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73a4d25b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73a4d25b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3a4d25b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3a4d25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73a4d25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73a4d25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3a4d25b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73a4d25b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73a4d25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73a4d25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3a4d25b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3a4d25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3a4d25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3a4d25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3a4d25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3a4d25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3a4d25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3a4d25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3a4d25b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3a4d25b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3a4d25b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3a4d25b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3a4d25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3a4d25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3a4d25b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3a4d25b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Assignment 2 - Smart contracts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By. Sebastian Christiansen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Writing a web application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42522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We can instantiate a Web3 object, then send a request to connect accounts from a wallet (MetaMask).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Once the Web3 is instantiated and accounts loaded we can store the contract using its ABI and Address on the blockchain.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The ABI (Application Binary Interface) is used to describe the functions of the Contract.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The webpage requires a JS runtime - I use the ‘live server’ extension to VS code for this.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25" y="1719425"/>
            <a:ext cx="4113350" cy="33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Webpage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25" y="1889750"/>
            <a:ext cx="4833550" cy="32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Webpage calls to smart contract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398325"/>
            <a:ext cx="43053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We can simply access (and await) the contract methods as stored earlier.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The call() specifies a read-only operation on the state of the contract. This is free, as it does not change the state.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3053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Webpage transaction to smart contract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3078675"/>
            <a:ext cx="6159900" cy="20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Again I access the stored contracts method, and pass the proper 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The send() specifies a transaction, these const gas, thus I must specify which account to pay with. The payment is only a gas price, used to compensate miners for processing the transaction.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64825"/>
            <a:ext cx="615977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That’s it..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a"/>
              <a:t>The rest is just HTML, which is unimportant for this project.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474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Getting a crypto wallet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74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 used </a:t>
            </a:r>
            <a:r>
              <a:rPr b="1" lang="da"/>
              <a:t>MetaMask </a:t>
            </a:r>
            <a:r>
              <a:rPr lang="da"/>
              <a:t>for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We simply need a crypto wallet to connect to the website </a:t>
            </a:r>
            <a:r>
              <a:rPr i="1" lang="da"/>
              <a:t>(more on that later)</a:t>
            </a:r>
            <a:r>
              <a:rPr lang="da"/>
              <a:t> to transact -  change the state of the contract.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MetaMask needs to connect to the </a:t>
            </a:r>
            <a:r>
              <a:rPr b="1" lang="da"/>
              <a:t>locally running Ethereum </a:t>
            </a:r>
            <a:r>
              <a:rPr lang="da"/>
              <a:t>network...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859" y="1252700"/>
            <a:ext cx="3617489" cy="38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 local Ethereum network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46059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With </a:t>
            </a:r>
            <a:r>
              <a:rPr b="1" lang="da"/>
              <a:t>Ganache</a:t>
            </a:r>
            <a:r>
              <a:rPr lang="da"/>
              <a:t>, one can simply create a new workspace which will </a:t>
            </a:r>
            <a:r>
              <a:rPr b="1" lang="da"/>
              <a:t>spin up a new local Ethereum network</a:t>
            </a:r>
            <a:r>
              <a:rPr lang="da"/>
              <a:t> with its own blockchain.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This is great for </a:t>
            </a:r>
            <a:r>
              <a:rPr b="1" lang="da"/>
              <a:t>testing </a:t>
            </a:r>
            <a:r>
              <a:rPr lang="da"/>
              <a:t>smart contracts as the preparation time is near null.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Ganache also creates 6 (or more) wallets for you to play with, each having 100 ETH by default.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The Ethereum network will be automatically accessible at localhost:7545.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328" y="1903900"/>
            <a:ext cx="3762825" cy="318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Writing a smart contract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440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 used Remix (remix.ethereum.org) to write the contract, this includes a compiler (to get an ABI) and a deploy and debug tool.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The language is Solidity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31210" t="0"/>
          <a:stretch/>
        </p:blipFill>
        <p:spPr>
          <a:xfrm>
            <a:off x="5129550" y="2178550"/>
            <a:ext cx="3954599" cy="28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Contract code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772400" y="1824300"/>
            <a:ext cx="43716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da" sz="825"/>
              <a:t>Contract </a:t>
            </a:r>
            <a:r>
              <a:rPr lang="da" sz="825"/>
              <a:t>Banking{</a:t>
            </a:r>
            <a:endParaRPr sz="825"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	</a:t>
            </a:r>
            <a:r>
              <a:rPr b="1" lang="da" sz="825"/>
              <a:t>struct </a:t>
            </a:r>
            <a:r>
              <a:rPr lang="da" sz="825"/>
              <a:t>User{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 string name;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 string pass;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 uint bal;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 address addr;</a:t>
            </a:r>
            <a:endParaRPr sz="825"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	}</a:t>
            </a:r>
            <a:endParaRPr sz="825"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	</a:t>
            </a:r>
            <a:r>
              <a:rPr b="1" lang="da" sz="825"/>
              <a:t>address</a:t>
            </a:r>
            <a:r>
              <a:rPr lang="da" sz="825"/>
              <a:t>[] private user_addresses;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a" sz="825"/>
              <a:t>mapping</a:t>
            </a:r>
            <a:r>
              <a:rPr lang="da" sz="825"/>
              <a:t>(address =&gt; User) private user_map;</a:t>
            </a:r>
            <a:endParaRPr sz="825"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	</a:t>
            </a:r>
            <a:r>
              <a:rPr b="1" lang="da" sz="825"/>
              <a:t>function </a:t>
            </a:r>
            <a:r>
              <a:rPr lang="da" sz="825"/>
              <a:t>createNewUser(</a:t>
            </a:r>
            <a:r>
              <a:rPr b="1" lang="da" sz="825"/>
              <a:t>string</a:t>
            </a:r>
            <a:r>
              <a:rPr lang="da" sz="825"/>
              <a:t> name, </a:t>
            </a:r>
            <a:r>
              <a:rPr b="1" lang="da" sz="825"/>
              <a:t>string </a:t>
            </a:r>
            <a:r>
              <a:rPr lang="da" sz="825"/>
              <a:t>password) </a:t>
            </a:r>
            <a:r>
              <a:rPr b="1" lang="da" sz="825"/>
              <a:t>public returns</a:t>
            </a:r>
            <a:r>
              <a:rPr lang="da" sz="825"/>
              <a:t>(bool){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	 </a:t>
            </a:r>
            <a:r>
              <a:rPr b="1" lang="da" sz="825"/>
              <a:t>if</a:t>
            </a:r>
            <a:r>
              <a:rPr lang="da" sz="825"/>
              <a:t>(!hasUser(name)){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     		address addr = address(keccak256(abi.encodePacked(now)));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     		user_addresses.push(addr);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     		</a:t>
            </a:r>
            <a:r>
              <a:rPr lang="da" sz="825"/>
              <a:t>user_map</a:t>
            </a:r>
            <a:r>
              <a:rPr lang="da" sz="825"/>
              <a:t>[addr] = User(name, password, 0, addr);</a:t>
            </a:r>
            <a:endParaRPr sz="825"/>
          </a:p>
          <a:p>
            <a:pPr indent="0" lvl="0" marL="4572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     		</a:t>
            </a:r>
            <a:r>
              <a:rPr b="1" lang="da" sz="825"/>
              <a:t>return </a:t>
            </a:r>
            <a:r>
              <a:rPr lang="da" sz="825"/>
              <a:t>true;</a:t>
            </a:r>
            <a:endParaRPr sz="825"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	 	}</a:t>
            </a:r>
            <a:endParaRPr sz="825"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a" sz="825"/>
              <a:t>        		</a:t>
            </a:r>
            <a:r>
              <a:rPr b="1" lang="da" sz="825"/>
              <a:t>return </a:t>
            </a:r>
            <a:r>
              <a:rPr lang="da" sz="825"/>
              <a:t>false;</a:t>
            </a:r>
            <a:endParaRPr sz="825"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da" sz="825"/>
              <a:t>  	}</a:t>
            </a:r>
            <a:endParaRPr sz="825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00800" y="1824300"/>
            <a:ext cx="43716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da" sz="1225"/>
              <a:t>Contracts </a:t>
            </a:r>
            <a:r>
              <a:rPr lang="da" sz="1225"/>
              <a:t>can be thought of as classes, with dependencies, variables, and functions.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a" sz="1225"/>
              <a:t>Address </a:t>
            </a:r>
            <a:r>
              <a:rPr lang="da" sz="1225"/>
              <a:t>are simply values in hex.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a" sz="1225"/>
              <a:t>Mapping </a:t>
            </a:r>
            <a:r>
              <a:rPr lang="da" sz="1225"/>
              <a:t>these are hashmaps of key =&gt; value pairs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a" sz="1225"/>
              <a:t>Struct </a:t>
            </a:r>
            <a:r>
              <a:rPr lang="da" sz="1225"/>
              <a:t>objects with specified variables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a" sz="1225"/>
              <a:t>Function visibility</a:t>
            </a:r>
            <a:r>
              <a:rPr lang="da" sz="1225"/>
              <a:t> can be public and internal (private)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Function return 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336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/>
              <a:t>View</a:t>
            </a:r>
            <a:r>
              <a:rPr lang="da"/>
              <a:t>: specifies read-only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a"/>
              <a:t>Payable (default, none)</a:t>
            </a:r>
            <a:r>
              <a:rPr lang="da"/>
              <a:t>: specify a change in state, must be compensated with a gas price.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143575" y="2078875"/>
            <a:ext cx="47634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/>
              <a:t>function </a:t>
            </a:r>
            <a:r>
              <a:rPr lang="da"/>
              <a:t>getBalance(</a:t>
            </a:r>
            <a:r>
              <a:rPr b="1" lang="da"/>
              <a:t>address</a:t>
            </a:r>
            <a:r>
              <a:rPr lang="da"/>
              <a:t> addr) </a:t>
            </a:r>
            <a:r>
              <a:rPr b="1" lang="da"/>
              <a:t>public view returns</a:t>
            </a:r>
            <a:r>
              <a:rPr lang="da"/>
              <a:t>(uint){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        </a:t>
            </a:r>
            <a:r>
              <a:rPr b="1" lang="da"/>
              <a:t>return </a:t>
            </a:r>
            <a:r>
              <a:rPr lang="da"/>
              <a:t>user_map[addr].bal;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Function multiple return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/>
              <a:t>function </a:t>
            </a:r>
            <a:r>
              <a:rPr lang="da"/>
              <a:t>withdrawFunds(</a:t>
            </a:r>
            <a:r>
              <a:rPr b="1" lang="da"/>
              <a:t>address</a:t>
            </a:r>
            <a:r>
              <a:rPr lang="da"/>
              <a:t> addr, </a:t>
            </a:r>
            <a:r>
              <a:rPr b="1" lang="da"/>
              <a:t>uint </a:t>
            </a:r>
            <a:r>
              <a:rPr lang="da"/>
              <a:t>funds) </a:t>
            </a:r>
            <a:r>
              <a:rPr b="1" lang="da"/>
              <a:t>public returns</a:t>
            </a:r>
            <a:r>
              <a:rPr lang="da"/>
              <a:t>(bool, string){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…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/>
              <a:t>return </a:t>
            </a:r>
            <a:r>
              <a:rPr lang="da"/>
              <a:t>(true, "Withdrew funds");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Connecting Remix to the Ethereum network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53490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a"/>
              <a:t>One simply goes to ‘deploy and run’ and connects it to the ‘Web3 provider environment’. 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350" y="1999850"/>
            <a:ext cx="3065651" cy="31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Once deployed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628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Once the smart contract is deployed, we can test in on-site easily.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We can easily call functions of the contract and check the returned values </a:t>
            </a:r>
            <a:r>
              <a:rPr i="1" lang="da"/>
              <a:t>(easier than website calls).</a:t>
            </a:r>
            <a:endParaRPr i="1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900" y="1043825"/>
            <a:ext cx="1978525" cy="3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