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4"/>
  </p:sldMasterIdLst>
  <p:notesMasterIdLst>
    <p:notesMasterId r:id="rId18"/>
  </p:notesMasterIdLst>
  <p:handoutMasterIdLst>
    <p:handoutMasterId r:id="rId19"/>
  </p:handoutMasterIdLst>
  <p:sldIdLst>
    <p:sldId id="256" r:id="rId5"/>
    <p:sldId id="4613" r:id="rId6"/>
    <p:sldId id="4504" r:id="rId7"/>
    <p:sldId id="4513" r:id="rId8"/>
    <p:sldId id="4505" r:id="rId9"/>
    <p:sldId id="4507" r:id="rId10"/>
    <p:sldId id="4506" r:id="rId11"/>
    <p:sldId id="4614" r:id="rId12"/>
    <p:sldId id="4515" r:id="rId13"/>
    <p:sldId id="4509" r:id="rId14"/>
    <p:sldId id="4508" r:id="rId15"/>
    <p:sldId id="4516" r:id="rId16"/>
    <p:sldId id="4616"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1pPr>
    <a:lvl2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2pPr>
    <a:lvl3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3pPr>
    <a:lvl4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4pPr>
    <a:lvl5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5pPr>
    <a:lvl6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6pPr>
    <a:lvl7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7pPr>
    <a:lvl8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8pPr>
    <a:lvl9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lagna Ganguly" initials="SG" lastIdx="2" clrIdx="0">
    <p:extLst>
      <p:ext uri="{19B8F6BF-5375-455C-9EA6-DF929625EA0E}">
        <p15:presenceInfo xmlns:p15="http://schemas.microsoft.com/office/powerpoint/2012/main" userId="S::sulagna.ganguly@impetus.co.in::390dbe48-f3c8-4ab9-8ff5-43f10fce6375" providerId="AD"/>
      </p:ext>
    </p:extLst>
  </p:cmAuthor>
  <p:cmAuthor id="2" name="Rakesh Raushan" initials="RR" lastIdx="1" clrIdx="1">
    <p:extLst>
      <p:ext uri="{19B8F6BF-5375-455C-9EA6-DF929625EA0E}">
        <p15:presenceInfo xmlns:p15="http://schemas.microsoft.com/office/powerpoint/2012/main" userId="S::rakesh.raushan@impetus.co.in::70b623ff-17c6-4328-bef6-b79c3709affe" providerId="AD"/>
      </p:ext>
    </p:extLst>
  </p:cmAuthor>
  <p:cmAuthor id="3" name="Microsoft Office User" initials="MOU" lastIdx="5"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FF4C31-6296-4C56-A4A6-7D20FB1AD37B}" v="16" dt="2025-05-22T07:16:13.69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8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ika Mittal" userId="7fa55b75-d944-4285-a8cb-b62b893508e2" providerId="ADAL" clId="{77A4679E-7164-4188-8591-B98A60ACAED1}"/>
    <pc:docChg chg="modSld">
      <pc:chgData name="Niharika Mittal" userId="7fa55b75-d944-4285-a8cb-b62b893508e2" providerId="ADAL" clId="{77A4679E-7164-4188-8591-B98A60ACAED1}" dt="2025-05-13T09:53:27.115" v="2" actId="404"/>
      <pc:docMkLst>
        <pc:docMk/>
      </pc:docMkLst>
      <pc:sldChg chg="modSp mod">
        <pc:chgData name="Niharika Mittal" userId="7fa55b75-d944-4285-a8cb-b62b893508e2" providerId="ADAL" clId="{77A4679E-7164-4188-8591-B98A60ACAED1}" dt="2025-05-13T09:53:27.115" v="2" actId="404"/>
        <pc:sldMkLst>
          <pc:docMk/>
          <pc:sldMk cId="514830964" sldId="4504"/>
        </pc:sldMkLst>
        <pc:spChg chg="mod">
          <ac:chgData name="Niharika Mittal" userId="7fa55b75-d944-4285-a8cb-b62b893508e2" providerId="ADAL" clId="{77A4679E-7164-4188-8591-B98A60ACAED1}" dt="2025-05-13T09:53:27.115" v="2" actId="404"/>
          <ac:spMkLst>
            <pc:docMk/>
            <pc:sldMk cId="514830964" sldId="4504"/>
            <ac:spMk id="4" creationId="{C788BD69-BF0B-4101-BFA6-17D7514D79CF}"/>
          </ac:spMkLst>
        </pc:spChg>
      </pc:sldChg>
    </pc:docChg>
  </pc:docChgLst>
  <pc:docChgLst>
    <pc:chgData name="Raj Singh Rajput" userId="857869d6-fc8f-4096-848c-e29c1dce9c5b" providerId="ADAL" clId="{74FF4C31-6296-4C56-A4A6-7D20FB1AD37B}"/>
    <pc:docChg chg="undo custSel modSld">
      <pc:chgData name="Raj Singh Rajput" userId="857869d6-fc8f-4096-848c-e29c1dce9c5b" providerId="ADAL" clId="{74FF4C31-6296-4C56-A4A6-7D20FB1AD37B}" dt="2025-05-22T07:16:13.697" v="15" actId="20577"/>
      <pc:docMkLst>
        <pc:docMk/>
      </pc:docMkLst>
      <pc:sldChg chg="modSp mod">
        <pc:chgData name="Raj Singh Rajput" userId="857869d6-fc8f-4096-848c-e29c1dce9c5b" providerId="ADAL" clId="{74FF4C31-6296-4C56-A4A6-7D20FB1AD37B}" dt="2025-05-22T07:16:13.697" v="15" actId="20577"/>
        <pc:sldMkLst>
          <pc:docMk/>
          <pc:sldMk cId="514830964" sldId="4504"/>
        </pc:sldMkLst>
        <pc:spChg chg="mod">
          <ac:chgData name="Raj Singh Rajput" userId="857869d6-fc8f-4096-848c-e29c1dce9c5b" providerId="ADAL" clId="{74FF4C31-6296-4C56-A4A6-7D20FB1AD37B}" dt="2025-05-22T07:16:13.697" v="15" actId="20577"/>
          <ac:spMkLst>
            <pc:docMk/>
            <pc:sldMk cId="514830964" sldId="4504"/>
            <ac:spMk id="7" creationId="{4BD66263-AFBD-A480-A3D6-B2E55656D67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2C1BEA-61EE-6940-AD71-AAF0090B22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97278E-D128-DC4E-8254-40EEB0381D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96B7E4-35F5-7F42-AA53-98E5F4260CF8}" type="datetimeFigureOut">
              <a:rPr lang="en-US" smtClean="0"/>
              <a:t>7/1/2025</a:t>
            </a:fld>
            <a:endParaRPr lang="en-US"/>
          </a:p>
        </p:txBody>
      </p:sp>
      <p:sp>
        <p:nvSpPr>
          <p:cNvPr id="4" name="Footer Placeholder 3">
            <a:extLst>
              <a:ext uri="{FF2B5EF4-FFF2-40B4-BE49-F238E27FC236}">
                <a16:creationId xmlns:a16="http://schemas.microsoft.com/office/drawing/2014/main" id="{B727F30D-4FEC-0049-979E-718493116E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DD3A827-5AD0-D946-AD01-2ACC01B728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5659CC-3290-C244-A19A-25FB10A482EE}" type="slidenum">
              <a:rPr lang="en-US" smtClean="0"/>
              <a:t>‹Nº›</a:t>
            </a:fld>
            <a:endParaRPr lang="en-US"/>
          </a:p>
        </p:txBody>
      </p:sp>
    </p:spTree>
    <p:extLst>
      <p:ext uri="{BB962C8B-B14F-4D97-AF65-F5344CB8AC3E}">
        <p14:creationId xmlns:p14="http://schemas.microsoft.com/office/powerpoint/2010/main" val="1368858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 name="Shape 71"/>
          <p:cNvSpPr>
            <a:spLocks noGrp="1" noRot="1" noChangeAspect="1"/>
          </p:cNvSpPr>
          <p:nvPr>
            <p:ph type="sldImg"/>
          </p:nvPr>
        </p:nvSpPr>
        <p:spPr>
          <a:xfrm>
            <a:off x="1143000" y="685800"/>
            <a:ext cx="4572000" cy="3429000"/>
          </a:xfrm>
          <a:prstGeom prst="rect">
            <a:avLst/>
          </a:prstGeom>
        </p:spPr>
        <p:txBody>
          <a:bodyPr/>
          <a:lstStyle/>
          <a:p>
            <a:endParaRPr/>
          </a:p>
        </p:txBody>
      </p:sp>
      <p:sp>
        <p:nvSpPr>
          <p:cNvPr id="72" name="Shape 7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48195319"/>
      </p:ext>
    </p:extLst>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Arial"/>
      </a:defRPr>
    </a:lvl1pPr>
    <a:lvl2pPr indent="228600" defTabSz="1828800" latinLnBrk="0">
      <a:defRPr sz="2400">
        <a:latin typeface="+mj-lt"/>
        <a:ea typeface="+mj-ea"/>
        <a:cs typeface="+mj-cs"/>
        <a:sym typeface="Arial"/>
      </a:defRPr>
    </a:lvl2pPr>
    <a:lvl3pPr indent="457200" defTabSz="1828800" latinLnBrk="0">
      <a:defRPr sz="2400">
        <a:latin typeface="+mj-lt"/>
        <a:ea typeface="+mj-ea"/>
        <a:cs typeface="+mj-cs"/>
        <a:sym typeface="Arial"/>
      </a:defRPr>
    </a:lvl3pPr>
    <a:lvl4pPr indent="685800" defTabSz="1828800" latinLnBrk="0">
      <a:defRPr sz="2400">
        <a:latin typeface="+mj-lt"/>
        <a:ea typeface="+mj-ea"/>
        <a:cs typeface="+mj-cs"/>
        <a:sym typeface="Arial"/>
      </a:defRPr>
    </a:lvl4pPr>
    <a:lvl5pPr indent="914400" defTabSz="1828800" latinLnBrk="0">
      <a:defRPr sz="2400">
        <a:latin typeface="+mj-lt"/>
        <a:ea typeface="+mj-ea"/>
        <a:cs typeface="+mj-cs"/>
        <a:sym typeface="Arial"/>
      </a:defRPr>
    </a:lvl5pPr>
    <a:lvl6pPr indent="1143000" defTabSz="1828800" latinLnBrk="0">
      <a:defRPr sz="2400">
        <a:latin typeface="+mj-lt"/>
        <a:ea typeface="+mj-ea"/>
        <a:cs typeface="+mj-cs"/>
        <a:sym typeface="Arial"/>
      </a:defRPr>
    </a:lvl6pPr>
    <a:lvl7pPr indent="1371600" defTabSz="1828800" latinLnBrk="0">
      <a:defRPr sz="2400">
        <a:latin typeface="+mj-lt"/>
        <a:ea typeface="+mj-ea"/>
        <a:cs typeface="+mj-cs"/>
        <a:sym typeface="Arial"/>
      </a:defRPr>
    </a:lvl7pPr>
    <a:lvl8pPr indent="1600200" defTabSz="1828800" latinLnBrk="0">
      <a:defRPr sz="2400">
        <a:latin typeface="+mj-lt"/>
        <a:ea typeface="+mj-ea"/>
        <a:cs typeface="+mj-cs"/>
        <a:sym typeface="Arial"/>
      </a:defRPr>
    </a:lvl8pPr>
    <a:lvl9pPr indent="1828800" defTabSz="1828800" latinLnBrk="0">
      <a:defRPr sz="2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5081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EDE8A-9EC4-EB27-D515-1C09E3AA2B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43FDD0-920F-1366-72EA-FB63E8A464E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DAF4CFC-EEBC-D63A-4BA3-0890D48DB43F}"/>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610332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2BBC1-EBBD-5418-A85D-F68380D1B5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D7492-2F3B-5281-A4B1-2198E9DE319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A10138E-DA84-5F5C-8AFC-0484A6193C6A}"/>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227784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118978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1364749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13065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29967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1F281-3A62-44C2-BB58-7477063AC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FC99C-9D87-AA5B-84F3-AD2ACE1237B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891AA7C-9AF7-F9F8-3198-DA1A656C94DB}"/>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4084928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A5646-E381-82BE-DC27-410D05B7E9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2565D-8A7C-44DD-2816-72196140F5C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096C0C8-DF9F-D0D7-FF76-790D30BF8611}"/>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321796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68185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70325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reserve="1">
  <p:cSld name="Copyright">
    <p:spTree>
      <p:nvGrpSpPr>
        <p:cNvPr id="1" name=""/>
        <p:cNvGrpSpPr/>
        <p:nvPr/>
      </p:nvGrpSpPr>
      <p:grpSpPr>
        <a:xfrm>
          <a:off x="0" y="0"/>
          <a:ext cx="0" cy="0"/>
          <a:chOff x="0" y="0"/>
          <a:chExt cx="0" cy="0"/>
        </a:xfrm>
      </p:grpSpPr>
      <p:sp>
        <p:nvSpPr>
          <p:cNvPr id="12" name="©2018 Impetus Technologies, Inc. All rights reserved.…"/>
          <p:cNvSpPr txBox="1"/>
          <p:nvPr/>
        </p:nvSpPr>
        <p:spPr>
          <a:xfrm>
            <a:off x="1625600" y="5297791"/>
            <a:ext cx="13586571" cy="309501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spAutoFit/>
          </a:bodyPr>
          <a:lstStyle/>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Copyright © 202</a:t>
            </a:r>
            <a:r>
              <a:rPr lang="en-US" b="0" i="0">
                <a:latin typeface="Arial" panose="020B0604020202020204" pitchFamily="34" charset="0"/>
                <a:cs typeface="Arial" panose="020B0604020202020204" pitchFamily="34" charset="0"/>
              </a:rPr>
              <a:t>5</a:t>
            </a:r>
            <a:r>
              <a:rPr b="0" i="0">
                <a:latin typeface="Arial" panose="020B0604020202020204" pitchFamily="34" charset="0"/>
                <a:cs typeface="Arial" panose="020B0604020202020204" pitchFamily="34" charset="0"/>
              </a:rPr>
              <a:t> Impetus Technologies, Inc.</a:t>
            </a:r>
          </a:p>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You are prohibited from making a copy or modification of, or from redistributing, rebroadcasting, or re-encoding of this content without the prior written consent of Impetus.</a:t>
            </a:r>
          </a:p>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This presentation may include images from other products and services. These images are used for illustrative purposes only. Unless explicitly stated there is no implied endorsement or sponsorship of these products by Impetus. All copyrights and trademarks are property of their respective owners. </a:t>
            </a:r>
          </a:p>
        </p:txBody>
      </p:sp>
      <p:pic>
        <p:nvPicPr>
          <p:cNvPr id="2" name="Impetus master logo black and white.pdf">
            <a:extLst>
              <a:ext uri="{FF2B5EF4-FFF2-40B4-BE49-F238E27FC236}">
                <a16:creationId xmlns:a16="http://schemas.microsoft.com/office/drawing/2014/main" id="{2FF7E58C-83DF-2B09-21B7-5F12005BAC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261265" y="12734434"/>
            <a:ext cx="2596440" cy="730250"/>
          </a:xfrm>
          <a:prstGeom prst="rect">
            <a:avLst/>
          </a:prstGeom>
          <a:ln w="12700">
            <a:miter lim="400000"/>
          </a:ln>
        </p:spPr>
      </p:pic>
    </p:spTree>
    <p:extLst>
      <p:ext uri="{BB962C8B-B14F-4D97-AF65-F5344CB8AC3E}">
        <p14:creationId xmlns:p14="http://schemas.microsoft.com/office/powerpoint/2010/main" val="217524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566ECC-20A7-6D22-4747-43A108747BFC}"/>
              </a:ext>
            </a:extLst>
          </p:cNvPr>
          <p:cNvSpPr txBox="1"/>
          <p:nvPr userDrawn="1"/>
        </p:nvSpPr>
        <p:spPr>
          <a:xfrm>
            <a:off x="9225511" y="6073170"/>
            <a:ext cx="5932977" cy="1569660"/>
          </a:xfrm>
          <a:prstGeom prst="rect">
            <a:avLst/>
          </a:prstGeom>
          <a:noFill/>
        </p:spPr>
        <p:txBody>
          <a:bodyPr wrap="none" rtlCol="0">
            <a:spAutoFit/>
          </a:bodyPr>
          <a:lstStyle/>
          <a:p>
            <a:r>
              <a:rPr lang="en-US" sz="9600">
                <a:solidFill>
                  <a:schemeClr val="bg1"/>
                </a:solidFill>
                <a:latin typeface="Lato" panose="020F0502020204030203" pitchFamily="34" charset="77"/>
                <a:cs typeface="Arial" panose="020B0604020202020204" pitchFamily="34" charset="0"/>
              </a:rPr>
              <a:t>Thank you</a:t>
            </a:r>
          </a:p>
        </p:txBody>
      </p:sp>
    </p:spTree>
    <p:extLst>
      <p:ext uri="{BB962C8B-B14F-4D97-AF65-F5344CB8AC3E}">
        <p14:creationId xmlns:p14="http://schemas.microsoft.com/office/powerpoint/2010/main" val="48911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7" name="Title Text">
            <a:extLst>
              <a:ext uri="{FF2B5EF4-FFF2-40B4-BE49-F238E27FC236}">
                <a16:creationId xmlns:a16="http://schemas.microsoft.com/office/drawing/2014/main" id="{14EF0C9A-1083-4E30-9B02-2798751D4BC0}"/>
              </a:ext>
            </a:extLst>
          </p:cNvPr>
          <p:cNvSpPr txBox="1">
            <a:spLocks noGrp="1"/>
          </p:cNvSpPr>
          <p:nvPr>
            <p:ph type="title" hasCustomPrompt="1"/>
          </p:nvPr>
        </p:nvSpPr>
        <p:spPr>
          <a:xfrm>
            <a:off x="1625602" y="4533900"/>
            <a:ext cx="21132800" cy="4648200"/>
          </a:xfrm>
          <a:prstGeom prst="rect">
            <a:avLst/>
          </a:prstGeom>
        </p:spPr>
        <p:txBody>
          <a:bodyPr anchor="ctr">
            <a:normAutofit/>
          </a:bodyPr>
          <a:lstStyle>
            <a:lvl1pPr algn="l">
              <a:defRPr sz="7996" b="1" i="0">
                <a:solidFill>
                  <a:schemeClr val="bg1"/>
                </a:solidFill>
                <a:latin typeface="Lato" panose="020F0502020204030203" pitchFamily="34" charset="77"/>
                <a:ea typeface="Roboto" panose="02000000000000000000" pitchFamily="2" charset="0"/>
                <a:cs typeface="Arial" panose="020B0604020202020204" pitchFamily="34" charset="0"/>
              </a:defRPr>
            </a:lvl1pPr>
          </a:lstStyle>
          <a:p>
            <a:r>
              <a:rPr lang="en-US"/>
              <a:t>Section</a:t>
            </a:r>
            <a:r>
              <a:t> Text</a:t>
            </a:r>
          </a:p>
        </p:txBody>
      </p:sp>
      <p:pic>
        <p:nvPicPr>
          <p:cNvPr id="3" name="Picture 2">
            <a:extLst>
              <a:ext uri="{FF2B5EF4-FFF2-40B4-BE49-F238E27FC236}">
                <a16:creationId xmlns:a16="http://schemas.microsoft.com/office/drawing/2014/main" id="{770D01B2-4117-1F90-1B6A-3AD04E47BAED}"/>
              </a:ext>
            </a:extLst>
          </p:cNvPr>
          <p:cNvPicPr>
            <a:picLocks noChangeAspect="1"/>
          </p:cNvPicPr>
          <p:nvPr userDrawn="1"/>
        </p:nvPicPr>
        <p:blipFill>
          <a:blip r:embed="rId2" cstate="screen">
            <a:alphaModFix amt="41000"/>
            <a:extLst>
              <a:ext uri="{28A0092B-C50C-407E-A947-70E740481C1C}">
                <a14:useLocalDpi xmlns:a14="http://schemas.microsoft.com/office/drawing/2010/main"/>
              </a:ext>
            </a:extLst>
          </a:blip>
          <a:srcRect/>
          <a:stretch/>
        </p:blipFill>
        <p:spPr>
          <a:xfrm>
            <a:off x="21550331" y="12729411"/>
            <a:ext cx="2571746" cy="721894"/>
          </a:xfrm>
          <a:prstGeom prst="rect">
            <a:avLst/>
          </a:prstGeom>
        </p:spPr>
      </p:pic>
      <p:sp>
        <p:nvSpPr>
          <p:cNvPr id="4" name="TextBox 17">
            <a:extLst>
              <a:ext uri="{FF2B5EF4-FFF2-40B4-BE49-F238E27FC236}">
                <a16:creationId xmlns:a16="http://schemas.microsoft.com/office/drawing/2014/main" id="{6C9F7A1B-C1AC-BBBE-C93E-D760335CCFDC}"/>
              </a:ext>
            </a:extLst>
          </p:cNvPr>
          <p:cNvSpPr txBox="1"/>
          <p:nvPr userDrawn="1"/>
        </p:nvSpPr>
        <p:spPr>
          <a:xfrm>
            <a:off x="574494" y="12981162"/>
            <a:ext cx="5854978" cy="36901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6" rIns="45696">
            <a:spAutoFit/>
          </a:bodyPr>
          <a:lstStyle>
            <a:lvl1pPr algn="l">
              <a:defRPr sz="1800">
                <a:solidFill>
                  <a:srgbClr val="A7A7A7"/>
                </a:solidFill>
              </a:defRPr>
            </a:lvl1pPr>
          </a:lstStyle>
          <a:p>
            <a:pPr marL="0" marR="0" lvl="0" indent="0" algn="l" defTabSz="825046" rtl="0" eaLnBrk="1" fontAlgn="auto" latinLnBrk="0" hangingPunct="0">
              <a:lnSpc>
                <a:spcPct val="100000"/>
              </a:lnSpc>
              <a:spcBef>
                <a:spcPts val="0"/>
              </a:spcBef>
              <a:spcAft>
                <a:spcPts val="0"/>
              </a:spcAft>
              <a:buClrTx/>
              <a:buSzTx/>
              <a:buFontTx/>
              <a:buNone/>
              <a:tabLst/>
              <a:defRPr/>
            </a:pPr>
            <a:r>
              <a:rPr kumimoji="0" sz="1798" b="0" i="0" u="none" strike="noStrike" kern="0" cap="none" spc="0" normalizeH="0" baseline="0" noProof="0">
                <a:ln>
                  <a:noFill/>
                </a:ln>
                <a:solidFill>
                  <a:schemeClr val="bg1">
                    <a:alpha val="57000"/>
                  </a:schemeClr>
                </a:solidFill>
                <a:effectLst/>
                <a:uLnTx/>
                <a:uFillTx/>
                <a:latin typeface="Lato Light" panose="020F0302020204030203" pitchFamily="34" charset="77"/>
                <a:ea typeface="+mn-ea"/>
                <a:cs typeface="Poppins Light" pitchFamily="2" charset="77"/>
                <a:sym typeface="Roboto"/>
              </a:rPr>
              <a:t>Impetus Proprietary and Confidential</a:t>
            </a:r>
          </a:p>
        </p:txBody>
      </p:sp>
    </p:spTree>
    <p:extLst>
      <p:ext uri="{BB962C8B-B14F-4D97-AF65-F5344CB8AC3E}">
        <p14:creationId xmlns:p14="http://schemas.microsoft.com/office/powerpoint/2010/main" val="168339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reserve="1">
  <p:cSld name="Title — Subtitle">
    <p:spTree>
      <p:nvGrpSpPr>
        <p:cNvPr id="1" name=""/>
        <p:cNvGrpSpPr/>
        <p:nvPr/>
      </p:nvGrpSpPr>
      <p:grpSpPr>
        <a:xfrm>
          <a:off x="0" y="0"/>
          <a:ext cx="0" cy="0"/>
          <a:chOff x="0" y="0"/>
          <a:chExt cx="0" cy="0"/>
        </a:xfrm>
      </p:grpSpPr>
      <p:sp>
        <p:nvSpPr>
          <p:cNvPr id="21" name="Title Text"/>
          <p:cNvSpPr txBox="1">
            <a:spLocks noGrp="1"/>
          </p:cNvSpPr>
          <p:nvPr>
            <p:ph type="title"/>
          </p:nvPr>
        </p:nvSpPr>
        <p:spPr>
          <a:xfrm>
            <a:off x="1625600" y="2298700"/>
            <a:ext cx="21132800" cy="4648200"/>
          </a:xfrm>
          <a:prstGeom prst="rect">
            <a:avLst/>
          </a:prstGeom>
        </p:spPr>
        <p:txBody>
          <a:bodyPr anchor="b"/>
          <a:lstStyle/>
          <a:p>
            <a:r>
              <a:t>Title Text</a:t>
            </a:r>
          </a:p>
        </p:txBody>
      </p:sp>
      <p:sp>
        <p:nvSpPr>
          <p:cNvPr id="22" name="Body Level One…"/>
          <p:cNvSpPr txBox="1">
            <a:spLocks noGrp="1"/>
          </p:cNvSpPr>
          <p:nvPr>
            <p:ph type="body" sz="half" idx="1"/>
          </p:nvPr>
        </p:nvSpPr>
        <p:spPr>
          <a:xfrm>
            <a:off x="1625600" y="7073900"/>
            <a:ext cx="21132800" cy="4112506"/>
          </a:xfrm>
          <a:prstGeom prst="rect">
            <a:avLst/>
          </a:prstGeom>
        </p:spPr>
        <p:txBody>
          <a:bodyPr/>
          <a:lstStyle>
            <a:lvl1pPr>
              <a:lnSpc>
                <a:spcPct val="100000"/>
              </a:lnSpc>
              <a:spcBef>
                <a:spcPts val="0"/>
              </a:spcBef>
              <a:defRPr sz="5400">
                <a:solidFill>
                  <a:schemeClr val="bg1">
                    <a:lumMod val="85000"/>
                  </a:schemeClr>
                </a:solidFill>
              </a:defRPr>
            </a:lvl1pPr>
            <a:lvl2pPr marL="0" indent="0">
              <a:lnSpc>
                <a:spcPct val="100000"/>
              </a:lnSpc>
              <a:spcBef>
                <a:spcPts val="0"/>
              </a:spcBef>
              <a:buSzTx/>
              <a:buNone/>
              <a:defRPr sz="5400">
                <a:solidFill>
                  <a:schemeClr val="bg1">
                    <a:lumMod val="85000"/>
                  </a:schemeClr>
                </a:solidFill>
              </a:defRPr>
            </a:lvl2pPr>
            <a:lvl3pPr marL="0" indent="0">
              <a:lnSpc>
                <a:spcPct val="100000"/>
              </a:lnSpc>
              <a:spcBef>
                <a:spcPts val="0"/>
              </a:spcBef>
              <a:buSzTx/>
              <a:buNone/>
              <a:defRPr sz="5400">
                <a:solidFill>
                  <a:schemeClr val="bg1">
                    <a:lumMod val="85000"/>
                  </a:schemeClr>
                </a:solidFill>
              </a:defRPr>
            </a:lvl3pPr>
            <a:lvl4pPr marL="0" indent="0">
              <a:lnSpc>
                <a:spcPct val="100000"/>
              </a:lnSpc>
              <a:spcBef>
                <a:spcPts val="0"/>
              </a:spcBef>
              <a:buSzTx/>
              <a:buNone/>
              <a:defRPr sz="5400">
                <a:solidFill>
                  <a:schemeClr val="bg1">
                    <a:lumMod val="85000"/>
                  </a:schemeClr>
                </a:solidFill>
              </a:defRPr>
            </a:lvl4pPr>
            <a:lvl5pPr marL="0" indent="0">
              <a:lnSpc>
                <a:spcPct val="100000"/>
              </a:lnSpc>
              <a:spcBef>
                <a:spcPts val="0"/>
              </a:spcBef>
              <a:buSzTx/>
              <a:buNone/>
              <a:defRPr sz="5400">
                <a:solidFill>
                  <a:schemeClr val="bg1">
                    <a:lumMod val="85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5" name="Slide Number Placeholder 6">
            <a:extLst>
              <a:ext uri="{FF2B5EF4-FFF2-40B4-BE49-F238E27FC236}">
                <a16:creationId xmlns:a16="http://schemas.microsoft.com/office/drawing/2014/main" id="{BC3CB944-300D-7F4D-ABB5-B787FB948C1A}"/>
              </a:ext>
            </a:extLst>
          </p:cNvPr>
          <p:cNvSpPr>
            <a:spLocks noGrp="1"/>
          </p:cNvSpPr>
          <p:nvPr>
            <p:ph type="sldNum" sz="quarter" idx="4"/>
          </p:nvPr>
        </p:nvSpPr>
        <p:spPr>
          <a:xfrm>
            <a:off x="9448800" y="12727917"/>
            <a:ext cx="5486400" cy="730250"/>
          </a:xfrm>
          <a:prstGeom prst="rect">
            <a:avLst/>
          </a:prstGeom>
        </p:spPr>
        <p:txBody>
          <a:bodyPr vert="horz" lIns="91440" tIns="45720" rIns="91440" bIns="45720" rtlCol="0" anchor="ctr"/>
          <a:lstStyle>
            <a:lvl1pPr algn="ctr">
              <a:defRPr sz="2800" b="0" i="0">
                <a:solidFill>
                  <a:schemeClr val="bg1"/>
                </a:solidFill>
              </a:defRPr>
            </a:lvl1pPr>
          </a:lstStyle>
          <a:p>
            <a:fld id="{8DC54A33-A41F-1448-B98F-72ACA2661604}" type="slidenum">
              <a:rPr lang="en-US" smtClean="0"/>
              <a:pPr/>
              <a:t>‹Nº›</a:t>
            </a:fld>
            <a:endParaRPr lang="en-US"/>
          </a:p>
        </p:txBody>
      </p:sp>
    </p:spTree>
    <p:extLst>
      <p:ext uri="{BB962C8B-B14F-4D97-AF65-F5344CB8AC3E}">
        <p14:creationId xmlns:p14="http://schemas.microsoft.com/office/powerpoint/2010/main" val="341954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Impetus_cover_v1">
    <p:spTree>
      <p:nvGrpSpPr>
        <p:cNvPr id="1" name=""/>
        <p:cNvGrpSpPr/>
        <p:nvPr/>
      </p:nvGrpSpPr>
      <p:grpSpPr>
        <a:xfrm>
          <a:off x="0" y="0"/>
          <a:ext cx="0" cy="0"/>
          <a:chOff x="0" y="0"/>
          <a:chExt cx="0" cy="0"/>
        </a:xfrm>
      </p:grpSpPr>
      <p:pic>
        <p:nvPicPr>
          <p:cNvPr id="52" name="Graphic 51">
            <a:extLst>
              <a:ext uri="{FF2B5EF4-FFF2-40B4-BE49-F238E27FC236}">
                <a16:creationId xmlns:a16="http://schemas.microsoft.com/office/drawing/2014/main" id="{129E6917-F57D-DED0-ABEE-91CB2188BF2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57924" y="4677820"/>
            <a:ext cx="14332797" cy="4586495"/>
          </a:xfrm>
          <a:prstGeom prst="rect">
            <a:avLst/>
          </a:prstGeom>
        </p:spPr>
      </p:pic>
    </p:spTree>
    <p:extLst>
      <p:ext uri="{BB962C8B-B14F-4D97-AF65-F5344CB8AC3E}">
        <p14:creationId xmlns:p14="http://schemas.microsoft.com/office/powerpoint/2010/main" val="255780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ck Titl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D5D79BD-0F71-6A85-3A91-3847AB591C93}"/>
              </a:ext>
            </a:extLst>
          </p:cNvPr>
          <p:cNvSpPr>
            <a:spLocks noGrp="1"/>
          </p:cNvSpPr>
          <p:nvPr>
            <p:ph type="body" sz="quarter" idx="10" hasCustomPrompt="1"/>
          </p:nvPr>
        </p:nvSpPr>
        <p:spPr>
          <a:xfrm>
            <a:off x="914400" y="3657600"/>
            <a:ext cx="22549104" cy="3200400"/>
          </a:xfrm>
          <a:prstGeom prst="rect">
            <a:avLst/>
          </a:prstGeom>
        </p:spPr>
        <p:txBody>
          <a:bodyPr bIns="182880" anchor="b"/>
          <a:lstStyle>
            <a:lvl1pPr marL="0" indent="0">
              <a:buNone/>
              <a:defRPr sz="7196" b="1" i="0">
                <a:latin typeface="Lato" panose="020F0502020204030203" pitchFamily="34" charset="77"/>
                <a:cs typeface="Arial" panose="020B0604020202020204" pitchFamily="34" charset="0"/>
              </a:defRPr>
            </a:lvl1pPr>
            <a:lvl2pPr marL="913670" indent="0">
              <a:buNone/>
              <a:defRPr sz="5997" b="0" i="0">
                <a:latin typeface="Poppins Medium" pitchFamily="2" charset="77"/>
                <a:cs typeface="Poppins Medium" pitchFamily="2" charset="77"/>
              </a:defRPr>
            </a:lvl2pPr>
            <a:lvl3pPr marL="1827337" indent="0">
              <a:buNone/>
              <a:defRPr sz="5997" b="0" i="0">
                <a:latin typeface="Poppins Medium" pitchFamily="2" charset="77"/>
                <a:cs typeface="Poppins Medium" pitchFamily="2" charset="77"/>
              </a:defRPr>
            </a:lvl3pPr>
            <a:lvl4pPr marL="2741007" indent="0">
              <a:buNone/>
              <a:defRPr sz="5997" b="0" i="0">
                <a:latin typeface="Poppins Medium" pitchFamily="2" charset="77"/>
                <a:cs typeface="Poppins Medium" pitchFamily="2" charset="77"/>
              </a:defRPr>
            </a:lvl4pPr>
            <a:lvl5pPr marL="3654674" indent="0">
              <a:buNone/>
              <a:defRPr sz="5997" b="0" i="0">
                <a:latin typeface="Poppins Medium" pitchFamily="2" charset="77"/>
                <a:cs typeface="Poppins Medium" pitchFamily="2" charset="77"/>
              </a:defRPr>
            </a:lvl5pPr>
          </a:lstStyle>
          <a:p>
            <a:pPr lvl="0"/>
            <a:r>
              <a:rPr lang="en-US"/>
              <a:t>Add title of presentation </a:t>
            </a:r>
          </a:p>
        </p:txBody>
      </p:sp>
      <p:sp>
        <p:nvSpPr>
          <p:cNvPr id="10" name="Text Placeholder 8">
            <a:extLst>
              <a:ext uri="{FF2B5EF4-FFF2-40B4-BE49-F238E27FC236}">
                <a16:creationId xmlns:a16="http://schemas.microsoft.com/office/drawing/2014/main" id="{FA17CC50-0983-FB29-9AB7-5FBC337CCF4F}"/>
              </a:ext>
            </a:extLst>
          </p:cNvPr>
          <p:cNvSpPr>
            <a:spLocks noGrp="1"/>
          </p:cNvSpPr>
          <p:nvPr>
            <p:ph type="body" sz="quarter" idx="11" hasCustomPrompt="1"/>
          </p:nvPr>
        </p:nvSpPr>
        <p:spPr>
          <a:xfrm>
            <a:off x="914400" y="7040880"/>
            <a:ext cx="22549104" cy="2743200"/>
          </a:xfrm>
          <a:prstGeom prst="rect">
            <a:avLst/>
          </a:prstGeom>
        </p:spPr>
        <p:txBody>
          <a:bodyPr tIns="182880" bIns="91440"/>
          <a:lstStyle>
            <a:lvl1pPr marL="0" indent="0">
              <a:buNone/>
              <a:defRPr sz="4799" b="0" i="0">
                <a:solidFill>
                  <a:schemeClr val="bg1">
                    <a:lumMod val="50000"/>
                  </a:schemeClr>
                </a:solidFill>
                <a:latin typeface="Lato" panose="020F0502020204030203" pitchFamily="34" charset="77"/>
                <a:cs typeface="Arial" panose="020B0604020202020204" pitchFamily="34" charset="0"/>
              </a:defRPr>
            </a:lvl1pPr>
            <a:lvl2pPr marL="913670" indent="0">
              <a:buNone/>
              <a:defRPr sz="5997" b="0" i="0">
                <a:latin typeface="Poppins Medium" pitchFamily="2" charset="77"/>
                <a:cs typeface="Poppins Medium" pitchFamily="2" charset="77"/>
              </a:defRPr>
            </a:lvl2pPr>
            <a:lvl3pPr marL="1827337" indent="0">
              <a:buNone/>
              <a:defRPr sz="5997" b="0" i="0">
                <a:latin typeface="Poppins Medium" pitchFamily="2" charset="77"/>
                <a:cs typeface="Poppins Medium" pitchFamily="2" charset="77"/>
              </a:defRPr>
            </a:lvl3pPr>
            <a:lvl4pPr marL="2741007" indent="0">
              <a:buNone/>
              <a:defRPr sz="5997" b="0" i="0">
                <a:latin typeface="Poppins Medium" pitchFamily="2" charset="77"/>
                <a:cs typeface="Poppins Medium" pitchFamily="2" charset="77"/>
              </a:defRPr>
            </a:lvl4pPr>
            <a:lvl5pPr marL="3654674" indent="0">
              <a:buNone/>
              <a:defRPr sz="5997" b="0" i="0">
                <a:latin typeface="Poppins Medium" pitchFamily="2" charset="77"/>
                <a:cs typeface="Poppins Medium" pitchFamily="2" charset="77"/>
              </a:defRPr>
            </a:lvl5pPr>
          </a:lstStyle>
          <a:p>
            <a:pPr lvl="0"/>
            <a:r>
              <a:rPr lang="en-US"/>
              <a:t>Secondary Copy (Date, speaker names, etc.)</a:t>
            </a:r>
          </a:p>
        </p:txBody>
      </p:sp>
    </p:spTree>
    <p:extLst>
      <p:ext uri="{BB962C8B-B14F-4D97-AF65-F5344CB8AC3E}">
        <p14:creationId xmlns:p14="http://schemas.microsoft.com/office/powerpoint/2010/main" val="2852546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plogic title page">
    <p:spTree>
      <p:nvGrpSpPr>
        <p:cNvPr id="1" name=""/>
        <p:cNvGrpSpPr/>
        <p:nvPr/>
      </p:nvGrpSpPr>
      <p:grpSpPr>
        <a:xfrm>
          <a:off x="0" y="0"/>
          <a:ext cx="0" cy="0"/>
          <a:chOff x="0" y="0"/>
          <a:chExt cx="0" cy="0"/>
        </a:xfrm>
      </p:grpSpPr>
      <p:sp>
        <p:nvSpPr>
          <p:cNvPr id="7" name="Title Text">
            <a:extLst>
              <a:ext uri="{FF2B5EF4-FFF2-40B4-BE49-F238E27FC236}">
                <a16:creationId xmlns:a16="http://schemas.microsoft.com/office/drawing/2014/main" id="{14EF0C9A-1083-4E30-9B02-2798751D4BC0}"/>
              </a:ext>
            </a:extLst>
          </p:cNvPr>
          <p:cNvSpPr txBox="1">
            <a:spLocks noGrp="1"/>
          </p:cNvSpPr>
          <p:nvPr>
            <p:ph type="title" hasCustomPrompt="1"/>
          </p:nvPr>
        </p:nvSpPr>
        <p:spPr>
          <a:xfrm>
            <a:off x="914400" y="770022"/>
            <a:ext cx="22549104" cy="7392060"/>
          </a:xfrm>
          <a:prstGeom prst="rect">
            <a:avLst/>
          </a:prstGeom>
        </p:spPr>
        <p:txBody>
          <a:bodyPr anchor="ctr">
            <a:normAutofit/>
          </a:bodyPr>
          <a:lstStyle>
            <a:lvl1pPr algn="l">
              <a:defRPr sz="7994" b="1" i="0">
                <a:solidFill>
                  <a:schemeClr val="tx1"/>
                </a:solidFill>
                <a:latin typeface="Lato" panose="020F0502020204030203" pitchFamily="34" charset="77"/>
                <a:ea typeface="Roboto" panose="02000000000000000000" pitchFamily="2" charset="0"/>
              </a:defRPr>
            </a:lvl1pPr>
          </a:lstStyle>
          <a:p>
            <a:r>
              <a:rPr lang="en-US"/>
              <a:t>Title</a:t>
            </a:r>
            <a:endParaRPr/>
          </a:p>
        </p:txBody>
      </p:sp>
      <p:sp>
        <p:nvSpPr>
          <p:cNvPr id="3" name="Rectangle 2">
            <a:extLst>
              <a:ext uri="{FF2B5EF4-FFF2-40B4-BE49-F238E27FC236}">
                <a16:creationId xmlns:a16="http://schemas.microsoft.com/office/drawing/2014/main" id="{633F9B46-A3E4-E0AC-D65C-BABC4DFE907E}"/>
              </a:ext>
            </a:extLst>
          </p:cNvPr>
          <p:cNvSpPr/>
          <p:nvPr userDrawn="1"/>
        </p:nvSpPr>
        <p:spPr>
          <a:xfrm>
            <a:off x="0" y="8742556"/>
            <a:ext cx="24384000" cy="49734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597"/>
          </a:p>
        </p:txBody>
      </p:sp>
    </p:spTree>
    <p:extLst>
      <p:ext uri="{BB962C8B-B14F-4D97-AF65-F5344CB8AC3E}">
        <p14:creationId xmlns:p14="http://schemas.microsoft.com/office/powerpoint/2010/main" val="318654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6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7" y="457200"/>
            <a:ext cx="23467774" cy="1371600"/>
          </a:xfrm>
          <a:prstGeom prst="rect">
            <a:avLst/>
          </a:prstGeom>
        </p:spPr>
        <p:txBody>
          <a:bodyPr lIns="182880" tIns="91440" bIns="91440" anchor="ctr"/>
          <a:lstStyle>
            <a:lvl1pPr marL="0" indent="0">
              <a:lnSpc>
                <a:spcPct val="100000"/>
              </a:lnSpc>
              <a:spcBef>
                <a:spcPts val="0"/>
              </a:spcBef>
              <a:buNone/>
              <a:defRPr sz="5399"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Tree>
    <p:extLst>
      <p:ext uri="{BB962C8B-B14F-4D97-AF65-F5344CB8AC3E}">
        <p14:creationId xmlns:p14="http://schemas.microsoft.com/office/powerpoint/2010/main" val="223215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5" y="457200"/>
            <a:ext cx="23467773" cy="1371600"/>
          </a:xfrm>
          <a:prstGeom prst="rect">
            <a:avLst/>
          </a:prstGeom>
        </p:spPr>
        <p:txBody>
          <a:bodyPr lIns="182880" tIns="0" bIns="0" anchor="ctr"/>
          <a:lstStyle>
            <a:lvl1pPr marL="0" indent="0">
              <a:lnSpc>
                <a:spcPct val="100000"/>
              </a:lnSpc>
              <a:spcBef>
                <a:spcPts val="0"/>
              </a:spcBef>
              <a:buNone/>
              <a:defRPr sz="5398"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
        <p:nvSpPr>
          <p:cNvPr id="3" name="Text Placeholder 4">
            <a:extLst>
              <a:ext uri="{FF2B5EF4-FFF2-40B4-BE49-F238E27FC236}">
                <a16:creationId xmlns:a16="http://schemas.microsoft.com/office/drawing/2014/main" id="{1F229306-2292-4956-6269-65A0546A824E}"/>
              </a:ext>
            </a:extLst>
          </p:cNvPr>
          <p:cNvSpPr>
            <a:spLocks noGrp="1"/>
          </p:cNvSpPr>
          <p:nvPr>
            <p:ph type="body" sz="quarter" idx="11" hasCustomPrompt="1"/>
          </p:nvPr>
        </p:nvSpPr>
        <p:spPr>
          <a:xfrm>
            <a:off x="458115" y="1371600"/>
            <a:ext cx="23467773" cy="914400"/>
          </a:xfrm>
          <a:prstGeom prst="rect">
            <a:avLst/>
          </a:prstGeom>
        </p:spPr>
        <p:txBody>
          <a:bodyPr lIns="182880" tIns="91440" bIns="91440" anchor="ctr"/>
          <a:lstStyle>
            <a:lvl1pPr marL="0" indent="0">
              <a:lnSpc>
                <a:spcPct val="100000"/>
              </a:lnSpc>
              <a:spcBef>
                <a:spcPts val="0"/>
              </a:spcBef>
              <a:buNone/>
              <a:defRPr sz="3599" b="0" i="0">
                <a:solidFill>
                  <a:schemeClr val="bg1"/>
                </a:solidFill>
                <a:latin typeface="Lato Light" panose="020F0302020204030203" pitchFamily="34" charset="77"/>
                <a:cs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11613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4" y="457200"/>
            <a:ext cx="23463504" cy="1371600"/>
          </a:xfrm>
          <a:prstGeom prst="rect">
            <a:avLst/>
          </a:prstGeom>
        </p:spPr>
        <p:txBody>
          <a:bodyPr lIns="182880" tIns="91440" bIns="91440" anchor="ctr"/>
          <a:lstStyle>
            <a:lvl1pPr marL="0" indent="0">
              <a:lnSpc>
                <a:spcPct val="100000"/>
              </a:lnSpc>
              <a:spcBef>
                <a:spcPts val="0"/>
              </a:spcBef>
              <a:buNone/>
              <a:defRPr sz="5399"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
        <p:nvSpPr>
          <p:cNvPr id="4" name="Text Placeholder 3">
            <a:extLst>
              <a:ext uri="{FF2B5EF4-FFF2-40B4-BE49-F238E27FC236}">
                <a16:creationId xmlns:a16="http://schemas.microsoft.com/office/drawing/2014/main" id="{3AB5C8B4-EDFC-DA1C-8C14-3ED514C5B5E8}"/>
              </a:ext>
            </a:extLst>
          </p:cNvPr>
          <p:cNvSpPr>
            <a:spLocks noGrp="1"/>
          </p:cNvSpPr>
          <p:nvPr>
            <p:ph type="body" sz="quarter" idx="11"/>
          </p:nvPr>
        </p:nvSpPr>
        <p:spPr>
          <a:xfrm>
            <a:off x="458115" y="2286000"/>
            <a:ext cx="23463504" cy="10058400"/>
          </a:xfrm>
          <a:prstGeom prst="rect">
            <a:avLst/>
          </a:prstGeom>
        </p:spPr>
        <p:txBody>
          <a:bodyPr lIns="182880"/>
          <a:lstStyle>
            <a:lvl1pPr marL="0" indent="0">
              <a:lnSpc>
                <a:spcPct val="120000"/>
              </a:lnSpc>
              <a:spcBef>
                <a:spcPts val="0"/>
              </a:spcBef>
              <a:spcAft>
                <a:spcPts val="2399"/>
              </a:spcAft>
              <a:buNone/>
              <a:defRPr sz="3999" b="0" i="0">
                <a:solidFill>
                  <a:schemeClr val="bg1"/>
                </a:solidFill>
                <a:latin typeface="Lato" panose="020F0502020204030203" pitchFamily="34" charset="77"/>
                <a:cs typeface="Arial" panose="020B0604020202020204" pitchFamily="34" charset="0"/>
              </a:defRPr>
            </a:lvl1pPr>
            <a:lvl2pPr>
              <a:lnSpc>
                <a:spcPct val="120000"/>
              </a:lnSpc>
              <a:spcBef>
                <a:spcPts val="0"/>
              </a:spcBef>
              <a:spcAft>
                <a:spcPts val="2399"/>
              </a:spcAft>
              <a:defRPr sz="3999" b="0" i="0">
                <a:solidFill>
                  <a:schemeClr val="bg1"/>
                </a:solidFill>
                <a:latin typeface="Lato" panose="020F0502020204030203" pitchFamily="34" charset="77"/>
                <a:cs typeface="Arial" panose="020B0604020202020204" pitchFamily="34" charset="0"/>
              </a:defRPr>
            </a:lvl2pPr>
            <a:lvl3pPr marL="2284289" indent="-456858">
              <a:lnSpc>
                <a:spcPct val="120000"/>
              </a:lnSpc>
              <a:spcBef>
                <a:spcPts val="0"/>
              </a:spcBef>
              <a:spcAft>
                <a:spcPts val="2399"/>
              </a:spcAft>
              <a:buFont typeface="Courier New" panose="02070309020205020404" pitchFamily="49" charset="0"/>
              <a:buChar char="o"/>
              <a:defRPr sz="3999" b="0" i="0">
                <a:solidFill>
                  <a:schemeClr val="bg1"/>
                </a:solidFill>
                <a:latin typeface="Lato" panose="020F0502020204030203" pitchFamily="34" charset="77"/>
                <a:cs typeface="Arial" panose="020B0604020202020204" pitchFamily="34" charset="0"/>
              </a:defRPr>
            </a:lvl3pPr>
            <a:lvl4pPr marL="3198000" indent="-456858">
              <a:lnSpc>
                <a:spcPct val="120000"/>
              </a:lnSpc>
              <a:spcBef>
                <a:spcPts val="0"/>
              </a:spcBef>
              <a:spcAft>
                <a:spcPts val="2399"/>
              </a:spcAft>
              <a:buFont typeface="Wingdings" pitchFamily="2" charset="2"/>
              <a:buChar char="§"/>
              <a:defRPr sz="3999" b="0" i="0">
                <a:solidFill>
                  <a:schemeClr val="bg1"/>
                </a:solidFill>
                <a:latin typeface="Lato" panose="020F0502020204030203" pitchFamily="34" charset="77"/>
                <a:cs typeface="Arial" panose="020B0604020202020204" pitchFamily="34" charset="0"/>
              </a:defRPr>
            </a:lvl4pPr>
            <a:lvl5pPr marL="4111716" indent="-456858">
              <a:lnSpc>
                <a:spcPct val="120000"/>
              </a:lnSpc>
              <a:spcBef>
                <a:spcPts val="0"/>
              </a:spcBef>
              <a:spcAft>
                <a:spcPts val="2399"/>
              </a:spcAft>
              <a:buFont typeface="Wingdings" pitchFamily="2" charset="2"/>
              <a:buChar char="q"/>
              <a:defRPr sz="3999" b="0" i="0">
                <a:solidFill>
                  <a:schemeClr val="bg1"/>
                </a:solidFill>
                <a:latin typeface="Lato" panose="020F0502020204030203" pitchFamily="34" charset="77"/>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43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and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5" y="457200"/>
            <a:ext cx="23467773" cy="1371600"/>
          </a:xfrm>
          <a:prstGeom prst="rect">
            <a:avLst/>
          </a:prstGeom>
        </p:spPr>
        <p:txBody>
          <a:bodyPr lIns="182880" tIns="0" bIns="0" anchor="ctr"/>
          <a:lstStyle>
            <a:lvl1pPr marL="0" indent="0">
              <a:lnSpc>
                <a:spcPct val="100000"/>
              </a:lnSpc>
              <a:spcBef>
                <a:spcPts val="0"/>
              </a:spcBef>
              <a:buNone/>
              <a:defRPr sz="5398"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
        <p:nvSpPr>
          <p:cNvPr id="3" name="Text Placeholder 4">
            <a:extLst>
              <a:ext uri="{FF2B5EF4-FFF2-40B4-BE49-F238E27FC236}">
                <a16:creationId xmlns:a16="http://schemas.microsoft.com/office/drawing/2014/main" id="{1F229306-2292-4956-6269-65A0546A824E}"/>
              </a:ext>
            </a:extLst>
          </p:cNvPr>
          <p:cNvSpPr>
            <a:spLocks noGrp="1"/>
          </p:cNvSpPr>
          <p:nvPr>
            <p:ph type="body" sz="quarter" idx="11" hasCustomPrompt="1"/>
          </p:nvPr>
        </p:nvSpPr>
        <p:spPr>
          <a:xfrm>
            <a:off x="458115" y="1371600"/>
            <a:ext cx="23467773" cy="914400"/>
          </a:xfrm>
          <a:prstGeom prst="rect">
            <a:avLst/>
          </a:prstGeom>
        </p:spPr>
        <p:txBody>
          <a:bodyPr lIns="182880" tIns="91440" bIns="91440" anchor="ctr"/>
          <a:lstStyle>
            <a:lvl1pPr marL="0" indent="0">
              <a:lnSpc>
                <a:spcPct val="100000"/>
              </a:lnSpc>
              <a:spcBef>
                <a:spcPts val="0"/>
              </a:spcBef>
              <a:buNone/>
              <a:defRPr sz="3599" b="0" i="0">
                <a:solidFill>
                  <a:schemeClr val="bg1"/>
                </a:solidFill>
                <a:latin typeface="Lato Light" panose="020F0302020204030203" pitchFamily="34" charset="77"/>
                <a:cs typeface="Arial" panose="020B0604020202020204" pitchFamily="34" charset="0"/>
              </a:defRPr>
            </a:lvl1pPr>
          </a:lstStyle>
          <a:p>
            <a:pPr lvl="0"/>
            <a:r>
              <a:rPr lang="en-US"/>
              <a:t>Click to add subtitle</a:t>
            </a:r>
          </a:p>
        </p:txBody>
      </p:sp>
      <p:sp>
        <p:nvSpPr>
          <p:cNvPr id="6" name="Text Placeholder 3">
            <a:extLst>
              <a:ext uri="{FF2B5EF4-FFF2-40B4-BE49-F238E27FC236}">
                <a16:creationId xmlns:a16="http://schemas.microsoft.com/office/drawing/2014/main" id="{214DB2D1-0679-5A00-E6DA-5B237DBF37F0}"/>
              </a:ext>
            </a:extLst>
          </p:cNvPr>
          <p:cNvSpPr>
            <a:spLocks noGrp="1"/>
          </p:cNvSpPr>
          <p:nvPr>
            <p:ph type="body" sz="quarter" idx="12"/>
          </p:nvPr>
        </p:nvSpPr>
        <p:spPr>
          <a:xfrm>
            <a:off x="458116" y="2286000"/>
            <a:ext cx="23467773" cy="10312400"/>
          </a:xfrm>
          <a:prstGeom prst="rect">
            <a:avLst/>
          </a:prstGeom>
        </p:spPr>
        <p:txBody>
          <a:bodyPr lIns="182880"/>
          <a:lstStyle>
            <a:lvl1pPr marL="0" indent="0">
              <a:lnSpc>
                <a:spcPct val="120000"/>
              </a:lnSpc>
              <a:spcBef>
                <a:spcPts val="0"/>
              </a:spcBef>
              <a:spcAft>
                <a:spcPts val="2399"/>
              </a:spcAft>
              <a:buNone/>
              <a:defRPr sz="3999" b="0" i="0">
                <a:solidFill>
                  <a:schemeClr val="bg1"/>
                </a:solidFill>
                <a:latin typeface="Lato" panose="020F0502020204030203" pitchFamily="34" charset="77"/>
                <a:cs typeface="Arial" panose="020B0604020202020204" pitchFamily="34" charset="0"/>
              </a:defRPr>
            </a:lvl1pPr>
            <a:lvl2pPr>
              <a:lnSpc>
                <a:spcPct val="120000"/>
              </a:lnSpc>
              <a:spcBef>
                <a:spcPts val="0"/>
              </a:spcBef>
              <a:spcAft>
                <a:spcPts val="2399"/>
              </a:spcAft>
              <a:defRPr sz="3999" b="0" i="0">
                <a:solidFill>
                  <a:schemeClr val="bg1"/>
                </a:solidFill>
                <a:latin typeface="Lato" panose="020F0502020204030203" pitchFamily="34" charset="77"/>
                <a:cs typeface="Arial" panose="020B0604020202020204" pitchFamily="34" charset="0"/>
              </a:defRPr>
            </a:lvl2pPr>
            <a:lvl3pPr marL="2284743" indent="-456949">
              <a:lnSpc>
                <a:spcPct val="120000"/>
              </a:lnSpc>
              <a:spcBef>
                <a:spcPts val="0"/>
              </a:spcBef>
              <a:spcAft>
                <a:spcPts val="2399"/>
              </a:spcAft>
              <a:buFont typeface="Courier New" panose="02070309020205020404" pitchFamily="49" charset="0"/>
              <a:buChar char="o"/>
              <a:defRPr sz="3999" b="0" i="0">
                <a:solidFill>
                  <a:schemeClr val="bg1"/>
                </a:solidFill>
                <a:latin typeface="Lato" panose="020F0502020204030203" pitchFamily="34" charset="77"/>
                <a:cs typeface="Arial" panose="020B0604020202020204" pitchFamily="34" charset="0"/>
              </a:defRPr>
            </a:lvl3pPr>
            <a:lvl4pPr marL="3198640" indent="-456949">
              <a:lnSpc>
                <a:spcPct val="120000"/>
              </a:lnSpc>
              <a:spcBef>
                <a:spcPts val="0"/>
              </a:spcBef>
              <a:spcAft>
                <a:spcPts val="2399"/>
              </a:spcAft>
              <a:buFont typeface="Wingdings" pitchFamily="2" charset="2"/>
              <a:buChar char="§"/>
              <a:defRPr sz="3999" b="0" i="0">
                <a:solidFill>
                  <a:schemeClr val="bg1"/>
                </a:solidFill>
                <a:latin typeface="Lato" panose="020F0502020204030203" pitchFamily="34" charset="77"/>
                <a:cs typeface="Arial" panose="020B0604020202020204" pitchFamily="34" charset="0"/>
              </a:defRPr>
            </a:lvl4pPr>
            <a:lvl5pPr marL="4112537" indent="-456949">
              <a:lnSpc>
                <a:spcPct val="120000"/>
              </a:lnSpc>
              <a:spcBef>
                <a:spcPts val="0"/>
              </a:spcBef>
              <a:spcAft>
                <a:spcPts val="2399"/>
              </a:spcAft>
              <a:buFont typeface="Wingdings" pitchFamily="2" charset="2"/>
              <a:buChar char="q"/>
              <a:defRPr sz="3999" b="0" i="0">
                <a:solidFill>
                  <a:schemeClr val="bg1"/>
                </a:solidFill>
                <a:latin typeface="Lato" panose="020F0502020204030203" pitchFamily="34" charset="77"/>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680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C2C2C"/>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473094-BA64-0CB8-6FAB-84B09E67028C}"/>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21550330" y="12729413"/>
            <a:ext cx="2571747" cy="721894"/>
          </a:xfrm>
          <a:prstGeom prst="rect">
            <a:avLst/>
          </a:prstGeom>
        </p:spPr>
      </p:pic>
      <p:sp>
        <p:nvSpPr>
          <p:cNvPr id="3" name="TextBox 17">
            <a:extLst>
              <a:ext uri="{FF2B5EF4-FFF2-40B4-BE49-F238E27FC236}">
                <a16:creationId xmlns:a16="http://schemas.microsoft.com/office/drawing/2014/main" id="{16E1D8DD-95D2-2328-BA90-9AC4FC7A598B}"/>
              </a:ext>
            </a:extLst>
          </p:cNvPr>
          <p:cNvSpPr txBox="1"/>
          <p:nvPr userDrawn="1"/>
        </p:nvSpPr>
        <p:spPr>
          <a:xfrm>
            <a:off x="574494" y="12981162"/>
            <a:ext cx="5854978" cy="36901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6" rIns="45696">
            <a:spAutoFit/>
          </a:bodyPr>
          <a:lstStyle>
            <a:lvl1pPr algn="l">
              <a:defRPr sz="1800">
                <a:solidFill>
                  <a:srgbClr val="A7A7A7"/>
                </a:solidFill>
              </a:defRPr>
            </a:lvl1pPr>
          </a:lstStyle>
          <a:p>
            <a:pPr marL="0" marR="0" lvl="0" indent="0" algn="l" defTabSz="825046" rtl="0" eaLnBrk="1" fontAlgn="auto" latinLnBrk="0" hangingPunct="0">
              <a:lnSpc>
                <a:spcPct val="100000"/>
              </a:lnSpc>
              <a:spcBef>
                <a:spcPts val="0"/>
              </a:spcBef>
              <a:spcAft>
                <a:spcPts val="0"/>
              </a:spcAft>
              <a:buClrTx/>
              <a:buSzTx/>
              <a:buFontTx/>
              <a:buNone/>
              <a:tabLst/>
              <a:defRPr/>
            </a:pPr>
            <a:r>
              <a:rPr kumimoji="0" sz="1798" b="0" i="0" u="none" strike="noStrike" kern="0" cap="none" spc="0" normalizeH="0" baseline="0" noProof="0">
                <a:ln>
                  <a:noFill/>
                </a:ln>
                <a:solidFill>
                  <a:schemeClr val="bg1">
                    <a:lumMod val="75000"/>
                    <a:alpha val="57000"/>
                  </a:schemeClr>
                </a:solidFill>
                <a:effectLst/>
                <a:uLnTx/>
                <a:uFillTx/>
                <a:latin typeface="Lato Light" panose="020F0302020204030203" pitchFamily="34" charset="77"/>
                <a:ea typeface="+mn-ea"/>
                <a:cs typeface="Poppins Light" pitchFamily="2" charset="77"/>
                <a:sym typeface="Roboto"/>
              </a:rPr>
              <a:t>Impetus Proprietary and Confidential</a:t>
            </a:r>
          </a:p>
        </p:txBody>
      </p:sp>
    </p:spTree>
    <p:extLst>
      <p:ext uri="{BB962C8B-B14F-4D97-AF65-F5344CB8AC3E}">
        <p14:creationId xmlns:p14="http://schemas.microsoft.com/office/powerpoint/2010/main" val="38891262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827887" rtl="0" eaLnBrk="1" latinLnBrk="0" hangingPunct="1">
        <a:lnSpc>
          <a:spcPct val="90000"/>
        </a:lnSpc>
        <a:spcBef>
          <a:spcPct val="0"/>
        </a:spcBef>
        <a:buNone/>
        <a:defRPr sz="8796" kern="1200">
          <a:solidFill>
            <a:schemeClr val="tx1"/>
          </a:solidFill>
          <a:latin typeface="+mj-lt"/>
          <a:ea typeface="+mj-ea"/>
          <a:cs typeface="+mj-cs"/>
        </a:defRPr>
      </a:lvl1pPr>
    </p:titleStyle>
    <p:bodyStyle>
      <a:lvl1pPr marL="456972" indent="-456972" algn="l" defTabSz="1827887"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0915" indent="-456972" algn="l" defTabSz="1827887"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4859" indent="-456972" algn="l" defTabSz="1827887"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8800"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2744"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6687"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0628"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4572"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68515"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7887" rtl="0" eaLnBrk="1" latinLnBrk="0" hangingPunct="1">
        <a:defRPr sz="3599" kern="1200">
          <a:solidFill>
            <a:schemeClr val="tx1"/>
          </a:solidFill>
          <a:latin typeface="+mn-lt"/>
          <a:ea typeface="+mn-ea"/>
          <a:cs typeface="+mn-cs"/>
        </a:defRPr>
      </a:lvl1pPr>
      <a:lvl2pPr marL="913943" algn="l" defTabSz="1827887" rtl="0" eaLnBrk="1" latinLnBrk="0" hangingPunct="1">
        <a:defRPr sz="3599" kern="1200">
          <a:solidFill>
            <a:schemeClr val="tx1"/>
          </a:solidFill>
          <a:latin typeface="+mn-lt"/>
          <a:ea typeface="+mn-ea"/>
          <a:cs typeface="+mn-cs"/>
        </a:defRPr>
      </a:lvl2pPr>
      <a:lvl3pPr marL="1827887" algn="l" defTabSz="1827887" rtl="0" eaLnBrk="1" latinLnBrk="0" hangingPunct="1">
        <a:defRPr sz="3599" kern="1200">
          <a:solidFill>
            <a:schemeClr val="tx1"/>
          </a:solidFill>
          <a:latin typeface="+mn-lt"/>
          <a:ea typeface="+mn-ea"/>
          <a:cs typeface="+mn-cs"/>
        </a:defRPr>
      </a:lvl3pPr>
      <a:lvl4pPr marL="2741828" algn="l" defTabSz="1827887" rtl="0" eaLnBrk="1" latinLnBrk="0" hangingPunct="1">
        <a:defRPr sz="3599" kern="1200">
          <a:solidFill>
            <a:schemeClr val="tx1"/>
          </a:solidFill>
          <a:latin typeface="+mn-lt"/>
          <a:ea typeface="+mn-ea"/>
          <a:cs typeface="+mn-cs"/>
        </a:defRPr>
      </a:lvl4pPr>
      <a:lvl5pPr marL="3655772" algn="l" defTabSz="1827887" rtl="0" eaLnBrk="1" latinLnBrk="0" hangingPunct="1">
        <a:defRPr sz="3599" kern="1200">
          <a:solidFill>
            <a:schemeClr val="tx1"/>
          </a:solidFill>
          <a:latin typeface="+mn-lt"/>
          <a:ea typeface="+mn-ea"/>
          <a:cs typeface="+mn-cs"/>
        </a:defRPr>
      </a:lvl5pPr>
      <a:lvl6pPr marL="4569715" algn="l" defTabSz="1827887" rtl="0" eaLnBrk="1" latinLnBrk="0" hangingPunct="1">
        <a:defRPr sz="3599" kern="1200">
          <a:solidFill>
            <a:schemeClr val="tx1"/>
          </a:solidFill>
          <a:latin typeface="+mn-lt"/>
          <a:ea typeface="+mn-ea"/>
          <a:cs typeface="+mn-cs"/>
        </a:defRPr>
      </a:lvl6pPr>
      <a:lvl7pPr marL="5483657" algn="l" defTabSz="1827887" rtl="0" eaLnBrk="1" latinLnBrk="0" hangingPunct="1">
        <a:defRPr sz="3599" kern="1200">
          <a:solidFill>
            <a:schemeClr val="tx1"/>
          </a:solidFill>
          <a:latin typeface="+mn-lt"/>
          <a:ea typeface="+mn-ea"/>
          <a:cs typeface="+mn-cs"/>
        </a:defRPr>
      </a:lvl7pPr>
      <a:lvl8pPr marL="6397600" algn="l" defTabSz="1827887" rtl="0" eaLnBrk="1" latinLnBrk="0" hangingPunct="1">
        <a:defRPr sz="3599" kern="1200">
          <a:solidFill>
            <a:schemeClr val="tx1"/>
          </a:solidFill>
          <a:latin typeface="+mn-lt"/>
          <a:ea typeface="+mn-ea"/>
          <a:cs typeface="+mn-cs"/>
        </a:defRPr>
      </a:lvl8pPr>
      <a:lvl9pPr marL="7311544" algn="l" defTabSz="1827887"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2">
          <p15:clr>
            <a:srgbClr val="F26B43"/>
          </p15:clr>
        </p15:guide>
        <p15:guide id="2" pos="30132">
          <p15:clr>
            <a:srgbClr val="F26B43"/>
          </p15:clr>
        </p15:guide>
        <p15:guide id="3" orient="horz" pos="576">
          <p15:clr>
            <a:srgbClr val="F26B43"/>
          </p15:clr>
        </p15:guide>
        <p15:guide id="4" orient="horz" pos="167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mailto:diazgaviriasebastian01@gmail.com"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Impact potential &amp; limitations​</a:t>
            </a:r>
          </a:p>
        </p:txBody>
      </p:sp>
      <p:sp>
        <p:nvSpPr>
          <p:cNvPr id="2" name="Text Placeholder 1">
            <a:extLst>
              <a:ext uri="{FF2B5EF4-FFF2-40B4-BE49-F238E27FC236}">
                <a16:creationId xmlns:a16="http://schemas.microsoft.com/office/drawing/2014/main" id="{D41976E6-6035-0B76-7533-AA09FA61F85F}"/>
              </a:ext>
            </a:extLst>
          </p:cNvPr>
          <p:cNvSpPr>
            <a:spLocks noGrp="1"/>
          </p:cNvSpPr>
          <p:nvPr>
            <p:ph type="body" sz="quarter" idx="11"/>
          </p:nvPr>
        </p:nvSpPr>
        <p:spPr/>
        <p:txBody>
          <a:bodyPr/>
          <a:lstStyle/>
          <a:p>
            <a:r>
              <a:rPr lang="en-US" dirty="0"/>
              <a:t>Potential impact:</a:t>
            </a:r>
          </a:p>
          <a:p>
            <a:pPr marL="571500" indent="-571500">
              <a:buFontTx/>
              <a:buChar char="-"/>
            </a:pPr>
            <a:r>
              <a:rPr lang="en-US" dirty="0"/>
              <a:t>Enables safe and responsible adoption of Generative AI across regulated industries.</a:t>
            </a:r>
          </a:p>
          <a:p>
            <a:pPr marL="571500" indent="-571500">
              <a:buFontTx/>
              <a:buChar char="-"/>
            </a:pPr>
            <a:r>
              <a:rPr lang="es-CO" dirty="0"/>
              <a:t>Reduces legal, </a:t>
            </a:r>
            <a:r>
              <a:rPr lang="es-CO" dirty="0" err="1"/>
              <a:t>financial</a:t>
            </a:r>
            <a:r>
              <a:rPr lang="es-CO" dirty="0"/>
              <a:t>,  </a:t>
            </a:r>
            <a:r>
              <a:rPr lang="es-CO" dirty="0" err="1"/>
              <a:t>risks</a:t>
            </a:r>
            <a:r>
              <a:rPr lang="es-CO" dirty="0"/>
              <a:t>.</a:t>
            </a:r>
          </a:p>
          <a:p>
            <a:pPr marL="571500" indent="-571500">
              <a:buFontTx/>
              <a:buChar char="-"/>
            </a:pPr>
            <a:r>
              <a:rPr lang="en-US" dirty="0"/>
              <a:t>Increases user trust and ensures compliance with regulations</a:t>
            </a:r>
          </a:p>
          <a:p>
            <a:r>
              <a:rPr lang="en-US" dirty="0"/>
              <a:t>Limitations of the current solution​​​</a:t>
            </a:r>
          </a:p>
          <a:p>
            <a:pPr marL="571500" indent="-571500">
              <a:buFontTx/>
              <a:buChar char="-"/>
            </a:pPr>
            <a:r>
              <a:rPr lang="en-US" dirty="0"/>
              <a:t>The governance ruleset is illustrative and would require expansion for a specific production environment.</a:t>
            </a:r>
          </a:p>
          <a:p>
            <a:pPr marL="571500" indent="-571500">
              <a:buFontTx/>
              <a:buChar char="-"/>
            </a:pPr>
            <a:r>
              <a:rPr lang="en-US" dirty="0"/>
              <a:t>The Output Auditor's keyword-based check could be enhanced with a more sophisticated AI model for nuanced analysis.</a:t>
            </a:r>
          </a:p>
          <a:p>
            <a:endParaRPr lang="en-US" dirty="0"/>
          </a:p>
        </p:txBody>
      </p:sp>
    </p:spTree>
    <p:extLst>
      <p:ext uri="{BB962C8B-B14F-4D97-AF65-F5344CB8AC3E}">
        <p14:creationId xmlns:p14="http://schemas.microsoft.com/office/powerpoint/2010/main" val="168858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Ethical &amp; security considerations​</a:t>
            </a:r>
          </a:p>
        </p:txBody>
      </p:sp>
      <p:sp>
        <p:nvSpPr>
          <p:cNvPr id="2" name="Text Placeholder 1">
            <a:extLst>
              <a:ext uri="{FF2B5EF4-FFF2-40B4-BE49-F238E27FC236}">
                <a16:creationId xmlns:a16="http://schemas.microsoft.com/office/drawing/2014/main" id="{AFA59616-B2BF-F84B-990D-4CF5FC5E65BF}"/>
              </a:ext>
            </a:extLst>
          </p:cNvPr>
          <p:cNvSpPr>
            <a:spLocks noGrp="1"/>
          </p:cNvSpPr>
          <p:nvPr>
            <p:ph type="body" sz="quarter" idx="11"/>
          </p:nvPr>
        </p:nvSpPr>
        <p:spPr/>
        <p:txBody>
          <a:bodyPr/>
          <a:lstStyle/>
          <a:p>
            <a:r>
              <a:rPr lang="es-MX" dirty="0"/>
              <a:t>Este proyecto está fundamentalmente diseñado para abordar problemas éticos y de seguridad. Por diseño, nuestro sistema:</a:t>
            </a:r>
          </a:p>
          <a:p>
            <a:pPr marL="571500" indent="-571500">
              <a:buFontTx/>
              <a:buChar char="-"/>
            </a:pPr>
            <a:r>
              <a:rPr lang="en-US" dirty="0"/>
              <a:t>Prevents data leaks via the Policy Enforcer.</a:t>
            </a:r>
          </a:p>
          <a:p>
            <a:pPr marL="571500" indent="-571500">
              <a:buFontTx/>
              <a:buChar char="-"/>
            </a:pPr>
            <a:r>
              <a:rPr lang="en-US" dirty="0"/>
              <a:t>Blocks harmful content with the Prompt Guard.</a:t>
            </a:r>
          </a:p>
          <a:p>
            <a:pPr marL="571500" indent="-571500">
              <a:buFontTx/>
              <a:buChar char="-"/>
            </a:pPr>
            <a:r>
              <a:rPr lang="en-US" dirty="0"/>
              <a:t>Ensures transparency through the AI-powered Advisory Agent.</a:t>
            </a:r>
          </a:p>
          <a:p>
            <a:pPr marL="571500" indent="-571500">
              <a:buFontTx/>
              <a:buChar char="-"/>
            </a:pPr>
            <a:r>
              <a:rPr lang="en-US" dirty="0"/>
              <a:t>Provides a full audit trail via the Audit Logger for accountability.</a:t>
            </a:r>
          </a:p>
        </p:txBody>
      </p:sp>
    </p:spTree>
    <p:extLst>
      <p:ext uri="{BB962C8B-B14F-4D97-AF65-F5344CB8AC3E}">
        <p14:creationId xmlns:p14="http://schemas.microsoft.com/office/powerpoint/2010/main" val="207965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7ECEA-C11A-4FC6-3675-D3A3271C2DDE}"/>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CC07EDF8-431D-8803-8B97-F78942F265EF}"/>
              </a:ext>
            </a:extLst>
          </p:cNvPr>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Project URL, video pitch &amp; demo</a:t>
            </a:r>
          </a:p>
        </p:txBody>
      </p:sp>
      <p:sp>
        <p:nvSpPr>
          <p:cNvPr id="2" name="Text Placeholder 1">
            <a:extLst>
              <a:ext uri="{FF2B5EF4-FFF2-40B4-BE49-F238E27FC236}">
                <a16:creationId xmlns:a16="http://schemas.microsoft.com/office/drawing/2014/main" id="{EC47E9E1-4E69-10A1-DE9C-EF06FAF8090D}"/>
              </a:ext>
            </a:extLst>
          </p:cNvPr>
          <p:cNvSpPr>
            <a:spLocks noGrp="1"/>
          </p:cNvSpPr>
          <p:nvPr>
            <p:ph type="body" sz="quarter" idx="11"/>
          </p:nvPr>
        </p:nvSpPr>
        <p:spPr/>
        <p:txBody>
          <a:bodyPr/>
          <a:lstStyle/>
          <a:p>
            <a:r>
              <a:rPr lang="en-US"/>
              <a:t>&lt;Include the hosted URL of the working project, if applicable&gt;</a:t>
            </a:r>
          </a:p>
          <a:p>
            <a:r>
              <a:rPr lang="en-US"/>
              <a:t>&lt;Include a short video (3 minutes) where you present your approach &amp; architecture&gt;</a:t>
            </a:r>
          </a:p>
          <a:p>
            <a:r>
              <a:rPr lang="en-US"/>
              <a:t>&lt;This will help convey your solution approach and understanding of the project&gt;</a:t>
            </a:r>
          </a:p>
          <a:p>
            <a:r>
              <a:rPr lang="en-US"/>
              <a:t>&lt;Include a dry-run demo of the application​&gt;</a:t>
            </a:r>
          </a:p>
          <a:p>
            <a:r>
              <a:rPr lang="en-US"/>
              <a:t>&lt;Include the link to your video (uploaded over a shareable drive)&gt;</a:t>
            </a:r>
          </a:p>
          <a:p>
            <a:endParaRPr lang="en-US"/>
          </a:p>
        </p:txBody>
      </p:sp>
    </p:spTree>
    <p:extLst>
      <p:ext uri="{BB962C8B-B14F-4D97-AF65-F5344CB8AC3E}">
        <p14:creationId xmlns:p14="http://schemas.microsoft.com/office/powerpoint/2010/main" val="3370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49EBB-8C5D-8929-9417-466001838264}"/>
            </a:ext>
          </a:extLst>
        </p:cNvPr>
        <p:cNvGrpSpPr/>
        <p:nvPr/>
      </p:nvGrpSpPr>
      <p:grpSpPr>
        <a:xfrm>
          <a:off x="0" y="0"/>
          <a:ext cx="0" cy="0"/>
          <a:chOff x="0" y="0"/>
          <a:chExt cx="0" cy="0"/>
        </a:xfrm>
      </p:grpSpPr>
    </p:spTree>
    <p:extLst>
      <p:ext uri="{BB962C8B-B14F-4D97-AF65-F5344CB8AC3E}">
        <p14:creationId xmlns:p14="http://schemas.microsoft.com/office/powerpoint/2010/main" val="427938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E117-774E-9477-DC93-76AC01535885}"/>
              </a:ext>
            </a:extLst>
          </p:cNvPr>
          <p:cNvSpPr>
            <a:spLocks noGrp="1"/>
          </p:cNvSpPr>
          <p:nvPr>
            <p:ph type="title"/>
          </p:nvPr>
        </p:nvSpPr>
        <p:spPr/>
        <p:txBody>
          <a:bodyPr/>
          <a:lstStyle/>
          <a:p>
            <a:r>
              <a:rPr lang="en-US">
                <a:solidFill>
                  <a:schemeClr val="bg1"/>
                </a:solidFill>
              </a:rPr>
              <a:t>AWS &amp; Impetus     GenAI Hackathon</a:t>
            </a:r>
          </a:p>
        </p:txBody>
      </p:sp>
      <p:cxnSp>
        <p:nvCxnSpPr>
          <p:cNvPr id="5" name="Straight Connector 4">
            <a:extLst>
              <a:ext uri="{FF2B5EF4-FFF2-40B4-BE49-F238E27FC236}">
                <a16:creationId xmlns:a16="http://schemas.microsoft.com/office/drawing/2014/main" id="{CEFC1CB6-3D1B-9FA6-2B9B-DCD4EBC3E941}"/>
              </a:ext>
            </a:extLst>
          </p:cNvPr>
          <p:cNvCxnSpPr/>
          <p:nvPr/>
        </p:nvCxnSpPr>
        <p:spPr>
          <a:xfrm>
            <a:off x="8958369" y="3785025"/>
            <a:ext cx="0" cy="136096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10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3B758D-D028-46E9-8FA0-668D3FF10472}"/>
              </a:ext>
            </a:extLst>
          </p:cNvPr>
          <p:cNvSpPr>
            <a:spLocks noGrp="1"/>
          </p:cNvSpPr>
          <p:nvPr>
            <p:ph type="body" sz="quarter" idx="10"/>
          </p:nvPr>
        </p:nvSpPr>
        <p:spPr>
          <a:xfrm>
            <a:off x="735368" y="1894318"/>
            <a:ext cx="22549104" cy="3200400"/>
          </a:xfrm>
        </p:spPr>
        <p:txBody>
          <a:bodyPr>
            <a:normAutofit/>
          </a:bodyPr>
          <a:lstStyle/>
          <a:p>
            <a:r>
              <a:rPr lang="es-CO" dirty="0">
                <a:solidFill>
                  <a:schemeClr val="bg1"/>
                </a:solidFill>
              </a:rPr>
              <a:t>AI </a:t>
            </a:r>
            <a:r>
              <a:rPr lang="es-CO" dirty="0" err="1">
                <a:solidFill>
                  <a:schemeClr val="bg1"/>
                </a:solidFill>
              </a:rPr>
              <a:t>Governance</a:t>
            </a:r>
            <a:r>
              <a:rPr lang="es-CO" dirty="0">
                <a:solidFill>
                  <a:schemeClr val="bg1"/>
                </a:solidFill>
              </a:rPr>
              <a:t> &amp; </a:t>
            </a:r>
            <a:r>
              <a:rPr lang="es-CO" dirty="0" err="1">
                <a:solidFill>
                  <a:schemeClr val="bg1"/>
                </a:solidFill>
              </a:rPr>
              <a:t>Compliance</a:t>
            </a:r>
            <a:endParaRPr lang="en-US" dirty="0">
              <a:solidFill>
                <a:schemeClr val="bg1"/>
              </a:solidFill>
            </a:endParaRPr>
          </a:p>
        </p:txBody>
      </p:sp>
      <p:sp>
        <p:nvSpPr>
          <p:cNvPr id="7" name="Text Placeholder 6">
            <a:extLst>
              <a:ext uri="{FF2B5EF4-FFF2-40B4-BE49-F238E27FC236}">
                <a16:creationId xmlns:a16="http://schemas.microsoft.com/office/drawing/2014/main" id="{4BD66263-AFBD-A480-A3D6-B2E55656D679}"/>
              </a:ext>
            </a:extLst>
          </p:cNvPr>
          <p:cNvSpPr>
            <a:spLocks noGrp="1"/>
          </p:cNvSpPr>
          <p:nvPr>
            <p:ph type="body" sz="quarter" idx="11"/>
          </p:nvPr>
        </p:nvSpPr>
        <p:spPr/>
        <p:txBody>
          <a:bodyPr/>
          <a:lstStyle/>
          <a:p>
            <a:r>
              <a:rPr lang="es-CO" dirty="0"/>
              <a:t>Multi-</a:t>
            </a:r>
            <a:r>
              <a:rPr lang="es-CO" dirty="0" err="1"/>
              <a:t>Agent</a:t>
            </a:r>
            <a:r>
              <a:rPr lang="es-CO" dirty="0"/>
              <a:t> AI </a:t>
            </a:r>
            <a:r>
              <a:rPr lang="es-CO" dirty="0" err="1"/>
              <a:t>Governance</a:t>
            </a:r>
            <a:r>
              <a:rPr lang="es-CO" dirty="0"/>
              <a:t> </a:t>
            </a:r>
            <a:r>
              <a:rPr lang="es-CO" dirty="0" err="1"/>
              <a:t>System</a:t>
            </a:r>
            <a:endParaRPr lang="en-US" dirty="0"/>
          </a:p>
          <a:p>
            <a:r>
              <a:rPr lang="en-US" dirty="0"/>
              <a:t>Sebastian Diaz Gaviria </a:t>
            </a:r>
          </a:p>
        </p:txBody>
      </p:sp>
      <p:sp>
        <p:nvSpPr>
          <p:cNvPr id="4" name="Challenge…">
            <a:extLst>
              <a:ext uri="{FF2B5EF4-FFF2-40B4-BE49-F238E27FC236}">
                <a16:creationId xmlns:a16="http://schemas.microsoft.com/office/drawing/2014/main" id="{C788BD69-BF0B-4101-BFA6-17D7514D79CF}"/>
              </a:ext>
            </a:extLst>
          </p:cNvPr>
          <p:cNvSpPr txBox="1">
            <a:spLocks/>
          </p:cNvSpPr>
          <p:nvPr/>
        </p:nvSpPr>
        <p:spPr>
          <a:xfrm>
            <a:off x="1195293" y="10476005"/>
            <a:ext cx="21629255" cy="1718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ormAutofit/>
          </a:bodyPr>
          <a:lstStyle>
            <a:lvl1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1pPr>
            <a:lvl2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2pPr>
            <a:lvl3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3pPr>
            <a:lvl4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4pPr>
            <a:lvl5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5pPr>
            <a:lvl6pPr marL="3810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6pPr>
            <a:lvl7pPr marL="4445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7pPr>
            <a:lvl8pPr marL="5080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8pPr>
            <a:lvl9pPr marL="5715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9pPr>
          </a:lstStyle>
          <a:p>
            <a:pPr defTabSz="800735" hangingPunct="1">
              <a:spcBef>
                <a:spcPts val="1500"/>
              </a:spcBef>
              <a:buSzPct val="125000"/>
              <a:defRPr sz="4656"/>
            </a:pPr>
            <a:r>
              <a:rPr lang="en-US" sz="2800" dirty="0">
                <a:latin typeface="Lato" panose="020F0502020204030203" pitchFamily="34" charset="0"/>
                <a:ea typeface="Lato" panose="020F0502020204030203" pitchFamily="34" charset="0"/>
                <a:cs typeface="Lato" panose="020F0502020204030203" pitchFamily="34" charset="0"/>
              </a:rPr>
              <a:t>Note: All solutions submitted during the event will become the property of Impetus Technologies. Impetus reserves the right to use, develop, and extend the submitted ideas further. Participants will not retain ownership rights or control over the idea or its future use by Impetus.</a:t>
            </a:r>
          </a:p>
        </p:txBody>
      </p:sp>
    </p:spTree>
    <p:extLst>
      <p:ext uri="{BB962C8B-B14F-4D97-AF65-F5344CB8AC3E}">
        <p14:creationId xmlns:p14="http://schemas.microsoft.com/office/powerpoint/2010/main" val="51483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tIns="0" rIns="0" bIns="0" anchor="ctr">
            <a:normAutofit/>
          </a:bodyPr>
          <a:lstStyle/>
          <a:p>
            <a:pPr defTabSz="800735">
              <a:spcBef>
                <a:spcPts val="1500"/>
              </a:spcBef>
              <a:buSzPct val="125000"/>
              <a:defRPr sz="4656"/>
            </a:pPr>
            <a:r>
              <a:rPr lang="en-US" sz="5400"/>
              <a:t>Introduction</a:t>
            </a:r>
          </a:p>
        </p:txBody>
      </p:sp>
      <p:sp>
        <p:nvSpPr>
          <p:cNvPr id="2" name="Text Placeholder 1">
            <a:extLst>
              <a:ext uri="{FF2B5EF4-FFF2-40B4-BE49-F238E27FC236}">
                <a16:creationId xmlns:a16="http://schemas.microsoft.com/office/drawing/2014/main" id="{2BA3B71E-80B7-7CAC-6B28-678095FCAD8B}"/>
              </a:ext>
            </a:extLst>
          </p:cNvPr>
          <p:cNvSpPr>
            <a:spLocks noGrp="1"/>
          </p:cNvSpPr>
          <p:nvPr>
            <p:ph type="body" sz="quarter" idx="11"/>
          </p:nvPr>
        </p:nvSpPr>
        <p:spPr/>
        <p:txBody>
          <a:bodyPr/>
          <a:lstStyle/>
          <a:p>
            <a:r>
              <a:rPr lang="en-US" dirty="0"/>
              <a:t>Team of One: Sebastian Diaz Gaviria . Role: Full-Stack GenAI Developer &amp; Architect. </a:t>
            </a:r>
          </a:p>
          <a:p>
            <a:r>
              <a:rPr lang="en-US" dirty="0"/>
              <a:t>Email: </a:t>
            </a:r>
            <a:r>
              <a:rPr lang="en-US" dirty="0">
                <a:hlinkClick r:id="rId3"/>
              </a:rPr>
              <a:t>diazgaviriasebastian01@gmail.com</a:t>
            </a:r>
            <a:r>
              <a:rPr lang="en-US" dirty="0"/>
              <a:t> </a:t>
            </a:r>
          </a:p>
          <a:p>
            <a:r>
              <a:rPr lang="en-US" dirty="0"/>
              <a:t>Telegram @sebastiandg</a:t>
            </a:r>
          </a:p>
          <a:p>
            <a:endParaRPr lang="en-US" dirty="0"/>
          </a:p>
          <a:p>
            <a:endParaRPr lang="en-US" dirty="0"/>
          </a:p>
        </p:txBody>
      </p:sp>
    </p:spTree>
    <p:extLst>
      <p:ext uri="{BB962C8B-B14F-4D97-AF65-F5344CB8AC3E}">
        <p14:creationId xmlns:p14="http://schemas.microsoft.com/office/powerpoint/2010/main" val="327210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Problem ​statement​</a:t>
            </a:r>
          </a:p>
        </p:txBody>
      </p:sp>
      <p:sp>
        <p:nvSpPr>
          <p:cNvPr id="2" name="Text Placeholder 1">
            <a:extLst>
              <a:ext uri="{FF2B5EF4-FFF2-40B4-BE49-F238E27FC236}">
                <a16:creationId xmlns:a16="http://schemas.microsoft.com/office/drawing/2014/main" id="{0897FE60-9958-0E9B-02A5-553650F4089A}"/>
              </a:ext>
            </a:extLst>
          </p:cNvPr>
          <p:cNvSpPr>
            <a:spLocks noGrp="1"/>
          </p:cNvSpPr>
          <p:nvPr>
            <p:ph type="body" sz="quarter" idx="11"/>
          </p:nvPr>
        </p:nvSpPr>
        <p:spPr/>
        <p:txBody>
          <a:bodyPr/>
          <a:lstStyle/>
          <a:p>
            <a:r>
              <a:rPr lang="en-US" dirty="0"/>
              <a:t>Generative AI, while powerful, presents significant risks: it can leak sensitive data, generate harmful content, and operate without a clear audit trail.</a:t>
            </a:r>
          </a:p>
          <a:p>
            <a:endParaRPr lang="en-US" dirty="0"/>
          </a:p>
          <a:p>
            <a:r>
              <a:rPr lang="en-US" dirty="0"/>
              <a:t>Businesses need a reliable way to enforce security, compliance, and ethical policies in real-time to mitigate these legal.</a:t>
            </a:r>
          </a:p>
          <a:p>
            <a:endParaRPr lang="en-US" dirty="0"/>
          </a:p>
          <a:p>
            <a:r>
              <a:rPr lang="en-US" dirty="0"/>
              <a:t>This project implements a real-time, multi-agent governance layer for a bilingual financial assistant chatbot, analyzing both user prompts and LLM-generated responses.</a:t>
            </a:r>
          </a:p>
          <a:p>
            <a:endParaRPr lang="en-US" dirty="0"/>
          </a:p>
          <a:p>
            <a:endParaRPr lang="en-US" dirty="0"/>
          </a:p>
        </p:txBody>
      </p:sp>
    </p:spTree>
    <p:extLst>
      <p:ext uri="{BB962C8B-B14F-4D97-AF65-F5344CB8AC3E}">
        <p14:creationId xmlns:p14="http://schemas.microsoft.com/office/powerpoint/2010/main" val="285469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Solution approach​</a:t>
            </a:r>
          </a:p>
        </p:txBody>
      </p:sp>
      <p:sp>
        <p:nvSpPr>
          <p:cNvPr id="2" name="Text Placeholder 1">
            <a:extLst>
              <a:ext uri="{FF2B5EF4-FFF2-40B4-BE49-F238E27FC236}">
                <a16:creationId xmlns:a16="http://schemas.microsoft.com/office/drawing/2014/main" id="{34879E1D-C3A0-AE93-9F97-BAC3FD4E0B39}"/>
              </a:ext>
            </a:extLst>
          </p:cNvPr>
          <p:cNvSpPr>
            <a:spLocks noGrp="1"/>
          </p:cNvSpPr>
          <p:nvPr>
            <p:ph type="body" sz="quarter" idx="11"/>
          </p:nvPr>
        </p:nvSpPr>
        <p:spPr>
          <a:xfrm>
            <a:off x="229057" y="1828800"/>
            <a:ext cx="23925885" cy="10189028"/>
          </a:xfrm>
        </p:spPr>
        <p:txBody>
          <a:bodyPr/>
          <a:lstStyle/>
          <a:p>
            <a:r>
              <a:rPr lang="en-US" dirty="0"/>
              <a:t>Solution details: We have developed an intelligent governance shield that intercepts and analyzes every interaction. Our system uses five specialized, autonomous agents that work in concert to apply a multi-layered defense and compliance strategy.</a:t>
            </a:r>
          </a:p>
          <a:p>
            <a:endParaRPr lang="en-US" dirty="0"/>
          </a:p>
          <a:p>
            <a:r>
              <a:rPr lang="en-US" dirty="0"/>
              <a:t>Key features​:</a:t>
            </a:r>
          </a:p>
          <a:p>
            <a:pPr marL="571500" indent="-571500">
              <a:buFontTx/>
              <a:buChar char="-"/>
            </a:pPr>
            <a:r>
              <a:rPr lang="en-US" dirty="0"/>
              <a:t>Five specialized agents: Prompt Guard, Policy Enforcer, Output Auditor, Advisory Agent, and Audit Logger.</a:t>
            </a:r>
          </a:p>
          <a:p>
            <a:pPr marL="571500" indent="-571500">
              <a:buFontTx/>
              <a:buChar char="-"/>
            </a:pPr>
            <a:r>
              <a:rPr lang="en-US" dirty="0"/>
              <a:t>Fully bilingual UI (English/Spanish) with dynamic LLM responses.</a:t>
            </a:r>
          </a:p>
          <a:p>
            <a:pPr marL="571500" indent="-571500">
              <a:buFontTx/>
              <a:buChar char="-"/>
            </a:pPr>
            <a:r>
              <a:rPr lang="en-US" dirty="0"/>
              <a:t>Role-Based Access Control (RBAC) simulation.</a:t>
            </a:r>
          </a:p>
          <a:p>
            <a:pPr marL="571500" indent="-571500">
              <a:buFontTx/>
              <a:buChar char="-"/>
            </a:pPr>
            <a:r>
              <a:rPr lang="en-US" dirty="0"/>
              <a:t>User feedback mechanism and performance caching for optimization.</a:t>
            </a:r>
          </a:p>
          <a:p>
            <a:r>
              <a:rPr lang="en-US" dirty="0"/>
              <a:t>Scope of scaling: The serverless architecture (Lambda, Bedrock, DynamoDB) allows for seamless horizontal and vertical scaling to handle fluctuating loads without manual intervention.</a:t>
            </a:r>
          </a:p>
        </p:txBody>
      </p:sp>
    </p:spTree>
    <p:extLst>
      <p:ext uri="{BB962C8B-B14F-4D97-AF65-F5344CB8AC3E}">
        <p14:creationId xmlns:p14="http://schemas.microsoft.com/office/powerpoint/2010/main" val="40419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Tech-stack selection​</a:t>
            </a:r>
          </a:p>
        </p:txBody>
      </p:sp>
      <p:sp>
        <p:nvSpPr>
          <p:cNvPr id="2" name="Text Placeholder 1">
            <a:extLst>
              <a:ext uri="{FF2B5EF4-FFF2-40B4-BE49-F238E27FC236}">
                <a16:creationId xmlns:a16="http://schemas.microsoft.com/office/drawing/2014/main" id="{C05274A5-D542-58B9-A55F-A6FE96EE3B28}"/>
              </a:ext>
            </a:extLst>
          </p:cNvPr>
          <p:cNvSpPr>
            <a:spLocks noGrp="1"/>
          </p:cNvSpPr>
          <p:nvPr>
            <p:ph type="body" sz="quarter" idx="11"/>
          </p:nvPr>
        </p:nvSpPr>
        <p:spPr>
          <a:xfrm>
            <a:off x="458114" y="2579914"/>
            <a:ext cx="23463504" cy="10058400"/>
          </a:xfrm>
        </p:spPr>
        <p:txBody>
          <a:bodyPr/>
          <a:lstStyle/>
          <a:p>
            <a:r>
              <a:rPr lang="en-US" dirty="0"/>
              <a:t>Selected model, language, framework​: Cloude 3 Sonnet, Python, </a:t>
            </a:r>
            <a:r>
              <a:rPr lang="en-US" dirty="0" err="1"/>
              <a:t>Streamlit</a:t>
            </a:r>
            <a:endParaRPr lang="en-US" dirty="0"/>
          </a:p>
          <a:p>
            <a:r>
              <a:rPr lang="en-US" dirty="0"/>
              <a:t>AWS services​: Amazon </a:t>
            </a:r>
            <a:r>
              <a:rPr lang="en-US" dirty="0" err="1"/>
              <a:t>Bedrock,Amazon</a:t>
            </a:r>
            <a:r>
              <a:rPr lang="en-US" dirty="0"/>
              <a:t> Dynamo, AWS IAM</a:t>
            </a:r>
          </a:p>
          <a:p>
            <a:r>
              <a:rPr lang="en-US" dirty="0"/>
              <a:t>Give reasons for your tech stack selections​ :</a:t>
            </a:r>
          </a:p>
          <a:p>
            <a:pPr marL="571500" indent="-571500">
              <a:buFontTx/>
              <a:buChar char="-"/>
            </a:pPr>
            <a:r>
              <a:rPr lang="en-US" dirty="0" err="1"/>
              <a:t>Streamlit</a:t>
            </a:r>
            <a:r>
              <a:rPr lang="en-US" dirty="0"/>
              <a:t> was chosen for rapid, interactive UI development.</a:t>
            </a:r>
          </a:p>
          <a:p>
            <a:pPr marL="571500" indent="-571500">
              <a:buFontTx/>
              <a:buChar char="-"/>
            </a:pPr>
            <a:r>
              <a:rPr lang="en-US" dirty="0"/>
              <a:t>Bedrock provides easy, scalable access to state-of-the-art foundation models.</a:t>
            </a:r>
          </a:p>
          <a:p>
            <a:pPr marL="571500" indent="-571500">
              <a:buFontTx/>
              <a:buChar char="-"/>
            </a:pPr>
            <a:r>
              <a:rPr lang="en-US" dirty="0"/>
              <a:t>DynamoDB offers a highly scalable, low-latency, serverless database perfect for audit logs.</a:t>
            </a:r>
          </a:p>
        </p:txBody>
      </p:sp>
    </p:spTree>
    <p:extLst>
      <p:ext uri="{BB962C8B-B14F-4D97-AF65-F5344CB8AC3E}">
        <p14:creationId xmlns:p14="http://schemas.microsoft.com/office/powerpoint/2010/main" val="23045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B261C-B534-9C39-B209-DFA9915C8329}"/>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A9085561-675C-1B47-6DA1-71CEDD253BCC}"/>
              </a:ext>
            </a:extLst>
          </p:cNvPr>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Architecture design/diagram</a:t>
            </a:r>
          </a:p>
        </p:txBody>
      </p:sp>
      <p:pic>
        <p:nvPicPr>
          <p:cNvPr id="4" name="Imagen 3" descr="Interfaz de usuario gráfica&#10;&#10;El contenido generado por IA puede ser incorrecto.">
            <a:extLst>
              <a:ext uri="{FF2B5EF4-FFF2-40B4-BE49-F238E27FC236}">
                <a16:creationId xmlns:a16="http://schemas.microsoft.com/office/drawing/2014/main" id="{4105C36C-69F2-C495-0FC1-34BCFA554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351" y="4237255"/>
            <a:ext cx="21619029" cy="5241489"/>
          </a:xfrm>
          <a:prstGeom prst="rect">
            <a:avLst/>
          </a:prstGeom>
        </p:spPr>
      </p:pic>
    </p:spTree>
    <p:extLst>
      <p:ext uri="{BB962C8B-B14F-4D97-AF65-F5344CB8AC3E}">
        <p14:creationId xmlns:p14="http://schemas.microsoft.com/office/powerpoint/2010/main" val="11994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2DB0D-39A4-5FBE-3E6F-EDC7CCD3AD80}"/>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018AD5B1-3039-56A9-41EE-A93898A4D53E}"/>
              </a:ext>
            </a:extLst>
          </p:cNvPr>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Cost estimates​</a:t>
            </a:r>
          </a:p>
        </p:txBody>
      </p:sp>
      <p:sp>
        <p:nvSpPr>
          <p:cNvPr id="2" name="Text Placeholder 1">
            <a:extLst>
              <a:ext uri="{FF2B5EF4-FFF2-40B4-BE49-F238E27FC236}">
                <a16:creationId xmlns:a16="http://schemas.microsoft.com/office/drawing/2014/main" id="{8913A702-83D0-8763-A5E9-B099540553E5}"/>
              </a:ext>
            </a:extLst>
          </p:cNvPr>
          <p:cNvSpPr>
            <a:spLocks noGrp="1"/>
          </p:cNvSpPr>
          <p:nvPr>
            <p:ph type="body" sz="quarter" idx="11"/>
          </p:nvPr>
        </p:nvSpPr>
        <p:spPr/>
        <p:txBody>
          <a:bodyPr/>
          <a:lstStyle/>
          <a:p>
            <a:r>
              <a:rPr lang="en-US" dirty="0"/>
              <a:t>Cost footprint: The chosen architecture is extremely cost-effective due to its serverless nature.</a:t>
            </a:r>
          </a:p>
          <a:p>
            <a:r>
              <a:rPr lang="en-US" dirty="0"/>
              <a:t>Hosting (</a:t>
            </a:r>
            <a:r>
              <a:rPr lang="en-US" dirty="0" err="1"/>
              <a:t>Streamlit</a:t>
            </a:r>
            <a:r>
              <a:rPr lang="en-US" dirty="0"/>
              <a:t> Cloud): </a:t>
            </a:r>
            <a:r>
              <a:rPr lang="es-CO" dirty="0"/>
              <a:t>$0 (</a:t>
            </a:r>
            <a:r>
              <a:rPr lang="es-CO" dirty="0" err="1"/>
              <a:t>Community</a:t>
            </a:r>
            <a:r>
              <a:rPr lang="es-CO" dirty="0"/>
              <a:t> </a:t>
            </a:r>
            <a:r>
              <a:rPr lang="es-CO" dirty="0" err="1"/>
              <a:t>Tier</a:t>
            </a:r>
            <a:r>
              <a:rPr lang="es-CO" dirty="0"/>
              <a:t>).</a:t>
            </a:r>
          </a:p>
          <a:p>
            <a:r>
              <a:rPr lang="es-CO" dirty="0" err="1"/>
              <a:t>Database</a:t>
            </a:r>
            <a:r>
              <a:rPr lang="es-CO" dirty="0"/>
              <a:t> (</a:t>
            </a:r>
            <a:r>
              <a:rPr lang="es-CO" dirty="0" err="1"/>
              <a:t>DynamoDB</a:t>
            </a:r>
            <a:r>
              <a:rPr lang="es-CO" dirty="0"/>
              <a:t>): </a:t>
            </a:r>
            <a:r>
              <a:rPr lang="en-US" dirty="0"/>
              <a:t>Effectively $0 for this scale, operating within the  free tier.</a:t>
            </a:r>
          </a:p>
          <a:p>
            <a:r>
              <a:rPr lang="en-US" dirty="0"/>
              <a:t>The costs are minimal for a demonstration application (less than $10/month), for a considerable number of calls.</a:t>
            </a:r>
          </a:p>
          <a:p>
            <a:endParaRPr lang="en-US" dirty="0"/>
          </a:p>
          <a:p>
            <a:r>
              <a:rPr lang="en-US" b="1" dirty="0"/>
              <a:t>We are operating everything on the free tier of AWS.</a:t>
            </a:r>
          </a:p>
          <a:p>
            <a:endParaRPr lang="en-US" dirty="0"/>
          </a:p>
          <a:p>
            <a:endParaRPr lang="en-US" dirty="0"/>
          </a:p>
          <a:p>
            <a:endParaRPr lang="en-US" dirty="0"/>
          </a:p>
        </p:txBody>
      </p:sp>
    </p:spTree>
    <p:extLst>
      <p:ext uri="{BB962C8B-B14F-4D97-AF65-F5344CB8AC3E}">
        <p14:creationId xmlns:p14="http://schemas.microsoft.com/office/powerpoint/2010/main" val="22269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mpetus Template Jan 2025 - B&amp;W">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36" tIns="91436" rIns="91436" bIns="91436"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6" tIns="91436" rIns="91436" bIns="91436"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dustry xmlns="bc7aeddc-eed4-4c2a-9e1c-1dbcabef019d" xsi:nil="true"/>
    <Category xmlns="bc7aeddc-eed4-4c2a-9e1c-1dbcabef019d" xsi:nil="true"/>
    <Products_x002f_Services xmlns="bc7aeddc-eed4-4c2a-9e1c-1dbcabef019d" xsi:nil="true"/>
    <TaxCatchAll xmlns="70efae34-dbcb-425c-a9ed-5a25cf780907" xsi:nil="true"/>
    <Updatedon xmlns="bc7aeddc-eed4-4c2a-9e1c-1dbcabef019d" xsi:nil="true"/>
    <Client xmlns="bc7aeddc-eed4-4c2a-9e1c-1dbcabef019d" xsi:nil="true"/>
    <lcf76f155ced4ddcb4097134ff3c332f xmlns="bc7aeddc-eed4-4c2a-9e1c-1dbcabef019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7AC907B1842346BBCDEDCD90FAA546" ma:contentTypeVersion="24" ma:contentTypeDescription="Create a new document." ma:contentTypeScope="" ma:versionID="a48645a299910e8e611847bc8dcec5ca">
  <xsd:schema xmlns:xsd="http://www.w3.org/2001/XMLSchema" xmlns:xs="http://www.w3.org/2001/XMLSchema" xmlns:p="http://schemas.microsoft.com/office/2006/metadata/properties" xmlns:ns2="bc7aeddc-eed4-4c2a-9e1c-1dbcabef019d" xmlns:ns3="70efae34-dbcb-425c-a9ed-5a25cf780907" targetNamespace="http://schemas.microsoft.com/office/2006/metadata/properties" ma:root="true" ma:fieldsID="ab06ee1ea9193d6de8e91e5e56314d93" ns2:_="" ns3:_="">
    <xsd:import namespace="bc7aeddc-eed4-4c2a-9e1c-1dbcabef019d"/>
    <xsd:import namespace="70efae34-dbcb-425c-a9ed-5a25cf780907"/>
    <xsd:element name="properties">
      <xsd:complexType>
        <xsd:sequence>
          <xsd:element name="documentManagement">
            <xsd:complexType>
              <xsd:all>
                <xsd:element ref="ns2:Industry" minOccurs="0"/>
                <xsd:element ref="ns2:Client" minOccurs="0"/>
                <xsd:element ref="ns2:Products_x002f_Services" minOccurs="0"/>
                <xsd:element ref="ns3:SharedWithUsers" minOccurs="0"/>
                <xsd:element ref="ns3:SharedWithDetails" minOccurs="0"/>
                <xsd:element ref="ns2:MediaServiceMetadata" minOccurs="0"/>
                <xsd:element ref="ns2:MediaServiceFastMetadata" minOccurs="0"/>
                <xsd:element ref="ns2:MediaServiceAutoTags" minOccurs="0"/>
                <xsd:element ref="ns2:MediaServiceOCR" minOccurs="0"/>
                <xsd:element ref="ns2:Category" minOccurs="0"/>
                <xsd:element ref="ns2:MediaServiceDateTaken" minOccurs="0"/>
                <xsd:element ref="ns2:MediaServiceGenerationTime" minOccurs="0"/>
                <xsd:element ref="ns2:MediaServiceEventHashCode" minOccurs="0"/>
                <xsd:element ref="ns2:MediaLengthInSeconds" minOccurs="0"/>
                <xsd:element ref="ns2:Updated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7aeddc-eed4-4c2a-9e1c-1dbcabef019d" elementFormDefault="qualified">
    <xsd:import namespace="http://schemas.microsoft.com/office/2006/documentManagement/types"/>
    <xsd:import namespace="http://schemas.microsoft.com/office/infopath/2007/PartnerControls"/>
    <xsd:element name="Industry" ma:index="2" nillable="true" ma:displayName="Industry" ma:format="Dropdown" ma:internalName="Industry">
      <xsd:simpleType>
        <xsd:restriction base="dms:Text">
          <xsd:maxLength value="255"/>
        </xsd:restriction>
      </xsd:simpleType>
    </xsd:element>
    <xsd:element name="Client" ma:index="3" nillable="true" ma:displayName="Client" ma:format="Dropdown" ma:internalName="Client" ma:readOnly="false">
      <xsd:simpleType>
        <xsd:restriction base="dms:Text">
          <xsd:maxLength value="255"/>
        </xsd:restriction>
      </xsd:simpleType>
    </xsd:element>
    <xsd:element name="Products_x002f_Services" ma:index="4" nillable="true" ma:displayName="Products/Services" ma:format="Dropdown" ma:internalName="Products_x002f_Services">
      <xsd:complexType>
        <xsd:complexContent>
          <xsd:extension base="dms:MultiChoiceFillIn">
            <xsd:sequence>
              <xsd:element name="Value" maxOccurs="unbounded" minOccurs="0" nillable="true">
                <xsd:simpleType>
                  <xsd:union memberTypes="dms:Text">
                    <xsd:simpleType>
                      <xsd:restriction base="dms:Choice">
                        <xsd:enumeration value="Architecture Consulting"/>
                        <xsd:enumeration value="Application Modernization"/>
                        <xsd:enumeration value="Cloud Test Engineering"/>
                        <xsd:enumeration value="Data Lake/Warehouse"/>
                        <xsd:enumeration value="Security &amp; Governance"/>
                        <xsd:enumeration value="Cost Engineering"/>
                        <xsd:enumeration value="DevOps"/>
                        <xsd:enumeration value="Data Pipelining"/>
                        <xsd:enumeration value="Data Analytics"/>
                        <xsd:enumeration value="AI/ML"/>
                        <xsd:enumeration value="LeapLogic"/>
                        <xsd:enumeration value="Gathr"/>
                      </xsd:restriction>
                    </xsd:simpleType>
                  </xsd:union>
                </xsd:simpleType>
              </xsd:element>
            </xsd:sequence>
          </xsd:extension>
        </xsd:complexContent>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hidden="true" ma:internalName="MediaServiceAutoTags" ma:readOnly="true">
      <xsd:simpleType>
        <xsd:restriction base="dms:Text"/>
      </xsd:simpleType>
    </xsd:element>
    <xsd:element name="MediaServiceOCR" ma:index="13" nillable="true" ma:displayName="Extracted Text" ma:hidden="true" ma:internalName="MediaServiceOCR" ma:readOnly="true">
      <xsd:simpleType>
        <xsd:restriction base="dms:Note"/>
      </xsd:simpleType>
    </xsd:element>
    <xsd:element name="Category" ma:index="16" nillable="true" ma:displayName="Category" ma:description="Services or product detail" ma:hidden="true" ma:internalName="Category" ma:readOnly="false">
      <xsd:simpleType>
        <xsd:restriction base="dms:Text">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Updatedon" ma:index="22" nillable="true" ma:displayName="Updated on" ma:format="DateOnly" ma:internalName="Updatedon">
      <xsd:simpleType>
        <xsd:restriction base="dms:DateTime"/>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fb2f7597-2fc2-474c-8e2e-3dafcc11b60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0efae34-dbcb-425c-a9ed-5a25cf780907" elementFormDefault="qualified">
    <xsd:import namespace="http://schemas.microsoft.com/office/2006/documentManagement/types"/>
    <xsd:import namespace="http://schemas.microsoft.com/office/infopath/2007/PartnerControls"/>
    <xsd:element name="SharedWithUsers" ma:index="8"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hidden="true" ma:internalName="SharedWithDetails" ma:readOnly="true">
      <xsd:simpleType>
        <xsd:restriction base="dms:Note"/>
      </xsd:simpleType>
    </xsd:element>
    <xsd:element name="TaxCatchAll" ma:index="25" nillable="true" ma:displayName="Taxonomy Catch All Column" ma:hidden="true" ma:list="{4b209af0-6474-4ab4-a5ff-81d124ebfc92}" ma:internalName="TaxCatchAll" ma:showField="CatchAllData" ma:web="70efae34-dbcb-425c-a9ed-5a25cf78090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55628E-AD79-4096-B954-F19F4B92F2F8}">
  <ds:schemaRefs>
    <ds:schemaRef ds:uri="http://schemas.microsoft.com/sharepoint/v3/contenttype/forms"/>
  </ds:schemaRefs>
</ds:datastoreItem>
</file>

<file path=customXml/itemProps2.xml><?xml version="1.0" encoding="utf-8"?>
<ds:datastoreItem xmlns:ds="http://schemas.openxmlformats.org/officeDocument/2006/customXml" ds:itemID="{53293842-1A8C-4609-B6D2-9BDAB741B4C6}">
  <ds:schemaRefs>
    <ds:schemaRef ds:uri="70efae34-dbcb-425c-a9ed-5a25cf780907"/>
    <ds:schemaRef ds:uri="bc7aeddc-eed4-4c2a-9e1c-1dbcabef019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256F9D1-B1DD-4E6E-976F-84068C009EBB}">
  <ds:schemaRefs>
    <ds:schemaRef ds:uri="70efae34-dbcb-425c-a9ed-5a25cf780907"/>
    <ds:schemaRef ds:uri="bc7aeddc-eed4-4c2a-9e1c-1dbcabef019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394</TotalTime>
  <Words>662</Words>
  <Application>Microsoft Office PowerPoint</Application>
  <PresentationFormat>Personalizado</PresentationFormat>
  <Paragraphs>60</Paragraphs>
  <Slides>13</Slides>
  <Notes>11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Calibri Light</vt:lpstr>
      <vt:lpstr>Courier New</vt:lpstr>
      <vt:lpstr>Lato</vt:lpstr>
      <vt:lpstr>Lato Light</vt:lpstr>
      <vt:lpstr>Poppins Medium</vt:lpstr>
      <vt:lpstr>Wingdings</vt:lpstr>
      <vt:lpstr>Impetus Template Jan 2025 - B&amp;W</vt:lpstr>
      <vt:lpstr>Presentación de PowerPoint</vt:lpstr>
      <vt:lpstr>AWS &amp; Impetus     GenAI Hackathon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Raushan</dc:creator>
  <cp:lastModifiedBy>Sebastian Diaz G</cp:lastModifiedBy>
  <cp:revision>3</cp:revision>
  <dcterms:modified xsi:type="dcterms:W3CDTF">2025-07-02T05:12:51Z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0x0101009B7AC907B1842346BBCDEDCD90FAA546</vt:lpwstr>
  </property>
  <property fmtid="{D5CDD505-2E9C-101B-9397-08002B2CF9AE}" pid="3" name="MediaServiceImageTags">
    <vt:lpwstr/>
  </property>
</Properties>
</file>