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Web Scraping from amazon.in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Topic : One Plus 6T</a:t>
            </a:r>
          </a:p>
        </p:txBody>
      </p:sp>
    </p:spTree>
    <p:extLst>
      <p:ext uri="{BB962C8B-B14F-4D97-AF65-F5344CB8AC3E}">
        <p14:creationId xmlns:p14="http://schemas.microsoft.com/office/powerpoint/2010/main" val="34054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 Cloud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8671"/>
            <a:ext cx="6949440" cy="3589020"/>
          </a:xfrm>
        </p:spPr>
      </p:pic>
    </p:spTree>
    <p:extLst>
      <p:ext uri="{BB962C8B-B14F-4D97-AF65-F5344CB8AC3E}">
        <p14:creationId xmlns:p14="http://schemas.microsoft.com/office/powerpoint/2010/main" val="38921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 using text blob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47" y="1600200"/>
            <a:ext cx="4611705" cy="4525963"/>
          </a:xfrm>
        </p:spPr>
      </p:pic>
    </p:spTree>
    <p:extLst>
      <p:ext uri="{BB962C8B-B14F-4D97-AF65-F5344CB8AC3E}">
        <p14:creationId xmlns:p14="http://schemas.microsoft.com/office/powerpoint/2010/main" val="26102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Feedback Analysis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951069" cy="3201145"/>
          </a:xfrm>
        </p:spPr>
      </p:pic>
    </p:spTree>
    <p:extLst>
      <p:ext uri="{BB962C8B-B14F-4D97-AF65-F5344CB8AC3E}">
        <p14:creationId xmlns:p14="http://schemas.microsoft.com/office/powerpoint/2010/main" val="21221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scrap all the reviews for One Plus 6T from Amazon India </a:t>
            </a:r>
          </a:p>
          <a:p>
            <a:r>
              <a:rPr lang="en-IN" dirty="0" smtClean="0"/>
              <a:t>To find out the sentiment of Each review</a:t>
            </a:r>
          </a:p>
          <a:p>
            <a:r>
              <a:rPr lang="en-IN" dirty="0" smtClean="0"/>
              <a:t>The estimate the overall Feedback rate for the One Plus 6T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URL looping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75094"/>
            <a:ext cx="8763000" cy="3787506"/>
          </a:xfrm>
        </p:spPr>
      </p:pic>
    </p:spTree>
    <p:extLst>
      <p:ext uri="{BB962C8B-B14F-4D97-AF65-F5344CB8AC3E}">
        <p14:creationId xmlns:p14="http://schemas.microsoft.com/office/powerpoint/2010/main" val="1956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 smtClean="0"/>
              <a:t>Creating Page Soup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7" y="1066800"/>
            <a:ext cx="8896483" cy="5463982"/>
          </a:xfrm>
        </p:spPr>
      </p:pic>
    </p:spTree>
    <p:extLst>
      <p:ext uri="{BB962C8B-B14F-4D97-AF65-F5344CB8AC3E}">
        <p14:creationId xmlns:p14="http://schemas.microsoft.com/office/powerpoint/2010/main" val="13354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IN" dirty="0" smtClean="0"/>
              <a:t>Review Page Issues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7767"/>
            <a:ext cx="6553200" cy="28922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66382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2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IN" dirty="0" smtClean="0"/>
              <a:t>Ratings scraping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0" y="2655411"/>
            <a:ext cx="5966460" cy="2415540"/>
          </a:xfrm>
        </p:spPr>
      </p:pic>
    </p:spTree>
    <p:extLst>
      <p:ext uri="{BB962C8B-B14F-4D97-AF65-F5344CB8AC3E}">
        <p14:creationId xmlns:p14="http://schemas.microsoft.com/office/powerpoint/2010/main" val="7108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45277" cy="4587081"/>
          </a:xfrm>
        </p:spPr>
      </p:pic>
    </p:spTree>
    <p:extLst>
      <p:ext uri="{BB962C8B-B14F-4D97-AF65-F5344CB8AC3E}">
        <p14:creationId xmlns:p14="http://schemas.microsoft.com/office/powerpoint/2010/main" val="30695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Exporting as a CSV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13646" cy="4526121"/>
          </a:xfrm>
        </p:spPr>
      </p:pic>
    </p:spTree>
    <p:extLst>
      <p:ext uri="{BB962C8B-B14F-4D97-AF65-F5344CB8AC3E}">
        <p14:creationId xmlns:p14="http://schemas.microsoft.com/office/powerpoint/2010/main" val="12651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CSV sample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" y="1655816"/>
            <a:ext cx="8976526" cy="4075607"/>
          </a:xfrm>
        </p:spPr>
      </p:pic>
    </p:spTree>
    <p:extLst>
      <p:ext uri="{BB962C8B-B14F-4D97-AF65-F5344CB8AC3E}">
        <p14:creationId xmlns:p14="http://schemas.microsoft.com/office/powerpoint/2010/main" val="460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37</TotalTime>
  <Words>72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Web Scraping from amazon.in</vt:lpstr>
      <vt:lpstr>Problem statement</vt:lpstr>
      <vt:lpstr>Multiple URL looping</vt:lpstr>
      <vt:lpstr>Creating Page Soup</vt:lpstr>
      <vt:lpstr>Review Page Issues</vt:lpstr>
      <vt:lpstr>Ratings scraping</vt:lpstr>
      <vt:lpstr>PowerPoint Presentation</vt:lpstr>
      <vt:lpstr>Exporting as a CSV</vt:lpstr>
      <vt:lpstr>CSV sample screenshot</vt:lpstr>
      <vt:lpstr>Word Cloud</vt:lpstr>
      <vt:lpstr>Sentiment analysis using text blob</vt:lpstr>
      <vt:lpstr>Overall Feedback Analysis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from amazon.in</dc:title>
  <dc:creator>sebastian john</dc:creator>
  <cp:lastModifiedBy>Sebastian john</cp:lastModifiedBy>
  <cp:revision>7</cp:revision>
  <dcterms:created xsi:type="dcterms:W3CDTF">2006-08-16T00:00:00Z</dcterms:created>
  <dcterms:modified xsi:type="dcterms:W3CDTF">2019-05-09T11:03:49Z</dcterms:modified>
</cp:coreProperties>
</file>