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42" y="-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chemeClr val="bg1"/>
            </a:gs>
            <a:gs pos="100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2276856"/>
            <a:ext cx="7848600" cy="2304288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Finding the best hotels in the best areas – costumer tailored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8351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have no time to spend on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4437"/>
            <a:ext cx="8229600" cy="4525963"/>
          </a:xfrm>
        </p:spPr>
        <p:txBody>
          <a:bodyPr/>
          <a:lstStyle/>
          <a:p>
            <a:r>
              <a:rPr lang="en-US" dirty="0"/>
              <a:t>The searching procedure of hotels can be very frustrating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don't </a:t>
            </a:r>
            <a:r>
              <a:rPr lang="en-US" dirty="0" smtClean="0"/>
              <a:t>really </a:t>
            </a:r>
            <a:r>
              <a:rPr lang="en-US" dirty="0"/>
              <a:t>know the city and where is the best places for you to </a:t>
            </a:r>
            <a:r>
              <a:rPr lang="en-US" dirty="0" smtClean="0"/>
              <a:t>stay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can take a lot of time to find a hotel which provides you the best deal for your stay. </a:t>
            </a:r>
            <a:endParaRPr lang="en-US" dirty="0" smtClean="0"/>
          </a:p>
          <a:p>
            <a:r>
              <a:rPr lang="en-US" dirty="0"/>
              <a:t>Costumers need to be close to what they like.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1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City </a:t>
            </a:r>
            <a:r>
              <a:rPr lang="en-US" dirty="0"/>
              <a:t>coordinates </a:t>
            </a:r>
            <a:r>
              <a:rPr lang="en-US" dirty="0" smtClean="0"/>
              <a:t>using </a:t>
            </a:r>
            <a:r>
              <a:rPr lang="en-US" b="1" dirty="0" err="1"/>
              <a:t>Geopy</a:t>
            </a:r>
            <a:r>
              <a:rPr lang="en-US" b="1" dirty="0"/>
              <a:t> </a:t>
            </a:r>
            <a:r>
              <a:rPr lang="en-US" b="1" dirty="0" smtClean="0"/>
              <a:t>Library</a:t>
            </a:r>
          </a:p>
          <a:p>
            <a:r>
              <a:rPr lang="en-US" dirty="0" smtClean="0"/>
              <a:t>Using </a:t>
            </a:r>
            <a:r>
              <a:rPr lang="en-US" b="1" dirty="0"/>
              <a:t>Folium library</a:t>
            </a:r>
            <a:r>
              <a:rPr lang="en-US" dirty="0"/>
              <a:t>, a map of </a:t>
            </a:r>
            <a:r>
              <a:rPr lang="en-US" dirty="0" smtClean="0"/>
              <a:t>chosen </a:t>
            </a:r>
            <a:r>
              <a:rPr lang="en-US" dirty="0"/>
              <a:t>location will be made. </a:t>
            </a:r>
          </a:p>
          <a:p>
            <a:r>
              <a:rPr lang="en-US" dirty="0"/>
              <a:t>Using </a:t>
            </a:r>
            <a:r>
              <a:rPr lang="en-US" b="1" dirty="0"/>
              <a:t>Foursquare API </a:t>
            </a:r>
            <a:r>
              <a:rPr lang="en-US" dirty="0"/>
              <a:t>the user will get </a:t>
            </a:r>
            <a:r>
              <a:rPr lang="en-US" dirty="0" smtClean="0"/>
              <a:t>hotels, ratings and places </a:t>
            </a:r>
            <a:r>
              <a:rPr lang="en-US" dirty="0"/>
              <a:t>in a </a:t>
            </a:r>
            <a:r>
              <a:rPr lang="en-US" dirty="0" smtClean="0"/>
              <a:t>radius </a:t>
            </a:r>
            <a:r>
              <a:rPr lang="en-US" dirty="0"/>
              <a:t>of 7 KM from his city of choice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Files from Foursquare API will be converted to </a:t>
            </a:r>
            <a:r>
              <a:rPr lang="en-US" b="1" dirty="0"/>
              <a:t>Pandas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containing all the relevant hotels data</a:t>
            </a:r>
            <a:r>
              <a:rPr lang="en-US" dirty="0" smtClean="0"/>
              <a:t>. Without irrelevant columns.</a:t>
            </a:r>
            <a:endParaRPr lang="en-US" dirty="0"/>
          </a:p>
          <a:p>
            <a:r>
              <a:rPr lang="en-US" dirty="0" smtClean="0"/>
              <a:t>Cluster of hotels + nearby </a:t>
            </a:r>
            <a:r>
              <a:rPr lang="en-US" dirty="0"/>
              <a:t>Places using </a:t>
            </a:r>
            <a:r>
              <a:rPr lang="en-US" b="1" dirty="0"/>
              <a:t>K-Means </a:t>
            </a:r>
            <a:r>
              <a:rPr lang="en-US" dirty="0"/>
              <a:t>Algorithm.</a:t>
            </a:r>
          </a:p>
          <a:p>
            <a:r>
              <a:rPr lang="en-US" dirty="0" smtClean="0"/>
              <a:t>30 hotels in total.</a:t>
            </a:r>
          </a:p>
          <a:p>
            <a:r>
              <a:rPr lang="en-US" dirty="0" smtClean="0"/>
              <a:t>12 hotels after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9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Hotel information and rating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62"/>
          <a:stretch/>
        </p:blipFill>
        <p:spPr bwMode="auto">
          <a:xfrm>
            <a:off x="1897711" y="2286000"/>
            <a:ext cx="5348579" cy="198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44"/>
          <a:stretch/>
        </p:blipFill>
        <p:spPr bwMode="auto">
          <a:xfrm>
            <a:off x="1161823" y="4343400"/>
            <a:ext cx="6820354" cy="203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9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next to hotels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2600325"/>
            <a:ext cx="80676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91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5 hotels + places: Clusters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72" y="2154092"/>
            <a:ext cx="6393657" cy="425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95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was to help Tourists in narrowing down the search for optimal location for </a:t>
            </a:r>
            <a:r>
              <a:rPr lang="en-US" dirty="0" smtClean="0"/>
              <a:t>stay.</a:t>
            </a:r>
          </a:p>
          <a:p>
            <a:r>
              <a:rPr lang="en-US" dirty="0"/>
              <a:t>R</a:t>
            </a:r>
            <a:r>
              <a:rPr lang="en-US" dirty="0" smtClean="0"/>
              <a:t>ecommendation </a:t>
            </a:r>
            <a:r>
              <a:rPr lang="en-US" dirty="0"/>
              <a:t>of the Best Hotels in a City together with nearby places was </a:t>
            </a:r>
            <a:r>
              <a:rPr lang="en-US" dirty="0" smtClean="0"/>
              <a:t>achieved.</a:t>
            </a:r>
          </a:p>
          <a:p>
            <a:r>
              <a:rPr lang="en-US" dirty="0" smtClean="0"/>
              <a:t>Results consider hotel’s rating + popular places.</a:t>
            </a:r>
          </a:p>
          <a:p>
            <a:r>
              <a:rPr lang="en-US" dirty="0" smtClean="0"/>
              <a:t>User </a:t>
            </a:r>
            <a:r>
              <a:rPr lang="en-US" dirty="0"/>
              <a:t>satisfaction guaranteed</a:t>
            </a:r>
            <a:r>
              <a:rPr lang="en-US" dirty="0" smtClean="0"/>
              <a:t>!</a:t>
            </a:r>
          </a:p>
          <a:p>
            <a:r>
              <a:rPr lang="en-US" dirty="0" smtClean="0"/>
              <a:t>In order to improve the model:</a:t>
            </a:r>
          </a:p>
          <a:p>
            <a:pPr lvl="1"/>
            <a:r>
              <a:rPr lang="en-US" dirty="0" smtClean="0"/>
              <a:t>More hotel info: prices, services etc.</a:t>
            </a:r>
          </a:p>
          <a:p>
            <a:pPr lvl="1"/>
            <a:r>
              <a:rPr lang="en-US" dirty="0" smtClean="0"/>
              <a:t>Division by </a:t>
            </a:r>
            <a:r>
              <a:rPr lang="en-US" dirty="0"/>
              <a:t>costumer’s </a:t>
            </a:r>
            <a:r>
              <a:rPr lang="en-US" dirty="0" smtClean="0"/>
              <a:t>preferences.</a:t>
            </a:r>
          </a:p>
          <a:p>
            <a:pPr lvl="1"/>
            <a:r>
              <a:rPr lang="en-US" dirty="0" smtClean="0"/>
              <a:t>More info about transportation.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2048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32</TotalTime>
  <Words>250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Finding the best hotels in the best areas – costumer tailored</vt:lpstr>
      <vt:lpstr>People have no time to spend on searching</vt:lpstr>
      <vt:lpstr>Data acquisition and cleaning</vt:lpstr>
      <vt:lpstr>Sample results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hotels in the best areas – costumer tailored</dc:title>
  <dc:creator>Ido Kedem</dc:creator>
  <cp:lastModifiedBy>Ido Kedem</cp:lastModifiedBy>
  <cp:revision>5</cp:revision>
  <dcterms:created xsi:type="dcterms:W3CDTF">2006-08-16T00:00:00Z</dcterms:created>
  <dcterms:modified xsi:type="dcterms:W3CDTF">2020-03-11T16:20:42Z</dcterms:modified>
</cp:coreProperties>
</file>