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7" name="PlaceHolder 2"/>
          <p:cNvSpPr>
            <a:spLocks noGrp="1"/>
          </p:cNvSpPr>
          <p:nvPr>
            <p:ph type="body"/>
          </p:nvPr>
        </p:nvSpPr>
        <p:spPr>
          <a:xfrm>
            <a:off x="311760" y="423072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
        <p:nvSpPr>
          <p:cNvPr id="28" name="PlaceHolder 3"/>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30"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31"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32"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33" name="PlaceHolder 5"/>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35" name="PlaceHolder 2"/>
          <p:cNvSpPr>
            <a:spLocks noGrp="1"/>
          </p:cNvSpPr>
          <p:nvPr>
            <p:ph type="body"/>
          </p:nvPr>
        </p:nvSpPr>
        <p:spPr>
          <a:xfrm>
            <a:off x="31176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36" name="PlaceHolder 3"/>
          <p:cNvSpPr>
            <a:spLocks noGrp="1"/>
          </p:cNvSpPr>
          <p:nvPr>
            <p:ph type="body"/>
          </p:nvPr>
        </p:nvSpPr>
        <p:spPr>
          <a:xfrm>
            <a:off x="233964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37" name="PlaceHolder 4"/>
          <p:cNvSpPr>
            <a:spLocks noGrp="1"/>
          </p:cNvSpPr>
          <p:nvPr>
            <p:ph type="body"/>
          </p:nvPr>
        </p:nvSpPr>
        <p:spPr>
          <a:xfrm>
            <a:off x="436788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38" name="PlaceHolder 5"/>
          <p:cNvSpPr>
            <a:spLocks noGrp="1"/>
          </p:cNvSpPr>
          <p:nvPr>
            <p:ph type="body"/>
          </p:nvPr>
        </p:nvSpPr>
        <p:spPr>
          <a:xfrm>
            <a:off x="31176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39" name="PlaceHolder 6"/>
          <p:cNvSpPr>
            <a:spLocks noGrp="1"/>
          </p:cNvSpPr>
          <p:nvPr>
            <p:ph type="body"/>
          </p:nvPr>
        </p:nvSpPr>
        <p:spPr>
          <a:xfrm>
            <a:off x="233964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40" name="PlaceHolder 7"/>
          <p:cNvSpPr>
            <a:spLocks noGrp="1"/>
          </p:cNvSpPr>
          <p:nvPr>
            <p:ph type="body"/>
          </p:nvPr>
        </p:nvSpPr>
        <p:spPr>
          <a:xfrm>
            <a:off x="436788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45" name="PlaceHolder 2"/>
          <p:cNvSpPr>
            <a:spLocks noGrp="1"/>
          </p:cNvSpPr>
          <p:nvPr>
            <p:ph type="subTitle"/>
          </p:nvPr>
        </p:nvSpPr>
        <p:spPr>
          <a:xfrm>
            <a:off x="311760" y="4230720"/>
            <a:ext cx="5998320" cy="6048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47" name="PlaceHolder 2"/>
          <p:cNvSpPr>
            <a:spLocks noGrp="1"/>
          </p:cNvSpPr>
          <p:nvPr>
            <p:ph type="body"/>
          </p:nvPr>
        </p:nvSpPr>
        <p:spPr>
          <a:xfrm>
            <a:off x="311760" y="4230720"/>
            <a:ext cx="599832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49"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50"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54"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55"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56"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6" name="PlaceHolder 2"/>
          <p:cNvSpPr>
            <a:spLocks noGrp="1"/>
          </p:cNvSpPr>
          <p:nvPr>
            <p:ph type="subTitle"/>
          </p:nvPr>
        </p:nvSpPr>
        <p:spPr>
          <a:xfrm>
            <a:off x="311760" y="4230720"/>
            <a:ext cx="5998320" cy="6048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58"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59"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60" name="PlaceHolder 4"/>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62"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63"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64" name="PlaceHolder 4"/>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66" name="PlaceHolder 2"/>
          <p:cNvSpPr>
            <a:spLocks noGrp="1"/>
          </p:cNvSpPr>
          <p:nvPr>
            <p:ph type="body"/>
          </p:nvPr>
        </p:nvSpPr>
        <p:spPr>
          <a:xfrm>
            <a:off x="311760" y="423072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
        <p:nvSpPr>
          <p:cNvPr id="67" name="PlaceHolder 3"/>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69"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70"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71"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72" name="PlaceHolder 5"/>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74" name="PlaceHolder 2"/>
          <p:cNvSpPr>
            <a:spLocks noGrp="1"/>
          </p:cNvSpPr>
          <p:nvPr>
            <p:ph type="body"/>
          </p:nvPr>
        </p:nvSpPr>
        <p:spPr>
          <a:xfrm>
            <a:off x="31176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75" name="PlaceHolder 3"/>
          <p:cNvSpPr>
            <a:spLocks noGrp="1"/>
          </p:cNvSpPr>
          <p:nvPr>
            <p:ph type="body"/>
          </p:nvPr>
        </p:nvSpPr>
        <p:spPr>
          <a:xfrm>
            <a:off x="233964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76" name="PlaceHolder 4"/>
          <p:cNvSpPr>
            <a:spLocks noGrp="1"/>
          </p:cNvSpPr>
          <p:nvPr>
            <p:ph type="body"/>
          </p:nvPr>
        </p:nvSpPr>
        <p:spPr>
          <a:xfrm>
            <a:off x="436788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77" name="PlaceHolder 5"/>
          <p:cNvSpPr>
            <a:spLocks noGrp="1"/>
          </p:cNvSpPr>
          <p:nvPr>
            <p:ph type="body"/>
          </p:nvPr>
        </p:nvSpPr>
        <p:spPr>
          <a:xfrm>
            <a:off x="31176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78" name="PlaceHolder 6"/>
          <p:cNvSpPr>
            <a:spLocks noGrp="1"/>
          </p:cNvSpPr>
          <p:nvPr>
            <p:ph type="body"/>
          </p:nvPr>
        </p:nvSpPr>
        <p:spPr>
          <a:xfrm>
            <a:off x="233964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79" name="PlaceHolder 7"/>
          <p:cNvSpPr>
            <a:spLocks noGrp="1"/>
          </p:cNvSpPr>
          <p:nvPr>
            <p:ph type="body"/>
          </p:nvPr>
        </p:nvSpPr>
        <p:spPr>
          <a:xfrm>
            <a:off x="436788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85" name="PlaceHolder 2"/>
          <p:cNvSpPr>
            <a:spLocks noGrp="1"/>
          </p:cNvSpPr>
          <p:nvPr>
            <p:ph type="subTitle"/>
          </p:nvPr>
        </p:nvSpPr>
        <p:spPr>
          <a:xfrm>
            <a:off x="311760" y="4230720"/>
            <a:ext cx="5998320" cy="6048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87" name="PlaceHolder 2"/>
          <p:cNvSpPr>
            <a:spLocks noGrp="1"/>
          </p:cNvSpPr>
          <p:nvPr>
            <p:ph type="body"/>
          </p:nvPr>
        </p:nvSpPr>
        <p:spPr>
          <a:xfrm>
            <a:off x="311760" y="4230720"/>
            <a:ext cx="599832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89"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90"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8" name="PlaceHolder 2"/>
          <p:cNvSpPr>
            <a:spLocks noGrp="1"/>
          </p:cNvSpPr>
          <p:nvPr>
            <p:ph type="body"/>
          </p:nvPr>
        </p:nvSpPr>
        <p:spPr>
          <a:xfrm>
            <a:off x="311760" y="4230720"/>
            <a:ext cx="599832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94"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95"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96"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98"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99"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00" name="PlaceHolder 4"/>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02"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03"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04" name="PlaceHolder 4"/>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06" name="PlaceHolder 2"/>
          <p:cNvSpPr>
            <a:spLocks noGrp="1"/>
          </p:cNvSpPr>
          <p:nvPr>
            <p:ph type="body"/>
          </p:nvPr>
        </p:nvSpPr>
        <p:spPr>
          <a:xfrm>
            <a:off x="311760" y="423072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
        <p:nvSpPr>
          <p:cNvPr id="107" name="PlaceHolder 3"/>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09"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10"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11"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12" name="PlaceHolder 5"/>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14" name="PlaceHolder 2"/>
          <p:cNvSpPr>
            <a:spLocks noGrp="1"/>
          </p:cNvSpPr>
          <p:nvPr>
            <p:ph type="body"/>
          </p:nvPr>
        </p:nvSpPr>
        <p:spPr>
          <a:xfrm>
            <a:off x="31176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15" name="PlaceHolder 3"/>
          <p:cNvSpPr>
            <a:spLocks noGrp="1"/>
          </p:cNvSpPr>
          <p:nvPr>
            <p:ph type="body"/>
          </p:nvPr>
        </p:nvSpPr>
        <p:spPr>
          <a:xfrm>
            <a:off x="233964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16" name="PlaceHolder 4"/>
          <p:cNvSpPr>
            <a:spLocks noGrp="1"/>
          </p:cNvSpPr>
          <p:nvPr>
            <p:ph type="body"/>
          </p:nvPr>
        </p:nvSpPr>
        <p:spPr>
          <a:xfrm>
            <a:off x="436788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17" name="PlaceHolder 5"/>
          <p:cNvSpPr>
            <a:spLocks noGrp="1"/>
          </p:cNvSpPr>
          <p:nvPr>
            <p:ph type="body"/>
          </p:nvPr>
        </p:nvSpPr>
        <p:spPr>
          <a:xfrm>
            <a:off x="31176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18" name="PlaceHolder 6"/>
          <p:cNvSpPr>
            <a:spLocks noGrp="1"/>
          </p:cNvSpPr>
          <p:nvPr>
            <p:ph type="body"/>
          </p:nvPr>
        </p:nvSpPr>
        <p:spPr>
          <a:xfrm>
            <a:off x="233964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19" name="PlaceHolder 7"/>
          <p:cNvSpPr>
            <a:spLocks noGrp="1"/>
          </p:cNvSpPr>
          <p:nvPr>
            <p:ph type="body"/>
          </p:nvPr>
        </p:nvSpPr>
        <p:spPr>
          <a:xfrm>
            <a:off x="436788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26" name="PlaceHolder 2"/>
          <p:cNvSpPr>
            <a:spLocks noGrp="1"/>
          </p:cNvSpPr>
          <p:nvPr>
            <p:ph type="subTitle"/>
          </p:nvPr>
        </p:nvSpPr>
        <p:spPr>
          <a:xfrm>
            <a:off x="311760" y="4230720"/>
            <a:ext cx="5998320" cy="6048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28" name="PlaceHolder 2"/>
          <p:cNvSpPr>
            <a:spLocks noGrp="1"/>
          </p:cNvSpPr>
          <p:nvPr>
            <p:ph type="body"/>
          </p:nvPr>
        </p:nvSpPr>
        <p:spPr>
          <a:xfrm>
            <a:off x="311760" y="4230720"/>
            <a:ext cx="599832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0"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11"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30"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131"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35"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36"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137"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39"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140"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41" name="PlaceHolder 4"/>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43"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44"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45" name="PlaceHolder 4"/>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47" name="PlaceHolder 2"/>
          <p:cNvSpPr>
            <a:spLocks noGrp="1"/>
          </p:cNvSpPr>
          <p:nvPr>
            <p:ph type="body"/>
          </p:nvPr>
        </p:nvSpPr>
        <p:spPr>
          <a:xfrm>
            <a:off x="311760" y="423072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
        <p:nvSpPr>
          <p:cNvPr id="148" name="PlaceHolder 3"/>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50"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51"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52"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53" name="PlaceHolder 5"/>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55" name="PlaceHolder 2"/>
          <p:cNvSpPr>
            <a:spLocks noGrp="1"/>
          </p:cNvSpPr>
          <p:nvPr>
            <p:ph type="body"/>
          </p:nvPr>
        </p:nvSpPr>
        <p:spPr>
          <a:xfrm>
            <a:off x="31176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56" name="PlaceHolder 3"/>
          <p:cNvSpPr>
            <a:spLocks noGrp="1"/>
          </p:cNvSpPr>
          <p:nvPr>
            <p:ph type="body"/>
          </p:nvPr>
        </p:nvSpPr>
        <p:spPr>
          <a:xfrm>
            <a:off x="233964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57" name="PlaceHolder 4"/>
          <p:cNvSpPr>
            <a:spLocks noGrp="1"/>
          </p:cNvSpPr>
          <p:nvPr>
            <p:ph type="body"/>
          </p:nvPr>
        </p:nvSpPr>
        <p:spPr>
          <a:xfrm>
            <a:off x="436788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58" name="PlaceHolder 5"/>
          <p:cNvSpPr>
            <a:spLocks noGrp="1"/>
          </p:cNvSpPr>
          <p:nvPr>
            <p:ph type="body"/>
          </p:nvPr>
        </p:nvSpPr>
        <p:spPr>
          <a:xfrm>
            <a:off x="31176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59" name="PlaceHolder 6"/>
          <p:cNvSpPr>
            <a:spLocks noGrp="1"/>
          </p:cNvSpPr>
          <p:nvPr>
            <p:ph type="body"/>
          </p:nvPr>
        </p:nvSpPr>
        <p:spPr>
          <a:xfrm>
            <a:off x="233964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60" name="PlaceHolder 7"/>
          <p:cNvSpPr>
            <a:spLocks noGrp="1"/>
          </p:cNvSpPr>
          <p:nvPr>
            <p:ph type="body"/>
          </p:nvPr>
        </p:nvSpPr>
        <p:spPr>
          <a:xfrm>
            <a:off x="436788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66" name="PlaceHolder 2"/>
          <p:cNvSpPr>
            <a:spLocks noGrp="1"/>
          </p:cNvSpPr>
          <p:nvPr>
            <p:ph type="subTitle"/>
          </p:nvPr>
        </p:nvSpPr>
        <p:spPr>
          <a:xfrm>
            <a:off x="311760" y="4230720"/>
            <a:ext cx="5998320" cy="6048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68" name="PlaceHolder 2"/>
          <p:cNvSpPr>
            <a:spLocks noGrp="1"/>
          </p:cNvSpPr>
          <p:nvPr>
            <p:ph type="body"/>
          </p:nvPr>
        </p:nvSpPr>
        <p:spPr>
          <a:xfrm>
            <a:off x="311760" y="4230720"/>
            <a:ext cx="599832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70"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171"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75"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76"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177"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79"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180"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81" name="PlaceHolder 4"/>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83"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84"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85" name="PlaceHolder 4"/>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87" name="PlaceHolder 2"/>
          <p:cNvSpPr>
            <a:spLocks noGrp="1"/>
          </p:cNvSpPr>
          <p:nvPr>
            <p:ph type="body"/>
          </p:nvPr>
        </p:nvSpPr>
        <p:spPr>
          <a:xfrm>
            <a:off x="311760" y="423072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
        <p:nvSpPr>
          <p:cNvPr id="188" name="PlaceHolder 3"/>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90"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91"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92"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93" name="PlaceHolder 5"/>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95" name="PlaceHolder 2"/>
          <p:cNvSpPr>
            <a:spLocks noGrp="1"/>
          </p:cNvSpPr>
          <p:nvPr>
            <p:ph type="body"/>
          </p:nvPr>
        </p:nvSpPr>
        <p:spPr>
          <a:xfrm>
            <a:off x="31176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96" name="PlaceHolder 3"/>
          <p:cNvSpPr>
            <a:spLocks noGrp="1"/>
          </p:cNvSpPr>
          <p:nvPr>
            <p:ph type="body"/>
          </p:nvPr>
        </p:nvSpPr>
        <p:spPr>
          <a:xfrm>
            <a:off x="233964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97" name="PlaceHolder 4"/>
          <p:cNvSpPr>
            <a:spLocks noGrp="1"/>
          </p:cNvSpPr>
          <p:nvPr>
            <p:ph type="body"/>
          </p:nvPr>
        </p:nvSpPr>
        <p:spPr>
          <a:xfrm>
            <a:off x="436788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98" name="PlaceHolder 5"/>
          <p:cNvSpPr>
            <a:spLocks noGrp="1"/>
          </p:cNvSpPr>
          <p:nvPr>
            <p:ph type="body"/>
          </p:nvPr>
        </p:nvSpPr>
        <p:spPr>
          <a:xfrm>
            <a:off x="31176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199" name="PlaceHolder 6"/>
          <p:cNvSpPr>
            <a:spLocks noGrp="1"/>
          </p:cNvSpPr>
          <p:nvPr>
            <p:ph type="body"/>
          </p:nvPr>
        </p:nvSpPr>
        <p:spPr>
          <a:xfrm>
            <a:off x="233964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00" name="PlaceHolder 7"/>
          <p:cNvSpPr>
            <a:spLocks noGrp="1"/>
          </p:cNvSpPr>
          <p:nvPr>
            <p:ph type="body"/>
          </p:nvPr>
        </p:nvSpPr>
        <p:spPr>
          <a:xfrm>
            <a:off x="436788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05" name="PlaceHolder 2"/>
          <p:cNvSpPr>
            <a:spLocks noGrp="1"/>
          </p:cNvSpPr>
          <p:nvPr>
            <p:ph type="subTitle"/>
          </p:nvPr>
        </p:nvSpPr>
        <p:spPr>
          <a:xfrm>
            <a:off x="311760" y="4230720"/>
            <a:ext cx="5998320" cy="6048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07" name="PlaceHolder 2"/>
          <p:cNvSpPr>
            <a:spLocks noGrp="1"/>
          </p:cNvSpPr>
          <p:nvPr>
            <p:ph type="body"/>
          </p:nvPr>
        </p:nvSpPr>
        <p:spPr>
          <a:xfrm>
            <a:off x="311760" y="4230720"/>
            <a:ext cx="599832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09"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210"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14"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15"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216"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18"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219"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20" name="PlaceHolder 4"/>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22"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23"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24" name="PlaceHolder 4"/>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5"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16"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17"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26" name="PlaceHolder 2"/>
          <p:cNvSpPr>
            <a:spLocks noGrp="1"/>
          </p:cNvSpPr>
          <p:nvPr>
            <p:ph type="body"/>
          </p:nvPr>
        </p:nvSpPr>
        <p:spPr>
          <a:xfrm>
            <a:off x="311760" y="423072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
        <p:nvSpPr>
          <p:cNvPr id="227" name="PlaceHolder 3"/>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29"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30"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31"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32" name="PlaceHolder 5"/>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34" name="PlaceHolder 2"/>
          <p:cNvSpPr>
            <a:spLocks noGrp="1"/>
          </p:cNvSpPr>
          <p:nvPr>
            <p:ph type="body"/>
          </p:nvPr>
        </p:nvSpPr>
        <p:spPr>
          <a:xfrm>
            <a:off x="31176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35" name="PlaceHolder 3"/>
          <p:cNvSpPr>
            <a:spLocks noGrp="1"/>
          </p:cNvSpPr>
          <p:nvPr>
            <p:ph type="body"/>
          </p:nvPr>
        </p:nvSpPr>
        <p:spPr>
          <a:xfrm>
            <a:off x="233964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36" name="PlaceHolder 4"/>
          <p:cNvSpPr>
            <a:spLocks noGrp="1"/>
          </p:cNvSpPr>
          <p:nvPr>
            <p:ph type="body"/>
          </p:nvPr>
        </p:nvSpPr>
        <p:spPr>
          <a:xfrm>
            <a:off x="436788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37" name="PlaceHolder 5"/>
          <p:cNvSpPr>
            <a:spLocks noGrp="1"/>
          </p:cNvSpPr>
          <p:nvPr>
            <p:ph type="body"/>
          </p:nvPr>
        </p:nvSpPr>
        <p:spPr>
          <a:xfrm>
            <a:off x="31176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38" name="PlaceHolder 6"/>
          <p:cNvSpPr>
            <a:spLocks noGrp="1"/>
          </p:cNvSpPr>
          <p:nvPr>
            <p:ph type="body"/>
          </p:nvPr>
        </p:nvSpPr>
        <p:spPr>
          <a:xfrm>
            <a:off x="233964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39" name="PlaceHolder 7"/>
          <p:cNvSpPr>
            <a:spLocks noGrp="1"/>
          </p:cNvSpPr>
          <p:nvPr>
            <p:ph type="body"/>
          </p:nvPr>
        </p:nvSpPr>
        <p:spPr>
          <a:xfrm>
            <a:off x="436788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45" name="PlaceHolder 2"/>
          <p:cNvSpPr>
            <a:spLocks noGrp="1"/>
          </p:cNvSpPr>
          <p:nvPr>
            <p:ph type="subTitle"/>
          </p:nvPr>
        </p:nvSpPr>
        <p:spPr>
          <a:xfrm>
            <a:off x="311760" y="4230720"/>
            <a:ext cx="5998320" cy="6048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47" name="PlaceHolder 2"/>
          <p:cNvSpPr>
            <a:spLocks noGrp="1"/>
          </p:cNvSpPr>
          <p:nvPr>
            <p:ph type="body"/>
          </p:nvPr>
        </p:nvSpPr>
        <p:spPr>
          <a:xfrm>
            <a:off x="311760" y="4230720"/>
            <a:ext cx="599832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49"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250"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2"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54"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55" name="PlaceHolder 3"/>
          <p:cNvSpPr>
            <a:spLocks noGrp="1"/>
          </p:cNvSpPr>
          <p:nvPr>
            <p:ph type="body"/>
          </p:nvPr>
        </p:nvSpPr>
        <p:spPr>
          <a:xfrm>
            <a:off x="338580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256"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19"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20"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1" name="PlaceHolder 4"/>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58" name="PlaceHolder 2"/>
          <p:cNvSpPr>
            <a:spLocks noGrp="1"/>
          </p:cNvSpPr>
          <p:nvPr>
            <p:ph type="body"/>
          </p:nvPr>
        </p:nvSpPr>
        <p:spPr>
          <a:xfrm>
            <a:off x="311760" y="4230720"/>
            <a:ext cx="2927160" cy="604800"/>
          </a:xfrm>
          <a:prstGeom prst="rect">
            <a:avLst/>
          </a:prstGeom>
        </p:spPr>
        <p:txBody>
          <a:bodyPr lIns="0" rIns="0" tIns="0" bIns="0">
            <a:normAutofit/>
          </a:bodyPr>
          <a:p>
            <a:endParaRPr b="0" lang="it-IT" sz="1400" spc="-1" strike="noStrike">
              <a:solidFill>
                <a:srgbClr val="000000"/>
              </a:solidFill>
              <a:latin typeface="Arial"/>
            </a:endParaRPr>
          </a:p>
        </p:txBody>
      </p:sp>
      <p:sp>
        <p:nvSpPr>
          <p:cNvPr id="259"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60" name="PlaceHolder 4"/>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62"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63"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64" name="PlaceHolder 4"/>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66" name="PlaceHolder 2"/>
          <p:cNvSpPr>
            <a:spLocks noGrp="1"/>
          </p:cNvSpPr>
          <p:nvPr>
            <p:ph type="body"/>
          </p:nvPr>
        </p:nvSpPr>
        <p:spPr>
          <a:xfrm>
            <a:off x="311760" y="423072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
        <p:nvSpPr>
          <p:cNvPr id="267" name="PlaceHolder 3"/>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69"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70"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71" name="PlaceHolder 4"/>
          <p:cNvSpPr>
            <a:spLocks noGrp="1"/>
          </p:cNvSpPr>
          <p:nvPr>
            <p:ph type="body"/>
          </p:nvPr>
        </p:nvSpPr>
        <p:spPr>
          <a:xfrm>
            <a:off x="31176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72" name="PlaceHolder 5"/>
          <p:cNvSpPr>
            <a:spLocks noGrp="1"/>
          </p:cNvSpPr>
          <p:nvPr>
            <p:ph type="body"/>
          </p:nvPr>
        </p:nvSpPr>
        <p:spPr>
          <a:xfrm>
            <a:off x="3385800" y="454680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74" name="PlaceHolder 2"/>
          <p:cNvSpPr>
            <a:spLocks noGrp="1"/>
          </p:cNvSpPr>
          <p:nvPr>
            <p:ph type="body"/>
          </p:nvPr>
        </p:nvSpPr>
        <p:spPr>
          <a:xfrm>
            <a:off x="31176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75" name="PlaceHolder 3"/>
          <p:cNvSpPr>
            <a:spLocks noGrp="1"/>
          </p:cNvSpPr>
          <p:nvPr>
            <p:ph type="body"/>
          </p:nvPr>
        </p:nvSpPr>
        <p:spPr>
          <a:xfrm>
            <a:off x="233964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76" name="PlaceHolder 4"/>
          <p:cNvSpPr>
            <a:spLocks noGrp="1"/>
          </p:cNvSpPr>
          <p:nvPr>
            <p:ph type="body"/>
          </p:nvPr>
        </p:nvSpPr>
        <p:spPr>
          <a:xfrm>
            <a:off x="4367880" y="423072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77" name="PlaceHolder 5"/>
          <p:cNvSpPr>
            <a:spLocks noGrp="1"/>
          </p:cNvSpPr>
          <p:nvPr>
            <p:ph type="body"/>
          </p:nvPr>
        </p:nvSpPr>
        <p:spPr>
          <a:xfrm>
            <a:off x="31176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78" name="PlaceHolder 6"/>
          <p:cNvSpPr>
            <a:spLocks noGrp="1"/>
          </p:cNvSpPr>
          <p:nvPr>
            <p:ph type="body"/>
          </p:nvPr>
        </p:nvSpPr>
        <p:spPr>
          <a:xfrm>
            <a:off x="233964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
        <p:nvSpPr>
          <p:cNvPr id="279" name="PlaceHolder 7"/>
          <p:cNvSpPr>
            <a:spLocks noGrp="1"/>
          </p:cNvSpPr>
          <p:nvPr>
            <p:ph type="body"/>
          </p:nvPr>
        </p:nvSpPr>
        <p:spPr>
          <a:xfrm>
            <a:off x="4367880" y="4546800"/>
            <a:ext cx="1931040" cy="288360"/>
          </a:xfrm>
          <a:prstGeom prst="rect">
            <a:avLst/>
          </a:prstGeom>
        </p:spPr>
        <p:txBody>
          <a:bodyPr lIns="0" rIns="0" tIns="0" bIns="0">
            <a:normAutofit fontScale="32000"/>
          </a:bodyPr>
          <a:p>
            <a:endParaRPr b="0" lang="it-IT"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it-IT" sz="1400" spc="-1" strike="noStrike">
              <a:solidFill>
                <a:srgbClr val="000000"/>
              </a:solidFill>
              <a:latin typeface="Arial"/>
            </a:endParaRPr>
          </a:p>
        </p:txBody>
      </p:sp>
      <p:sp>
        <p:nvSpPr>
          <p:cNvPr id="23" name="PlaceHolder 2"/>
          <p:cNvSpPr>
            <a:spLocks noGrp="1"/>
          </p:cNvSpPr>
          <p:nvPr>
            <p:ph type="body"/>
          </p:nvPr>
        </p:nvSpPr>
        <p:spPr>
          <a:xfrm>
            <a:off x="31176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4" name="PlaceHolder 3"/>
          <p:cNvSpPr>
            <a:spLocks noGrp="1"/>
          </p:cNvSpPr>
          <p:nvPr>
            <p:ph type="body"/>
          </p:nvPr>
        </p:nvSpPr>
        <p:spPr>
          <a:xfrm>
            <a:off x="3385800" y="4230720"/>
            <a:ext cx="2927160" cy="288360"/>
          </a:xfrm>
          <a:prstGeom prst="rect">
            <a:avLst/>
          </a:prstGeom>
        </p:spPr>
        <p:txBody>
          <a:bodyPr lIns="0" rIns="0" tIns="0" bIns="0">
            <a:normAutofit fontScale="61000"/>
          </a:bodyPr>
          <a:p>
            <a:endParaRPr b="0" lang="it-IT" sz="1400" spc="-1" strike="noStrike">
              <a:solidFill>
                <a:srgbClr val="000000"/>
              </a:solidFill>
              <a:latin typeface="Arial"/>
            </a:endParaRPr>
          </a:p>
        </p:txBody>
      </p:sp>
      <p:sp>
        <p:nvSpPr>
          <p:cNvPr id="25" name="PlaceHolder 4"/>
          <p:cNvSpPr>
            <a:spLocks noGrp="1"/>
          </p:cNvSpPr>
          <p:nvPr>
            <p:ph type="body"/>
          </p:nvPr>
        </p:nvSpPr>
        <p:spPr>
          <a:xfrm>
            <a:off x="311760" y="4546800"/>
            <a:ext cx="5998320" cy="28836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9143640" cy="1711440"/>
          </a:xfrm>
          <a:prstGeom prst="rect">
            <a:avLst/>
          </a:prstGeom>
          <a:solidFill>
            <a:schemeClr val="lt2"/>
          </a:solidFill>
          <a:ln>
            <a:noFill/>
          </a:ln>
        </p:spPr>
        <p:style>
          <a:lnRef idx="0"/>
          <a:fillRef idx="0"/>
          <a:effectRef idx="0"/>
          <a:fontRef idx="minor"/>
        </p:style>
      </p:sp>
      <p:sp>
        <p:nvSpPr>
          <p:cNvPr id="1" name="CustomShape 2"/>
          <p:cNvSpPr/>
          <p:nvPr/>
        </p:nvSpPr>
        <p:spPr>
          <a:xfrm>
            <a:off x="641880" y="3597480"/>
            <a:ext cx="389880" cy="360"/>
          </a:xfrm>
          <a:custGeom>
            <a:avLst/>
            <a:gdLst/>
            <a:ahLst/>
            <a:rect l="l" t="t" r="r" b="b"/>
            <a:pathLst>
              <a:path w="21600" h="21600">
                <a:moveTo>
                  <a:pt x="0" y="0"/>
                </a:moveTo>
                <a:lnTo>
                  <a:pt x="21600" y="21600"/>
                </a:lnTo>
              </a:path>
            </a:pathLst>
          </a:custGeom>
          <a:noFill/>
          <a:ln w="28440">
            <a:solidFill>
              <a:schemeClr val="accent1"/>
            </a:solidFill>
            <a:round/>
          </a:ln>
        </p:spPr>
        <p:style>
          <a:lnRef idx="0"/>
          <a:fillRef idx="0"/>
          <a:effectRef idx="0"/>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p>
            <a:r>
              <a:rPr b="0" lang="it-IT" sz="4200" spc="-1" strike="noStrike">
                <a:solidFill>
                  <a:srgbClr val="000000"/>
                </a:solidFill>
                <a:latin typeface="Arial"/>
              </a:rPr>
              <a:t>Fai clic per modificare il formato del testo del titolo</a:t>
            </a:r>
            <a:endParaRPr b="0" lang="it-IT" sz="4200" spc="-1" strike="noStrike">
              <a:solidFill>
                <a:srgbClr val="000000"/>
              </a:solidFill>
              <a:latin typeface="Arial"/>
            </a:endParaRP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AE0818CC-400F-43FF-9C8A-86939A83FEE4}" type="slidenum">
              <a:rPr b="0" lang="it-IT" sz="1000" spc="-1" strike="noStrike">
                <a:solidFill>
                  <a:srgbClr val="fffbf0"/>
                </a:solidFill>
                <a:latin typeface="Old Standard TT"/>
                <a:ea typeface="Old Standard TT"/>
              </a:rPr>
              <a:t>1</a:t>
            </a:fld>
            <a:endParaRPr b="0" lang="it-IT" sz="10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1400" spc="-1" strike="noStrike">
                <a:solidFill>
                  <a:srgbClr val="000000"/>
                </a:solidFill>
                <a:latin typeface="Arial"/>
              </a:rPr>
              <a:t>Fai clic per modificare il formato del testo della struttura</a:t>
            </a:r>
            <a:endParaRPr b="0" lang="it-IT"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it-IT" sz="1400" spc="-1" strike="noStrike">
                <a:solidFill>
                  <a:srgbClr val="000000"/>
                </a:solidFill>
                <a:latin typeface="Arial"/>
              </a:rPr>
              <a:t>Secondo livello struttura</a:t>
            </a:r>
            <a:endParaRPr b="0" lang="it-IT"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it-IT" sz="1400" spc="-1" strike="noStrike">
                <a:solidFill>
                  <a:srgbClr val="000000"/>
                </a:solidFill>
                <a:latin typeface="Arial"/>
              </a:rPr>
              <a:t>Terzo livello struttura</a:t>
            </a:r>
            <a:endParaRPr b="0" lang="it-IT"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it-IT" sz="1400" spc="-1" strike="noStrike">
                <a:solidFill>
                  <a:srgbClr val="000000"/>
                </a:solidFill>
                <a:latin typeface="Arial"/>
              </a:rPr>
              <a:t>Quarto livello struttura</a:t>
            </a:r>
            <a:endParaRPr b="0" lang="it-IT"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it-IT" sz="2000" spc="-1" strike="noStrike">
                <a:solidFill>
                  <a:srgbClr val="000000"/>
                </a:solidFill>
                <a:latin typeface="Arial"/>
              </a:rPr>
              <a:t>Quinto livello struttura</a:t>
            </a:r>
            <a:endParaRPr b="0" lang="it-IT"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it-IT" sz="2000" spc="-1" strike="noStrike">
                <a:solidFill>
                  <a:srgbClr val="000000"/>
                </a:solidFill>
                <a:latin typeface="Arial"/>
              </a:rPr>
              <a:t>Sesto livello struttura</a:t>
            </a:r>
            <a:endParaRPr b="0" lang="it-IT"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it-IT" sz="2000" spc="-1" strike="noStrike">
                <a:solidFill>
                  <a:srgbClr val="000000"/>
                </a:solidFill>
                <a:latin typeface="Arial"/>
              </a:rPr>
              <a:t>Settimo livello struttura</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a69a"/>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90320" y="526320"/>
            <a:ext cx="5603760" cy="4090320"/>
          </a:xfrm>
          <a:prstGeom prst="rect">
            <a:avLst/>
          </a:prstGeom>
        </p:spPr>
        <p:txBody>
          <a:bodyPr tIns="91440" bIns="91440" anchor="ctr">
            <a:noAutofit/>
          </a:bodyPr>
          <a:p>
            <a:r>
              <a:rPr b="0" lang="it-IT" sz="5400" spc="-1" strike="noStrike">
                <a:solidFill>
                  <a:srgbClr val="000000"/>
                </a:solidFill>
                <a:latin typeface="Arial"/>
              </a:rPr>
              <a:t>Fai clic per modificare il formato del testo del titolo</a:t>
            </a:r>
            <a:endParaRPr b="0" lang="it-IT" sz="5400" spc="-1" strike="noStrike">
              <a:solidFill>
                <a:srgbClr val="000000"/>
              </a:solidFill>
              <a:latin typeface="Arial"/>
            </a:endParaRPr>
          </a:p>
        </p:txBody>
      </p:sp>
      <p:sp>
        <p:nvSpPr>
          <p:cNvPr id="42"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0D7C95B6-5FA4-458C-AA6B-A14798213023}" type="slidenum">
              <a:rPr b="0" lang="it-IT" sz="1000" spc="-1" strike="noStrike">
                <a:solidFill>
                  <a:srgbClr val="fffbf0"/>
                </a:solidFill>
                <a:latin typeface="Old Standard TT"/>
                <a:ea typeface="Old Standard TT"/>
              </a:rPr>
              <a:t>1</a:t>
            </a:fld>
            <a:endParaRPr b="0" lang="it-IT" sz="1000" spc="-1" strike="noStrike">
              <a:latin typeface="Times New Roman"/>
            </a:endParaRPr>
          </a:p>
        </p:txBody>
      </p:sp>
      <p:sp>
        <p:nvSpPr>
          <p:cNvPr id="4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1400" spc="-1" strike="noStrike">
                <a:solidFill>
                  <a:srgbClr val="000000"/>
                </a:solidFill>
                <a:latin typeface="Arial"/>
              </a:rPr>
              <a:t>Fai clic per modificare il formato del testo della struttura</a:t>
            </a:r>
            <a:endParaRPr b="0" lang="it-IT"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400" spc="-1" strike="noStrike">
                <a:solidFill>
                  <a:srgbClr val="000000"/>
                </a:solidFill>
                <a:latin typeface="Arial"/>
              </a:rPr>
              <a:t>Secondo livello struttura</a:t>
            </a:r>
            <a:endParaRPr b="0" lang="it-IT"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400" spc="-1" strike="noStrike">
                <a:solidFill>
                  <a:srgbClr val="000000"/>
                </a:solidFill>
                <a:latin typeface="Arial"/>
              </a:rPr>
              <a:t>Terzo livello struttura</a:t>
            </a:r>
            <a:endParaRPr b="0" lang="it-IT"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400" spc="-1" strike="noStrike">
                <a:solidFill>
                  <a:srgbClr val="000000"/>
                </a:solidFill>
                <a:latin typeface="Arial"/>
              </a:rPr>
              <a:t>Quarto livello struttura</a:t>
            </a:r>
            <a:endParaRPr b="0" lang="it-IT"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Quinto livello struttura</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Sesto livello struttura</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Settimo livello struttura</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0" name="CustomShape 1"/>
          <p:cNvSpPr/>
          <p:nvPr/>
        </p:nvSpPr>
        <p:spPr>
          <a:xfrm>
            <a:off x="641880" y="3597480"/>
            <a:ext cx="389880" cy="360"/>
          </a:xfrm>
          <a:custGeom>
            <a:avLst/>
            <a:gdLst/>
            <a:ahLst/>
            <a:rect l="l" t="t" r="r" b="b"/>
            <a:pathLst>
              <a:path w="21600" h="21600">
                <a:moveTo>
                  <a:pt x="0" y="0"/>
                </a:moveTo>
                <a:lnTo>
                  <a:pt x="21600" y="21600"/>
                </a:lnTo>
              </a:path>
            </a:pathLst>
          </a:custGeom>
          <a:noFill/>
          <a:ln w="28440">
            <a:solidFill>
              <a:schemeClr val="lt2"/>
            </a:solidFill>
            <a:round/>
          </a:ln>
        </p:spPr>
        <p:style>
          <a:lnRef idx="0"/>
          <a:fillRef idx="0"/>
          <a:effectRef idx="0"/>
          <a:fontRef idx="minor"/>
        </p:style>
      </p:sp>
      <p:sp>
        <p:nvSpPr>
          <p:cNvPr id="81" name="PlaceHolder 2"/>
          <p:cNvSpPr>
            <a:spLocks noGrp="1"/>
          </p:cNvSpPr>
          <p:nvPr>
            <p:ph type="title"/>
          </p:nvPr>
        </p:nvSpPr>
        <p:spPr>
          <a:xfrm>
            <a:off x="512640" y="1893240"/>
            <a:ext cx="8118360" cy="1522440"/>
          </a:xfrm>
          <a:prstGeom prst="rect">
            <a:avLst/>
          </a:prstGeom>
        </p:spPr>
        <p:txBody>
          <a:bodyPr tIns="91440" bIns="91440" anchor="b">
            <a:noAutofit/>
          </a:bodyPr>
          <a:p>
            <a:r>
              <a:rPr b="0" lang="it-IT" sz="6000" spc="-1" strike="noStrike">
                <a:solidFill>
                  <a:srgbClr val="000000"/>
                </a:solidFill>
                <a:latin typeface="Arial"/>
              </a:rPr>
              <a:t>Fai clic per modificare il formato del testo del titolo</a:t>
            </a:r>
            <a:endParaRPr b="0" lang="it-IT" sz="6000" spc="-1" strike="noStrike">
              <a:solidFill>
                <a:srgbClr val="000000"/>
              </a:solidFill>
              <a:latin typeface="Arial"/>
            </a:endParaRPr>
          </a:p>
        </p:txBody>
      </p:sp>
      <p:sp>
        <p:nvSpPr>
          <p:cNvPr id="82"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DAC29590-BA12-4F37-A7EE-6B36CD6C3667}" type="slidenum">
              <a:rPr b="0" lang="it-IT" sz="1000" spc="-1" strike="noStrike">
                <a:solidFill>
                  <a:srgbClr val="fffbf0"/>
                </a:solidFill>
                <a:latin typeface="Old Standard TT"/>
                <a:ea typeface="Old Standard TT"/>
              </a:rPr>
              <a:t>1</a:t>
            </a:fld>
            <a:endParaRPr b="0" lang="it-IT" sz="1000" spc="-1" strike="noStrike">
              <a:latin typeface="Times New Roman"/>
            </a:endParaRPr>
          </a:p>
        </p:txBody>
      </p:sp>
      <p:sp>
        <p:nvSpPr>
          <p:cNvPr id="8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1400" spc="-1" strike="noStrike">
                <a:solidFill>
                  <a:srgbClr val="000000"/>
                </a:solidFill>
                <a:latin typeface="Arial"/>
              </a:rPr>
              <a:t>Fai clic per modificare il formato del testo della struttura</a:t>
            </a:r>
            <a:endParaRPr b="0" lang="it-IT"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it-IT" sz="1400" spc="-1" strike="noStrike">
                <a:solidFill>
                  <a:srgbClr val="000000"/>
                </a:solidFill>
                <a:latin typeface="Arial"/>
              </a:rPr>
              <a:t>Secondo livello struttura</a:t>
            </a:r>
            <a:endParaRPr b="0" lang="it-IT"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it-IT" sz="1400" spc="-1" strike="noStrike">
                <a:solidFill>
                  <a:srgbClr val="000000"/>
                </a:solidFill>
                <a:latin typeface="Arial"/>
              </a:rPr>
              <a:t>Terzo livello struttura</a:t>
            </a:r>
            <a:endParaRPr b="0" lang="it-IT"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it-IT" sz="1400" spc="-1" strike="noStrike">
                <a:solidFill>
                  <a:srgbClr val="000000"/>
                </a:solidFill>
                <a:latin typeface="Arial"/>
              </a:rPr>
              <a:t>Quarto livello struttura</a:t>
            </a:r>
            <a:endParaRPr b="0" lang="it-IT"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it-IT" sz="2000" spc="-1" strike="noStrike">
                <a:solidFill>
                  <a:srgbClr val="000000"/>
                </a:solidFill>
                <a:latin typeface="Arial"/>
              </a:rPr>
              <a:t>Quinto livello struttura</a:t>
            </a:r>
            <a:endParaRPr b="0" lang="it-IT"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it-IT" sz="2000" spc="-1" strike="noStrike">
                <a:solidFill>
                  <a:srgbClr val="000000"/>
                </a:solidFill>
                <a:latin typeface="Arial"/>
              </a:rPr>
              <a:t>Sesto livello struttura</a:t>
            </a:r>
            <a:endParaRPr b="0" lang="it-IT"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it-IT" sz="2000" spc="-1" strike="noStrike">
                <a:solidFill>
                  <a:srgbClr val="000000"/>
                </a:solidFill>
                <a:latin typeface="Arial"/>
              </a:rPr>
              <a:t>Settimo livello struttura</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120"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121" name="CustomShape 2"/>
          <p:cNvSpPr/>
          <p:nvPr/>
        </p:nvSpPr>
        <p:spPr>
          <a:xfrm>
            <a:off x="5029560" y="4495680"/>
            <a:ext cx="68616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122" name="PlaceHolder 3"/>
          <p:cNvSpPr>
            <a:spLocks noGrp="1"/>
          </p:cNvSpPr>
          <p:nvPr>
            <p:ph type="title"/>
          </p:nvPr>
        </p:nvSpPr>
        <p:spPr>
          <a:xfrm>
            <a:off x="265680" y="1382400"/>
            <a:ext cx="4044960" cy="1332720"/>
          </a:xfrm>
          <a:prstGeom prst="rect">
            <a:avLst/>
          </a:prstGeom>
        </p:spPr>
        <p:txBody>
          <a:bodyPr tIns="91440" bIns="91440" anchor="b">
            <a:noAutofit/>
          </a:bodyPr>
          <a:p>
            <a:r>
              <a:rPr b="0" lang="it-IT" sz="4200" spc="-1" strike="noStrike">
                <a:solidFill>
                  <a:srgbClr val="000000"/>
                </a:solidFill>
                <a:latin typeface="Arial"/>
              </a:rPr>
              <a:t>Fai clic per modificare il formato del testo del titolo</a:t>
            </a:r>
            <a:endParaRPr b="0" lang="it-IT" sz="4200" spc="-1" strike="noStrike">
              <a:solidFill>
                <a:srgbClr val="000000"/>
              </a:solidFill>
              <a:latin typeface="Arial"/>
            </a:endParaRPr>
          </a:p>
        </p:txBody>
      </p:sp>
      <p:sp>
        <p:nvSpPr>
          <p:cNvPr id="123" name="PlaceHolder 4"/>
          <p:cNvSpPr>
            <a:spLocks noGrp="1"/>
          </p:cNvSpPr>
          <p:nvPr>
            <p:ph type="body"/>
          </p:nvPr>
        </p:nvSpPr>
        <p:spPr>
          <a:xfrm>
            <a:off x="4939560" y="724320"/>
            <a:ext cx="3836520" cy="369468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Fai clic per modificare il formato del testo della struttura</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Secondo livello struttura</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Terzo livello struttura</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Quarto livello struttura</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Quinto livello struttura</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Sesto livello struttura</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Settimo livello struttura</a:t>
            </a:r>
            <a:endParaRPr b="0" lang="it-IT" sz="1800" spc="-1" strike="noStrike">
              <a:solidFill>
                <a:srgbClr val="000000"/>
              </a:solidFill>
              <a:latin typeface="Arial"/>
            </a:endParaRPr>
          </a:p>
        </p:txBody>
      </p:sp>
      <p:sp>
        <p:nvSpPr>
          <p:cNvPr id="124" name="PlaceHolder 5"/>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D16DCAA3-36A4-4BB4-B256-215140A07BF5}" type="slidenum">
              <a:rPr b="0" lang="it-IT" sz="1000" spc="-1" strike="noStrike">
                <a:solidFill>
                  <a:srgbClr val="fffbf0"/>
                </a:solidFill>
                <a:latin typeface="Old Standard TT"/>
                <a:ea typeface="Old Standard TT"/>
              </a:rPr>
              <a:t>1</a:t>
            </a:fld>
            <a:endParaRPr b="0" lang="it-IT"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311760" y="444960"/>
            <a:ext cx="8520120" cy="612720"/>
          </a:xfrm>
          <a:prstGeom prst="rect">
            <a:avLst/>
          </a:prstGeom>
        </p:spPr>
        <p:txBody>
          <a:bodyPr tIns="91440" bIns="91440">
            <a:noAutofit/>
          </a:bodyPr>
          <a:p>
            <a:r>
              <a:rPr b="0" lang="it-IT" sz="3000" spc="-1" strike="noStrike">
                <a:solidFill>
                  <a:srgbClr val="000000"/>
                </a:solidFill>
                <a:latin typeface="Arial"/>
              </a:rPr>
              <a:t>Fai clic per modificare il formato del testo del titolo</a:t>
            </a:r>
            <a:endParaRPr b="0" lang="it-IT" sz="3000" spc="-1" strike="noStrike">
              <a:solidFill>
                <a:srgbClr val="000000"/>
              </a:solidFill>
              <a:latin typeface="Arial"/>
            </a:endParaRPr>
          </a:p>
        </p:txBody>
      </p:sp>
      <p:sp>
        <p:nvSpPr>
          <p:cNvPr id="162" name="PlaceHolder 2"/>
          <p:cNvSpPr>
            <a:spLocks noGrp="1"/>
          </p:cNvSpPr>
          <p:nvPr>
            <p:ph type="body"/>
          </p:nvPr>
        </p:nvSpPr>
        <p:spPr>
          <a:xfrm>
            <a:off x="311760" y="1171800"/>
            <a:ext cx="3999600" cy="339696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it-IT" sz="1400" spc="-1" strike="noStrike">
                <a:solidFill>
                  <a:srgbClr val="000000"/>
                </a:solidFill>
                <a:latin typeface="Arial"/>
              </a:rPr>
              <a:t>Fai clic per modificare il formato del testo della struttura</a:t>
            </a:r>
            <a:endParaRPr b="0" lang="it-IT"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400" spc="-1" strike="noStrike">
                <a:solidFill>
                  <a:srgbClr val="000000"/>
                </a:solidFill>
                <a:latin typeface="Arial"/>
              </a:rPr>
              <a:t>Secondo livello struttura</a:t>
            </a:r>
            <a:endParaRPr b="0" lang="it-IT"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400" spc="-1" strike="noStrike">
                <a:solidFill>
                  <a:srgbClr val="000000"/>
                </a:solidFill>
                <a:latin typeface="Arial"/>
              </a:rPr>
              <a:t>Terzo livello struttura</a:t>
            </a:r>
            <a:endParaRPr b="0" lang="it-IT"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400" spc="-1" strike="noStrike">
                <a:solidFill>
                  <a:srgbClr val="000000"/>
                </a:solidFill>
                <a:latin typeface="Arial"/>
              </a:rPr>
              <a:t>Quarto livello struttura</a:t>
            </a:r>
            <a:endParaRPr b="0" lang="it-IT"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400" spc="-1" strike="noStrike">
                <a:solidFill>
                  <a:srgbClr val="000000"/>
                </a:solidFill>
                <a:latin typeface="Arial"/>
              </a:rPr>
              <a:t>Quinto livello struttura</a:t>
            </a:r>
            <a:endParaRPr b="0" lang="it-IT"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400" spc="-1" strike="noStrike">
                <a:solidFill>
                  <a:srgbClr val="000000"/>
                </a:solidFill>
                <a:latin typeface="Arial"/>
              </a:rPr>
              <a:t>Sesto livello struttura</a:t>
            </a:r>
            <a:endParaRPr b="0" lang="it-IT"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400" spc="-1" strike="noStrike">
                <a:solidFill>
                  <a:srgbClr val="000000"/>
                </a:solidFill>
                <a:latin typeface="Arial"/>
              </a:rPr>
              <a:t>Settimo livello struttura</a:t>
            </a:r>
            <a:endParaRPr b="0" lang="it-IT" sz="1400" spc="-1" strike="noStrike">
              <a:solidFill>
                <a:srgbClr val="000000"/>
              </a:solidFill>
              <a:latin typeface="Arial"/>
            </a:endParaRPr>
          </a:p>
        </p:txBody>
      </p:sp>
      <p:sp>
        <p:nvSpPr>
          <p:cNvPr id="163" name="PlaceHolder 3"/>
          <p:cNvSpPr>
            <a:spLocks noGrp="1"/>
          </p:cNvSpPr>
          <p:nvPr>
            <p:ph type="body"/>
          </p:nvPr>
        </p:nvSpPr>
        <p:spPr>
          <a:xfrm>
            <a:off x="4832280" y="1171800"/>
            <a:ext cx="3999600" cy="339696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it-IT" sz="1400" spc="-1" strike="noStrike">
                <a:solidFill>
                  <a:srgbClr val="000000"/>
                </a:solidFill>
                <a:latin typeface="Arial"/>
              </a:rPr>
              <a:t>Fai clic per modificare il formato del testo della struttura</a:t>
            </a:r>
            <a:endParaRPr b="0" lang="it-IT"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400" spc="-1" strike="noStrike">
                <a:solidFill>
                  <a:srgbClr val="000000"/>
                </a:solidFill>
                <a:latin typeface="Arial"/>
              </a:rPr>
              <a:t>Secondo livello struttura</a:t>
            </a:r>
            <a:endParaRPr b="0" lang="it-IT"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400" spc="-1" strike="noStrike">
                <a:solidFill>
                  <a:srgbClr val="000000"/>
                </a:solidFill>
                <a:latin typeface="Arial"/>
              </a:rPr>
              <a:t>Terzo livello struttura</a:t>
            </a:r>
            <a:endParaRPr b="0" lang="it-IT"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400" spc="-1" strike="noStrike">
                <a:solidFill>
                  <a:srgbClr val="000000"/>
                </a:solidFill>
                <a:latin typeface="Arial"/>
              </a:rPr>
              <a:t>Quarto livello struttura</a:t>
            </a:r>
            <a:endParaRPr b="0" lang="it-IT"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400" spc="-1" strike="noStrike">
                <a:solidFill>
                  <a:srgbClr val="000000"/>
                </a:solidFill>
                <a:latin typeface="Arial"/>
              </a:rPr>
              <a:t>Quinto livello struttura</a:t>
            </a:r>
            <a:endParaRPr b="0" lang="it-IT"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400" spc="-1" strike="noStrike">
                <a:solidFill>
                  <a:srgbClr val="000000"/>
                </a:solidFill>
                <a:latin typeface="Arial"/>
              </a:rPr>
              <a:t>Sesto livello struttura</a:t>
            </a:r>
            <a:endParaRPr b="0" lang="it-IT"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400" spc="-1" strike="noStrike">
                <a:solidFill>
                  <a:srgbClr val="000000"/>
                </a:solidFill>
                <a:latin typeface="Arial"/>
              </a:rPr>
              <a:t>Settimo livello struttura</a:t>
            </a:r>
            <a:endParaRPr b="0" lang="it-IT" sz="1400" spc="-1" strike="noStrike">
              <a:solidFill>
                <a:srgbClr val="000000"/>
              </a:solidFill>
              <a:latin typeface="Arial"/>
            </a:endParaRPr>
          </a:p>
        </p:txBody>
      </p:sp>
      <p:sp>
        <p:nvSpPr>
          <p:cNvPr id="164"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ECA9DB74-9A47-4309-B8CD-542490FD9A54}" type="slidenum">
              <a:rPr b="0" lang="it-IT" sz="1000" spc="-1" strike="noStrike">
                <a:solidFill>
                  <a:srgbClr val="000000"/>
                </a:solidFill>
                <a:latin typeface="Old Standard TT"/>
                <a:ea typeface="Old Standard TT"/>
              </a:rPr>
              <a:t>1</a:t>
            </a:fld>
            <a:endParaRPr b="0" lang="it-IT"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201" name="PlaceHolder 1"/>
          <p:cNvSpPr>
            <a:spLocks noGrp="1"/>
          </p:cNvSpPr>
          <p:nvPr>
            <p:ph type="body"/>
          </p:nvPr>
        </p:nvSpPr>
        <p:spPr>
          <a:xfrm>
            <a:off x="311760" y="4230720"/>
            <a:ext cx="5998320" cy="60480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Fai clic per modificare il formato del testo della struttura</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Secondo livello struttura</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Terzo livello struttura</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Quarto livello struttura</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Quinto livello struttura</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Sesto livello struttura</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Settimo livello struttura</a:t>
            </a:r>
            <a:endParaRPr b="0" lang="it-IT" sz="1800" spc="-1" strike="noStrike">
              <a:solidFill>
                <a:srgbClr val="000000"/>
              </a:solidFill>
              <a:latin typeface="Arial"/>
            </a:endParaRPr>
          </a:p>
        </p:txBody>
      </p:sp>
      <p:sp>
        <p:nvSpPr>
          <p:cNvPr id="202"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3369F695-3D43-4E2B-9182-0D495170DA18}" type="slidenum">
              <a:rPr b="0" lang="it-IT" sz="1000" spc="-1" strike="noStrike">
                <a:solidFill>
                  <a:srgbClr val="000000"/>
                </a:solidFill>
                <a:latin typeface="Old Standard TT"/>
                <a:ea typeface="Old Standard TT"/>
              </a:rPr>
              <a:t>1</a:t>
            </a:fld>
            <a:endParaRPr b="0" lang="it-IT" sz="1000" spc="-1" strike="noStrike">
              <a:latin typeface="Times New Roman"/>
            </a:endParaRPr>
          </a:p>
        </p:txBody>
      </p:sp>
      <p:sp>
        <p:nvSpPr>
          <p:cNvPr id="203" name="PlaceHolder 3"/>
          <p:cNvSpPr>
            <a:spLocks noGrp="1"/>
          </p:cNvSpPr>
          <p:nvPr>
            <p:ph type="title"/>
          </p:nvPr>
        </p:nvSpPr>
        <p:spPr>
          <a:xfrm>
            <a:off x="457200" y="205200"/>
            <a:ext cx="8229240" cy="858600"/>
          </a:xfrm>
          <a:prstGeom prst="rect">
            <a:avLst/>
          </a:prstGeom>
        </p:spPr>
        <p:txBody>
          <a:bodyPr lIns="0" rIns="0" tIns="0" bIns="0" anchor="ctr">
            <a:noAutofit/>
          </a:bodyPr>
          <a:p>
            <a:r>
              <a:rPr b="0" lang="it-IT" sz="1400" spc="-1" strike="noStrike">
                <a:solidFill>
                  <a:srgbClr val="000000"/>
                </a:solidFill>
                <a:latin typeface="Arial"/>
              </a:rPr>
              <a:t>Fai clic per modificare il formato del testo del titolo</a:t>
            </a:r>
            <a:endParaRPr b="0" lang="it-IT"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240" name="CustomShape 1"/>
          <p:cNvSpPr/>
          <p:nvPr/>
        </p:nvSpPr>
        <p:spPr>
          <a:xfrm>
            <a:off x="0" y="5045760"/>
            <a:ext cx="9143640" cy="97560"/>
          </a:xfrm>
          <a:prstGeom prst="rect">
            <a:avLst/>
          </a:prstGeom>
          <a:solidFill>
            <a:schemeClr val="lt2"/>
          </a:solidFill>
          <a:ln>
            <a:noFill/>
          </a:ln>
        </p:spPr>
        <p:style>
          <a:lnRef idx="0"/>
          <a:fillRef idx="0"/>
          <a:effectRef idx="0"/>
          <a:fontRef idx="minor"/>
        </p:style>
      </p:sp>
      <p:sp>
        <p:nvSpPr>
          <p:cNvPr id="241" name="PlaceHolder 2"/>
          <p:cNvSpPr>
            <a:spLocks noGrp="1"/>
          </p:cNvSpPr>
          <p:nvPr>
            <p:ph type="title"/>
          </p:nvPr>
        </p:nvSpPr>
        <p:spPr>
          <a:xfrm>
            <a:off x="311760" y="444960"/>
            <a:ext cx="8520120" cy="612720"/>
          </a:xfrm>
          <a:prstGeom prst="rect">
            <a:avLst/>
          </a:prstGeom>
        </p:spPr>
        <p:txBody>
          <a:bodyPr tIns="91440" bIns="91440">
            <a:noAutofit/>
          </a:bodyPr>
          <a:p>
            <a:r>
              <a:rPr b="0" lang="it-IT" sz="3000" spc="-1" strike="noStrike">
                <a:solidFill>
                  <a:srgbClr val="000000"/>
                </a:solidFill>
                <a:latin typeface="Arial"/>
              </a:rPr>
              <a:t>Fai clic per modificare il formato del testo del titolo</a:t>
            </a:r>
            <a:endParaRPr b="0" lang="it-IT" sz="3000" spc="-1" strike="noStrike">
              <a:solidFill>
                <a:srgbClr val="000000"/>
              </a:solidFill>
              <a:latin typeface="Arial"/>
            </a:endParaRPr>
          </a:p>
        </p:txBody>
      </p:sp>
      <p:sp>
        <p:nvSpPr>
          <p:cNvPr id="242" name="PlaceHolder 3"/>
          <p:cNvSpPr>
            <a:spLocks noGrp="1"/>
          </p:cNvSpPr>
          <p:nvPr>
            <p:ph type="body"/>
          </p:nvPr>
        </p:nvSpPr>
        <p:spPr>
          <a:xfrm>
            <a:off x="311760" y="1171440"/>
            <a:ext cx="8520120" cy="339696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Fai clic per modificare il formato del testo della struttura</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Secondo livello struttura</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Terzo livello struttura</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Quarto livello struttura</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Quinto livello struttura</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Sesto livello struttura</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Settimo livello struttura</a:t>
            </a:r>
            <a:endParaRPr b="0" lang="it-IT" sz="1800" spc="-1" strike="noStrike">
              <a:solidFill>
                <a:srgbClr val="000000"/>
              </a:solidFill>
              <a:latin typeface="Arial"/>
            </a:endParaRPr>
          </a:p>
        </p:txBody>
      </p:sp>
      <p:sp>
        <p:nvSpPr>
          <p:cNvPr id="243"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1E85EFEF-9C28-47F2-A4FF-2A752EE7CBBE}" type="slidenum">
              <a:rPr b="0" lang="it-IT" sz="1000" spc="-1" strike="noStrike">
                <a:solidFill>
                  <a:srgbClr val="000000"/>
                </a:solidFill>
                <a:latin typeface="Old Standard TT"/>
                <a:ea typeface="Old Standard TT"/>
              </a:rPr>
              <a:t>&lt;numero&gt;</a:t>
            </a:fld>
            <a:endParaRPr b="0" lang="it-IT"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512640" y="1893240"/>
            <a:ext cx="8118360" cy="1522440"/>
          </a:xfrm>
          <a:prstGeom prst="rect">
            <a:avLst/>
          </a:prstGeom>
          <a:noFill/>
          <a:ln>
            <a:noFill/>
          </a:ln>
        </p:spPr>
        <p:txBody>
          <a:bodyPr tIns="91440" bIns="91440" anchor="b">
            <a:noAutofit/>
          </a:bodyPr>
          <a:p>
            <a:pPr>
              <a:lnSpc>
                <a:spcPct val="100000"/>
              </a:lnSpc>
            </a:pPr>
            <a:r>
              <a:rPr b="0" lang="it-IT" sz="4200" spc="-1" strike="noStrike">
                <a:solidFill>
                  <a:srgbClr val="fffbf0"/>
                </a:solidFill>
                <a:latin typeface="Old Standard TT"/>
                <a:ea typeface="Old Standard TT"/>
              </a:rPr>
              <a:t>LA STORIA DEL WEB</a:t>
            </a:r>
            <a:endParaRPr b="0" lang="it-IT"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490320" y="526320"/>
            <a:ext cx="6030720" cy="4090320"/>
          </a:xfrm>
          <a:prstGeom prst="rect">
            <a:avLst/>
          </a:prstGeom>
          <a:noFill/>
          <a:ln>
            <a:noFill/>
          </a:ln>
        </p:spPr>
        <p:txBody>
          <a:bodyPr tIns="91440" bIns="91440" anchor="ctr">
            <a:noAutofit/>
          </a:bodyPr>
          <a:p>
            <a:pPr>
              <a:lnSpc>
                <a:spcPct val="100000"/>
              </a:lnSpc>
            </a:pPr>
            <a:r>
              <a:rPr b="0" lang="it-IT" sz="5400" spc="-1" strike="noStrike">
                <a:solidFill>
                  <a:srgbClr val="fffbf0"/>
                </a:solidFill>
                <a:latin typeface="Old Standard TT"/>
                <a:ea typeface="Old Standard TT"/>
              </a:rPr>
              <a:t>La storia del protcollo IP</a:t>
            </a:r>
            <a:endParaRPr b="0" lang="it-IT"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144000" y="720000"/>
            <a:ext cx="4248000" cy="4185720"/>
          </a:xfrm>
          <a:prstGeom prst="rect">
            <a:avLst/>
          </a:prstGeom>
          <a:noFill/>
          <a:ln>
            <a:noFill/>
          </a:ln>
        </p:spPr>
        <p:txBody>
          <a:bodyPr lIns="90000" rIns="90000" tIns="45000" bIns="45000">
            <a:spAutoFit/>
          </a:bodyPr>
          <a:p>
            <a:r>
              <a:rPr b="0" lang="it-IT" sz="1800" spc="-1" strike="noStrike">
                <a:latin typeface="Arial"/>
              </a:rPr>
              <a:t> </a:t>
            </a:r>
            <a:r>
              <a:rPr b="0" lang="it-IT" sz="1800" spc="-1" strike="noStrike">
                <a:latin typeface="Arial"/>
              </a:rPr>
              <a:t>Robert Kahn e Vinton Cerf (quest’ ultimo è vice Presidente di Google, noto come uno dei Padri di Internet), due esperti informatici statunitensi, basandosi sulla commutazione a pacchetto dei dati, inventarono una nuova procedura di trasmissione.</a:t>
            </a:r>
            <a:endParaRPr b="0" lang="it-IT" sz="1800" spc="-1" strike="noStrike">
              <a:latin typeface="Arial"/>
            </a:endParaRPr>
          </a:p>
          <a:p>
            <a:r>
              <a:rPr b="0" lang="it-IT" sz="1800" spc="-1" strike="noStrike">
                <a:latin typeface="Arial"/>
              </a:rPr>
              <a:t>Questo sistema consentiva ( e consente) la comunicazione tra gli elaboratori  in maniera precisa, con una riduzione al minimo degli errori e delle difficoltà che si potevano verificare nel processo di invio e ricezione dei dati; indipendentemente dal modello di elaboratori utilizzati e dalla rete a cui erano collegati.</a:t>
            </a:r>
            <a:endParaRPr b="0" lang="it-IT" sz="1800" spc="-1" strike="noStrike">
              <a:latin typeface="Arial"/>
            </a:endParaRPr>
          </a:p>
        </p:txBody>
      </p:sp>
      <p:sp>
        <p:nvSpPr>
          <p:cNvPr id="315" name="TextShape 2"/>
          <p:cNvSpPr txBox="1"/>
          <p:nvPr/>
        </p:nvSpPr>
        <p:spPr>
          <a:xfrm>
            <a:off x="288000" y="288000"/>
            <a:ext cx="864000" cy="346320"/>
          </a:xfrm>
          <a:prstGeom prst="rect">
            <a:avLst/>
          </a:prstGeom>
          <a:noFill/>
          <a:ln>
            <a:noFill/>
          </a:ln>
        </p:spPr>
        <p:txBody>
          <a:bodyPr lIns="90000" rIns="90000" tIns="45000" bIns="45000">
            <a:spAutoFit/>
          </a:bodyPr>
          <a:p>
            <a:r>
              <a:rPr b="0" lang="it-IT" sz="1800" spc="-1" strike="noStrike">
                <a:latin typeface="Arial"/>
              </a:rPr>
              <a:t>1973</a:t>
            </a:r>
            <a:endParaRPr b="0" lang="it-IT" sz="1800" spc="-1" strike="noStrike">
              <a:latin typeface="Arial"/>
            </a:endParaRPr>
          </a:p>
        </p:txBody>
      </p:sp>
      <p:pic>
        <p:nvPicPr>
          <p:cNvPr id="316" name="" descr=""/>
          <p:cNvPicPr/>
          <p:nvPr/>
        </p:nvPicPr>
        <p:blipFill>
          <a:blip r:embed="rId1"/>
          <a:stretch/>
        </p:blipFill>
        <p:spPr>
          <a:xfrm>
            <a:off x="4890960" y="589320"/>
            <a:ext cx="3245040" cy="41626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288000" y="934200"/>
            <a:ext cx="8640000" cy="3673800"/>
          </a:xfrm>
          <a:prstGeom prst="rect">
            <a:avLst/>
          </a:prstGeom>
          <a:noFill/>
          <a:ln>
            <a:noFill/>
          </a:ln>
        </p:spPr>
        <p:txBody>
          <a:bodyPr lIns="90000" rIns="90000" tIns="45000" bIns="45000">
            <a:spAutoFit/>
          </a:bodyPr>
          <a:p>
            <a:r>
              <a:rPr b="0" lang="it-IT" sz="1800" spc="-1" strike="noStrike">
                <a:latin typeface="Arial"/>
              </a:rPr>
              <a:t>TCP (Transmission Control Protocol): si incarica di suddividere le informazioni in pacchetti e di garantire il buon fine della trasmissione dati tra due stazioni. Se nel tragitto un pacchetto viene perso, si “preoccupa” di ritrasmettere rapidamente al destinatario l’informazione andata persa nei meandri della rete.</a:t>
            </a:r>
            <a:endParaRPr b="0" lang="it-IT" sz="1800" spc="-1" strike="noStrike">
              <a:latin typeface="Arial"/>
            </a:endParaRPr>
          </a:p>
          <a:p>
            <a:endParaRPr b="0" lang="it-IT" sz="1800" spc="-1" strike="noStrike">
              <a:latin typeface="Arial"/>
            </a:endParaRPr>
          </a:p>
          <a:p>
            <a:endParaRPr b="0" lang="it-IT" sz="1800" spc="-1" strike="noStrike">
              <a:latin typeface="Arial"/>
            </a:endParaRPr>
          </a:p>
          <a:p>
            <a:r>
              <a:rPr b="0" lang="it-IT" sz="1800" spc="-1" strike="noStrike">
                <a:latin typeface="Arial"/>
              </a:rPr>
              <a:t>IP (Internet Protocol): il compito dell’IP è quello di instradare i pacchetti nella rete e, identificando previamente la “meta”, scegliere il percorso più breve per arrivare a destinazione. La garanzia sull’effettivo arrivo dei pacchetti è però affidata al TCP. Ogni macchina dispone di un proprio numero/indirizzo Ip (statico o dinamico), che la identifica in modo univoco sulla rete. Il numero IP è in pratica assimilabile a un numero di telefono; nessun numero sarà mai identico ad un altro.</a:t>
            </a:r>
            <a:endParaRPr b="0" lang="it-IT" sz="1800" spc="-1" strike="noStrike">
              <a:latin typeface="Arial"/>
            </a:endParaRPr>
          </a:p>
          <a:p>
            <a:r>
              <a:rPr b="0" lang="it-IT" sz="1800" spc="-1" strike="noStrike">
                <a:latin typeface="Arial"/>
              </a:rPr>
              <a:t>L’ indirizzo Ip si compone di 4 cifre, separate ciascuna da un punto. Ogni cifra varia da 0 a 255 (es. 158.24.154.35).</a:t>
            </a:r>
            <a:endParaRPr b="0" lang="it-IT" sz="1800" spc="-1" strike="noStrike">
              <a:latin typeface="Arial"/>
            </a:endParaRPr>
          </a:p>
        </p:txBody>
      </p:sp>
      <p:sp>
        <p:nvSpPr>
          <p:cNvPr id="318" name="TextShape 2"/>
          <p:cNvSpPr txBox="1"/>
          <p:nvPr/>
        </p:nvSpPr>
        <p:spPr>
          <a:xfrm>
            <a:off x="360000" y="360000"/>
            <a:ext cx="3816000" cy="346320"/>
          </a:xfrm>
          <a:prstGeom prst="rect">
            <a:avLst/>
          </a:prstGeom>
          <a:noFill/>
          <a:ln>
            <a:noFill/>
          </a:ln>
        </p:spPr>
        <p:txBody>
          <a:bodyPr lIns="90000" rIns="90000" tIns="45000" bIns="45000">
            <a:spAutoFit/>
          </a:bodyPr>
          <a:p>
            <a:r>
              <a:rPr b="0" lang="it-IT" sz="1800" spc="-1" strike="noStrike">
                <a:latin typeface="Arial"/>
              </a:rPr>
              <a:t>Funzionamento Tcp/ip</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490320" y="526320"/>
            <a:ext cx="5603760" cy="4090320"/>
          </a:xfrm>
          <a:prstGeom prst="rect">
            <a:avLst/>
          </a:prstGeom>
          <a:noFill/>
          <a:ln>
            <a:noFill/>
          </a:ln>
        </p:spPr>
        <p:txBody>
          <a:bodyPr tIns="91440" bIns="91440" anchor="ctr">
            <a:noAutofit/>
          </a:bodyPr>
          <a:p>
            <a:pPr>
              <a:lnSpc>
                <a:spcPct val="100000"/>
              </a:lnSpc>
            </a:pPr>
            <a:r>
              <a:rPr b="0" lang="it-IT" sz="5400" spc="-1" strike="noStrike">
                <a:solidFill>
                  <a:srgbClr val="fffbf0"/>
                </a:solidFill>
                <a:latin typeface="Old Standard TT"/>
                <a:ea typeface="Old Standard TT"/>
              </a:rPr>
              <a:t>ARPANET e la sua storia</a:t>
            </a:r>
            <a:endParaRPr b="0" lang="it-IT"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63960" y="319320"/>
            <a:ext cx="8118360" cy="473760"/>
          </a:xfrm>
          <a:prstGeom prst="rect">
            <a:avLst/>
          </a:prstGeom>
          <a:noFill/>
          <a:ln>
            <a:noFill/>
          </a:ln>
        </p:spPr>
        <p:txBody>
          <a:bodyPr tIns="91440" bIns="91440" anchor="b">
            <a:noAutofit/>
          </a:bodyPr>
          <a:p>
            <a:pPr>
              <a:lnSpc>
                <a:spcPct val="100000"/>
              </a:lnSpc>
            </a:pPr>
            <a:r>
              <a:rPr b="0" lang="it-IT" sz="2000" spc="-1" strike="noStrike">
                <a:solidFill>
                  <a:srgbClr val="ff9900"/>
                </a:solidFill>
                <a:latin typeface="Arial"/>
                <a:ea typeface="Arial"/>
              </a:rPr>
              <a:t>1958: Creazione dell’istituto tecnologia ARPA degli Stati uniti.</a:t>
            </a:r>
            <a:endParaRPr b="0" lang="it-IT" sz="2000" spc="-1" strike="noStrike">
              <a:solidFill>
                <a:srgbClr val="000000"/>
              </a:solidFill>
              <a:latin typeface="Arial"/>
            </a:endParaRPr>
          </a:p>
        </p:txBody>
      </p:sp>
      <p:sp>
        <p:nvSpPr>
          <p:cNvPr id="283" name="CustomShape 2"/>
          <p:cNvSpPr/>
          <p:nvPr/>
        </p:nvSpPr>
        <p:spPr>
          <a:xfrm>
            <a:off x="756000" y="694080"/>
            <a:ext cx="8449920" cy="371520"/>
          </a:xfrm>
          <a:prstGeom prst="rect">
            <a:avLst/>
          </a:prstGeom>
          <a:noFill/>
          <a:ln>
            <a:noFill/>
          </a:ln>
        </p:spPr>
        <p:style>
          <a:lnRef idx="0"/>
          <a:fillRef idx="0"/>
          <a:effectRef idx="0"/>
          <a:fontRef idx="minor"/>
        </p:style>
        <p:txBody>
          <a:bodyPr tIns="91440" bIns="91440">
            <a:noAutofit/>
          </a:bodyPr>
          <a:p>
            <a:pPr>
              <a:lnSpc>
                <a:spcPct val="100000"/>
              </a:lnSpc>
            </a:pPr>
            <a:r>
              <a:rPr b="0" lang="it-IT" sz="1600" spc="-1" strike="noStrike">
                <a:solidFill>
                  <a:srgbClr val="ffffff"/>
                </a:solidFill>
                <a:latin typeface="Arial"/>
                <a:ea typeface="Arial"/>
              </a:rPr>
              <a:t>i</a:t>
            </a:r>
            <a:r>
              <a:rPr b="0" lang="it-IT" sz="1700" spc="-1" strike="noStrike">
                <a:solidFill>
                  <a:srgbClr val="ffffff"/>
                </a:solidFill>
                <a:latin typeface="Arial"/>
                <a:ea typeface="Arial"/>
              </a:rPr>
              <a:t>l suo compito era quello di trovare soluzioni tecnologiche innovative in diversi ambiti</a:t>
            </a:r>
            <a:endParaRPr b="0" lang="it-IT" sz="1700" spc="-1" strike="noStrike">
              <a:latin typeface="Arial"/>
            </a:endParaRPr>
          </a:p>
        </p:txBody>
      </p:sp>
      <p:sp>
        <p:nvSpPr>
          <p:cNvPr id="284" name="CustomShape 3"/>
          <p:cNvSpPr/>
          <p:nvPr/>
        </p:nvSpPr>
        <p:spPr>
          <a:xfrm>
            <a:off x="269280" y="1083960"/>
            <a:ext cx="8192160" cy="473760"/>
          </a:xfrm>
          <a:prstGeom prst="rect">
            <a:avLst/>
          </a:prstGeom>
          <a:noFill/>
          <a:ln>
            <a:noFill/>
          </a:ln>
        </p:spPr>
        <p:style>
          <a:lnRef idx="0"/>
          <a:fillRef idx="0"/>
          <a:effectRef idx="0"/>
          <a:fontRef idx="minor"/>
        </p:style>
        <p:txBody>
          <a:bodyPr tIns="91440" bIns="91440">
            <a:noAutofit/>
          </a:bodyPr>
          <a:p>
            <a:pPr>
              <a:lnSpc>
                <a:spcPct val="100000"/>
              </a:lnSpc>
            </a:pPr>
            <a:r>
              <a:rPr b="0" lang="it-IT" sz="1900" spc="-1" strike="noStrike">
                <a:solidFill>
                  <a:srgbClr val="ff9900"/>
                </a:solidFill>
                <a:latin typeface="Arial"/>
                <a:ea typeface="Arial"/>
              </a:rPr>
              <a:t>Anni 60: Creazione di una rete sicura e veloce che collegasse gli Stati uniti</a:t>
            </a:r>
            <a:endParaRPr b="0" lang="it-IT" sz="1900" spc="-1" strike="noStrike">
              <a:latin typeface="Arial"/>
            </a:endParaRPr>
          </a:p>
        </p:txBody>
      </p:sp>
      <p:sp>
        <p:nvSpPr>
          <p:cNvPr id="285" name="CustomShape 4"/>
          <p:cNvSpPr/>
          <p:nvPr/>
        </p:nvSpPr>
        <p:spPr>
          <a:xfrm>
            <a:off x="867600" y="1648440"/>
            <a:ext cx="7956720" cy="297360"/>
          </a:xfrm>
          <a:prstGeom prst="rect">
            <a:avLst/>
          </a:prstGeom>
          <a:noFill/>
          <a:ln>
            <a:noFill/>
          </a:ln>
        </p:spPr>
        <p:style>
          <a:lnRef idx="0"/>
          <a:fillRef idx="0"/>
          <a:effectRef idx="0"/>
          <a:fontRef idx="minor"/>
        </p:style>
      </p:sp>
      <p:sp>
        <p:nvSpPr>
          <p:cNvPr id="286" name="TextShape 5"/>
          <p:cNvSpPr txBox="1"/>
          <p:nvPr/>
        </p:nvSpPr>
        <p:spPr>
          <a:xfrm>
            <a:off x="864000" y="1557720"/>
            <a:ext cx="7848000" cy="602280"/>
          </a:xfrm>
          <a:prstGeom prst="rect">
            <a:avLst/>
          </a:prstGeom>
          <a:noFill/>
          <a:ln>
            <a:noFill/>
          </a:ln>
        </p:spPr>
        <p:txBody>
          <a:bodyPr lIns="90000" rIns="90000" tIns="45000" bIns="45000">
            <a:spAutoFit/>
          </a:bodyPr>
          <a:p>
            <a:r>
              <a:rPr b="0" lang="it-IT" sz="1800" spc="-1" strike="noStrike">
                <a:latin typeface="Arial"/>
              </a:rPr>
              <a:t>Alle origini ARPAnet era una rete militare finalizzata allo scambio di informazioni, un sistema che doveva essere veloce e sicuro</a:t>
            </a:r>
            <a:endParaRPr b="0" lang="it-IT" sz="1800" spc="-1" strike="noStrike">
              <a:latin typeface="Arial"/>
            </a:endParaRPr>
          </a:p>
        </p:txBody>
      </p:sp>
      <p:sp>
        <p:nvSpPr>
          <p:cNvPr id="287" name="TextShape 6"/>
          <p:cNvSpPr txBox="1"/>
          <p:nvPr/>
        </p:nvSpPr>
        <p:spPr>
          <a:xfrm>
            <a:off x="829080" y="2606760"/>
            <a:ext cx="7560000" cy="858240"/>
          </a:xfrm>
          <a:prstGeom prst="rect">
            <a:avLst/>
          </a:prstGeom>
          <a:noFill/>
          <a:ln>
            <a:noFill/>
          </a:ln>
        </p:spPr>
        <p:txBody>
          <a:bodyPr lIns="90000" rIns="90000" tIns="45000" bIns="45000">
            <a:spAutoFit/>
          </a:bodyPr>
          <a:p>
            <a:r>
              <a:rPr b="0" lang="it-IT" sz="1800" spc="-1" strike="noStrike">
                <a:latin typeface="Arial"/>
              </a:rPr>
              <a:t>venne realizzato il primo collegamento tra i computer dell'Università della California Losa Angeles (Ucla) e lo Stanford Research Institute di Palo Alto.</a:t>
            </a:r>
            <a:endParaRPr b="0" lang="it-IT" sz="1800" spc="-1" strike="noStrike">
              <a:latin typeface="Arial"/>
            </a:endParaRPr>
          </a:p>
        </p:txBody>
      </p:sp>
      <p:sp>
        <p:nvSpPr>
          <p:cNvPr id="288" name="TextShape 7"/>
          <p:cNvSpPr txBox="1"/>
          <p:nvPr/>
        </p:nvSpPr>
        <p:spPr>
          <a:xfrm>
            <a:off x="432000" y="2304000"/>
            <a:ext cx="1008000" cy="346320"/>
          </a:xfrm>
          <a:prstGeom prst="rect">
            <a:avLst/>
          </a:prstGeom>
          <a:noFill/>
          <a:ln>
            <a:noFill/>
          </a:ln>
        </p:spPr>
        <p:txBody>
          <a:bodyPr lIns="90000" rIns="90000" tIns="45000" bIns="45000">
            <a:spAutoFit/>
          </a:bodyPr>
          <a:p>
            <a:r>
              <a:rPr b="0" lang="it-IT" sz="1800" spc="-1" strike="noStrike">
                <a:solidFill>
                  <a:srgbClr val="ff8000"/>
                </a:solidFill>
                <a:latin typeface="Arial"/>
              </a:rPr>
              <a:t>1969:</a:t>
            </a:r>
            <a:endParaRPr b="0" lang="it-IT" sz="1800" spc="-1" strike="noStrike">
              <a:solidFill>
                <a:srgbClr val="ff8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9" name="" descr=""/>
          <p:cNvPicPr/>
          <p:nvPr/>
        </p:nvPicPr>
        <p:blipFill>
          <a:blip r:embed="rId1"/>
          <a:stretch/>
        </p:blipFill>
        <p:spPr>
          <a:xfrm>
            <a:off x="590040" y="144000"/>
            <a:ext cx="2361960" cy="4895640"/>
          </a:xfrm>
          <a:prstGeom prst="rect">
            <a:avLst/>
          </a:prstGeom>
          <a:ln>
            <a:noFill/>
          </a:ln>
        </p:spPr>
      </p:pic>
      <p:sp>
        <p:nvSpPr>
          <p:cNvPr id="290" name="TextShape 1"/>
          <p:cNvSpPr txBox="1"/>
          <p:nvPr/>
        </p:nvSpPr>
        <p:spPr>
          <a:xfrm>
            <a:off x="3168000" y="216000"/>
            <a:ext cx="5688000" cy="602280"/>
          </a:xfrm>
          <a:prstGeom prst="rect">
            <a:avLst/>
          </a:prstGeom>
          <a:noFill/>
          <a:ln>
            <a:noFill/>
          </a:ln>
        </p:spPr>
        <p:txBody>
          <a:bodyPr lIns="90000" rIns="90000" tIns="45000" bIns="45000">
            <a:spAutoFit/>
          </a:bodyPr>
          <a:p>
            <a:r>
              <a:rPr b="0" lang="it-IT" sz="1800" spc="-1" strike="noStrike">
                <a:latin typeface="Arial"/>
              </a:rPr>
              <a:t>Il primo router di Arpanet, il BBN Interface Message Processor (IMP), del 1969</a:t>
            </a:r>
            <a:endParaRPr b="0" lang="it-IT" sz="1800" spc="-1" strike="noStrike">
              <a:latin typeface="Arial"/>
            </a:endParaRPr>
          </a:p>
        </p:txBody>
      </p:sp>
      <p:sp>
        <p:nvSpPr>
          <p:cNvPr id="291" name="TextShape 2"/>
          <p:cNvSpPr txBox="1"/>
          <p:nvPr/>
        </p:nvSpPr>
        <p:spPr>
          <a:xfrm>
            <a:off x="-3024000" y="2376000"/>
            <a:ext cx="2160000" cy="602280"/>
          </a:xfrm>
          <a:prstGeom prst="rect">
            <a:avLst/>
          </a:prstGeom>
          <a:noFill/>
          <a:ln>
            <a:noFill/>
          </a:ln>
        </p:spPr>
        <p:txBody>
          <a:bodyPr lIns="90000" rIns="90000" tIns="45000" bIns="45000">
            <a:spAutoFit/>
          </a:bodyPr>
          <a:p>
            <a:r>
              <a:rPr b="0" lang="it-IT" sz="1800" spc="-1" strike="noStrike">
                <a:latin typeface="Arial"/>
              </a:rPr>
              <a:t>(immagine a sinistra</a:t>
            </a:r>
            <a:endParaRPr b="0" lang="it-IT" sz="1800" spc="-1" strike="noStrike">
              <a:latin typeface="Arial"/>
            </a:endParaRPr>
          </a:p>
        </p:txBody>
      </p:sp>
      <p:sp>
        <p:nvSpPr>
          <p:cNvPr id="292" name="TextShape 3"/>
          <p:cNvSpPr txBox="1"/>
          <p:nvPr/>
        </p:nvSpPr>
        <p:spPr>
          <a:xfrm>
            <a:off x="3168000" y="869040"/>
            <a:ext cx="2808000" cy="858240"/>
          </a:xfrm>
          <a:prstGeom prst="rect">
            <a:avLst/>
          </a:prstGeom>
          <a:noFill/>
          <a:ln>
            <a:noFill/>
          </a:ln>
        </p:spPr>
        <p:txBody>
          <a:bodyPr lIns="90000" rIns="90000" tIns="45000" bIns="45000">
            <a:spAutoFit/>
          </a:bodyPr>
          <a:p>
            <a:r>
              <a:rPr b="0" lang="it-IT" sz="1800" spc="-1" strike="noStrike">
                <a:latin typeface="Arial"/>
              </a:rPr>
              <a:t>(immagine a sinistra)</a:t>
            </a:r>
            <a:endParaRPr b="0" lang="it-IT" sz="1800" spc="-1" strike="noStrike">
              <a:latin typeface="Arial"/>
            </a:endParaRPr>
          </a:p>
          <a:p>
            <a:endParaRPr b="0" lang="it-IT" sz="1800" spc="-1" strike="noStrike">
              <a:latin typeface="Arial"/>
            </a:endParaRPr>
          </a:p>
          <a:p>
            <a:endParaRPr b="0" lang="it-IT" sz="1800" spc="-1" strike="noStrike">
              <a:latin typeface="Arial"/>
            </a:endParaRPr>
          </a:p>
        </p:txBody>
      </p:sp>
      <p:pic>
        <p:nvPicPr>
          <p:cNvPr id="293" name="" descr=""/>
          <p:cNvPicPr/>
          <p:nvPr/>
        </p:nvPicPr>
        <p:blipFill>
          <a:blip r:embed="rId2"/>
          <a:stretch/>
        </p:blipFill>
        <p:spPr>
          <a:xfrm>
            <a:off x="6336000" y="2451960"/>
            <a:ext cx="2525040" cy="2454120"/>
          </a:xfrm>
          <a:prstGeom prst="rect">
            <a:avLst/>
          </a:prstGeom>
          <a:ln>
            <a:noFill/>
          </a:ln>
        </p:spPr>
      </p:pic>
      <p:sp>
        <p:nvSpPr>
          <p:cNvPr id="294" name="TextShape 4"/>
          <p:cNvSpPr txBox="1"/>
          <p:nvPr/>
        </p:nvSpPr>
        <p:spPr>
          <a:xfrm>
            <a:off x="3528000" y="2520000"/>
            <a:ext cx="2664000" cy="1114200"/>
          </a:xfrm>
          <a:prstGeom prst="rect">
            <a:avLst/>
          </a:prstGeom>
          <a:noFill/>
          <a:ln>
            <a:noFill/>
          </a:ln>
        </p:spPr>
        <p:txBody>
          <a:bodyPr lIns="90000" rIns="90000" tIns="45000" bIns="45000">
            <a:spAutoFit/>
          </a:bodyPr>
          <a:p>
            <a:r>
              <a:rPr b="0" lang="it-IT" sz="1800" spc="-1" strike="noStrike">
                <a:latin typeface="Arial"/>
              </a:rPr>
              <a:t>All’inizo Arpanet connetteva solo 4 università nell’ovest degli stati uniti</a:t>
            </a:r>
            <a:endParaRPr b="0" lang="it-IT" sz="1800" spc="-1" strike="noStrike">
              <a:latin typeface="Arial"/>
            </a:endParaRPr>
          </a:p>
        </p:txBody>
      </p:sp>
      <p:sp>
        <p:nvSpPr>
          <p:cNvPr id="295" name="TextShape 5"/>
          <p:cNvSpPr txBox="1"/>
          <p:nvPr/>
        </p:nvSpPr>
        <p:spPr>
          <a:xfrm>
            <a:off x="3523680" y="3731400"/>
            <a:ext cx="2376000" cy="490320"/>
          </a:xfrm>
          <a:prstGeom prst="rect">
            <a:avLst/>
          </a:prstGeom>
          <a:noFill/>
          <a:ln>
            <a:noFill/>
          </a:ln>
        </p:spPr>
        <p:txBody>
          <a:bodyPr lIns="90000" rIns="90000" tIns="45000" bIns="45000">
            <a:spAutoFit/>
          </a:bodyPr>
          <a:p>
            <a:r>
              <a:rPr b="0" lang="it-IT" sz="1800" spc="-1" strike="noStrike">
                <a:latin typeface="Arial"/>
              </a:rPr>
              <a:t>(immagine a destra)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6" name="" descr=""/>
          <p:cNvPicPr/>
          <p:nvPr/>
        </p:nvPicPr>
        <p:blipFill>
          <a:blip r:embed="rId1"/>
          <a:stretch/>
        </p:blipFill>
        <p:spPr>
          <a:xfrm>
            <a:off x="0" y="0"/>
            <a:ext cx="5648040" cy="4219200"/>
          </a:xfrm>
          <a:prstGeom prst="rect">
            <a:avLst/>
          </a:prstGeom>
          <a:ln>
            <a:noFill/>
          </a:ln>
        </p:spPr>
      </p:pic>
      <p:sp>
        <p:nvSpPr>
          <p:cNvPr id="297" name="TextShape 1"/>
          <p:cNvSpPr txBox="1"/>
          <p:nvPr/>
        </p:nvSpPr>
        <p:spPr>
          <a:xfrm>
            <a:off x="5760000" y="216000"/>
            <a:ext cx="3240000" cy="1882080"/>
          </a:xfrm>
          <a:prstGeom prst="rect">
            <a:avLst/>
          </a:prstGeom>
          <a:noFill/>
          <a:ln>
            <a:noFill/>
          </a:ln>
        </p:spPr>
        <p:txBody>
          <a:bodyPr lIns="90000" rIns="90000" tIns="45000" bIns="45000">
            <a:spAutoFit/>
          </a:bodyPr>
          <a:p>
            <a:r>
              <a:rPr b="0" lang="it-IT" sz="1800" spc="-1" strike="noStrike">
                <a:solidFill>
                  <a:srgbClr val="ffffff"/>
                </a:solidFill>
                <a:latin typeface="Arial"/>
              </a:rPr>
              <a:t>Era il 1973, e fu Bob Kahn a usare il termine Internet per le reti che si fossero scambiati i dati via Tcp/Ip, riservando il nome internet con la i minuscola alle sole tecnologie che consentivano di farlo.</a:t>
            </a:r>
            <a:endParaRPr b="0" lang="it-IT" sz="1800" spc="-1" strike="noStrike">
              <a:solidFill>
                <a:srgbClr val="ffffff"/>
              </a:solidFill>
              <a:latin typeface="Arial"/>
            </a:endParaRPr>
          </a:p>
        </p:txBody>
      </p:sp>
      <p:sp>
        <p:nvSpPr>
          <p:cNvPr id="298" name="TextShape 2"/>
          <p:cNvSpPr txBox="1"/>
          <p:nvPr/>
        </p:nvSpPr>
        <p:spPr>
          <a:xfrm>
            <a:off x="5832000" y="2376000"/>
            <a:ext cx="3096000" cy="2394000"/>
          </a:xfrm>
          <a:prstGeom prst="rect">
            <a:avLst/>
          </a:prstGeom>
          <a:noFill/>
          <a:ln>
            <a:noFill/>
          </a:ln>
        </p:spPr>
        <p:txBody>
          <a:bodyPr lIns="90000" rIns="90000" tIns="45000" bIns="45000">
            <a:spAutoFit/>
          </a:bodyPr>
          <a:p>
            <a:r>
              <a:rPr b="0" lang="it-IT" sz="1800" spc="-1" strike="noStrike">
                <a:solidFill>
                  <a:srgbClr val="ffffff"/>
                </a:solidFill>
                <a:latin typeface="Arial"/>
              </a:rPr>
              <a:t>Con la definizione del TCP/IP (Transfer Control Protocol/Internet Protocol), i dati non venivano più persi perché l'Ip gli dice dove devono andare e il TCP come si devono comportare i computer che comunicano tra di loro.</a:t>
            </a:r>
            <a:endParaRPr b="0" lang="it-IT"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288000" y="648000"/>
            <a:ext cx="8856000" cy="1114200"/>
          </a:xfrm>
          <a:prstGeom prst="rect">
            <a:avLst/>
          </a:prstGeom>
          <a:noFill/>
          <a:ln>
            <a:noFill/>
          </a:ln>
        </p:spPr>
        <p:txBody>
          <a:bodyPr lIns="90000" rIns="90000" tIns="45000" bIns="45000">
            <a:spAutoFit/>
          </a:bodyPr>
          <a:p>
            <a:r>
              <a:rPr b="0" lang="it-IT" sz="1800" spc="-1" strike="noStrike">
                <a:latin typeface="Arial"/>
              </a:rPr>
              <a:t>Il Tcp/Ip divenne lo standard di comunicazione di Arpanet e la parte della rete dedicata alle comunicazioni militari divenne Milnet. Quando altre reti cominciarono a scambiarsi permanentemente i dati con quei protocolli cominciò ad affermarsi il termine Internet per la rete Arpanet.</a:t>
            </a:r>
            <a:endParaRPr b="0" lang="it-IT" sz="1800" spc="-1" strike="noStrike">
              <a:latin typeface="Arial"/>
            </a:endParaRPr>
          </a:p>
        </p:txBody>
      </p:sp>
      <p:sp>
        <p:nvSpPr>
          <p:cNvPr id="300" name="TextShape 2"/>
          <p:cNvSpPr txBox="1"/>
          <p:nvPr/>
        </p:nvSpPr>
        <p:spPr>
          <a:xfrm>
            <a:off x="144000" y="144000"/>
            <a:ext cx="1008000" cy="346320"/>
          </a:xfrm>
          <a:prstGeom prst="rect">
            <a:avLst/>
          </a:prstGeom>
          <a:noFill/>
          <a:ln>
            <a:noFill/>
          </a:ln>
        </p:spPr>
        <p:txBody>
          <a:bodyPr lIns="90000" rIns="90000" tIns="45000" bIns="45000">
            <a:spAutoFit/>
          </a:bodyPr>
          <a:p>
            <a:r>
              <a:rPr b="0" lang="it-IT" sz="1800" spc="-1" strike="noStrike">
                <a:latin typeface="Arial"/>
              </a:rPr>
              <a:t>1983</a:t>
            </a:r>
            <a:endParaRPr b="0" lang="it-IT" sz="1800" spc="-1" strike="noStrike">
              <a:latin typeface="Arial"/>
            </a:endParaRPr>
          </a:p>
        </p:txBody>
      </p:sp>
      <p:pic>
        <p:nvPicPr>
          <p:cNvPr id="301" name="" descr=""/>
          <p:cNvPicPr/>
          <p:nvPr/>
        </p:nvPicPr>
        <p:blipFill>
          <a:blip r:embed="rId1"/>
          <a:stretch/>
        </p:blipFill>
        <p:spPr>
          <a:xfrm>
            <a:off x="216000" y="1783440"/>
            <a:ext cx="5612760" cy="3290040"/>
          </a:xfrm>
          <a:prstGeom prst="rect">
            <a:avLst/>
          </a:prstGeom>
          <a:ln>
            <a:noFill/>
          </a:ln>
        </p:spPr>
      </p:pic>
      <p:sp>
        <p:nvSpPr>
          <p:cNvPr id="302" name="TextShape 3"/>
          <p:cNvSpPr txBox="1"/>
          <p:nvPr/>
        </p:nvSpPr>
        <p:spPr>
          <a:xfrm>
            <a:off x="6048000" y="2160000"/>
            <a:ext cx="2952000" cy="858240"/>
          </a:xfrm>
          <a:prstGeom prst="rect">
            <a:avLst/>
          </a:prstGeom>
          <a:noFill/>
          <a:ln>
            <a:noFill/>
          </a:ln>
        </p:spPr>
        <p:txBody>
          <a:bodyPr lIns="90000" rIns="90000" tIns="45000" bIns="45000">
            <a:spAutoFit/>
          </a:bodyPr>
          <a:p>
            <a:r>
              <a:rPr b="0" lang="it-IT" sz="1800" spc="-1" strike="noStrike">
                <a:latin typeface="Arial"/>
              </a:rPr>
              <a:t>Situazione di Arpanet nei primi mesi del 1983</a:t>
            </a:r>
            <a:endParaRPr b="0" lang="it-IT" sz="1800" spc="-1" strike="noStrike">
              <a:latin typeface="Arial"/>
            </a:endParaRPr>
          </a:p>
          <a:p>
            <a:r>
              <a:rPr b="0" lang="it-IT" sz="1800" spc="-1" strike="noStrike">
                <a:latin typeface="Arial"/>
              </a:rPr>
              <a:t>(immagine a sinistra)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490320" y="526320"/>
            <a:ext cx="6030720" cy="4090320"/>
          </a:xfrm>
          <a:prstGeom prst="rect">
            <a:avLst/>
          </a:prstGeom>
          <a:noFill/>
          <a:ln>
            <a:noFill/>
          </a:ln>
        </p:spPr>
        <p:txBody>
          <a:bodyPr tIns="91440" bIns="91440" anchor="ctr">
            <a:noAutofit/>
          </a:bodyPr>
          <a:p>
            <a:pPr>
              <a:lnSpc>
                <a:spcPct val="100000"/>
              </a:lnSpc>
            </a:pPr>
            <a:r>
              <a:rPr b="0" lang="it-IT" sz="5400" spc="-1" strike="noStrike">
                <a:solidFill>
                  <a:srgbClr val="fffbf0"/>
                </a:solidFill>
                <a:latin typeface="Old Standard TT"/>
                <a:ea typeface="Old Standard TT"/>
              </a:rPr>
              <a:t>Da ARPANET a INTERNET</a:t>
            </a:r>
            <a:endParaRPr b="0" lang="it-IT"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216000" y="653760"/>
            <a:ext cx="8856000" cy="858240"/>
          </a:xfrm>
          <a:prstGeom prst="rect">
            <a:avLst/>
          </a:prstGeom>
          <a:noFill/>
          <a:ln>
            <a:noFill/>
          </a:ln>
        </p:spPr>
        <p:txBody>
          <a:bodyPr lIns="90000" rIns="90000" tIns="45000" bIns="45000">
            <a:spAutoFit/>
          </a:bodyPr>
          <a:p>
            <a:r>
              <a:rPr b="0" lang="it-IT" sz="1800" spc="-1" strike="noStrike">
                <a:latin typeface="Arial"/>
              </a:rPr>
              <a:t>nasce NSFNet, la rete della Fondazione americana per la scienza (National Science Foundation), che doveva collegare i centri di supercomputing americani con delle dorsali di tramissione dedicate (backbone).</a:t>
            </a:r>
            <a:endParaRPr b="0" lang="it-IT" sz="1800" spc="-1" strike="noStrike">
              <a:latin typeface="Arial"/>
            </a:endParaRPr>
          </a:p>
        </p:txBody>
      </p:sp>
      <p:sp>
        <p:nvSpPr>
          <p:cNvPr id="305" name="TextShape 2"/>
          <p:cNvSpPr txBox="1"/>
          <p:nvPr/>
        </p:nvSpPr>
        <p:spPr>
          <a:xfrm>
            <a:off x="216000" y="288000"/>
            <a:ext cx="864000" cy="346320"/>
          </a:xfrm>
          <a:prstGeom prst="rect">
            <a:avLst/>
          </a:prstGeom>
          <a:noFill/>
          <a:ln>
            <a:noFill/>
          </a:ln>
        </p:spPr>
        <p:txBody>
          <a:bodyPr lIns="90000" rIns="90000" tIns="45000" bIns="45000">
            <a:spAutoFit/>
          </a:bodyPr>
          <a:p>
            <a:r>
              <a:rPr b="0" lang="it-IT" sz="1800" spc="-1" strike="noStrike">
                <a:latin typeface="Arial"/>
              </a:rPr>
              <a:t>1985</a:t>
            </a:r>
            <a:endParaRPr b="0" lang="it-IT" sz="1800" spc="-1" strike="noStrike">
              <a:latin typeface="Arial"/>
            </a:endParaRPr>
          </a:p>
        </p:txBody>
      </p:sp>
      <p:sp>
        <p:nvSpPr>
          <p:cNvPr id="306" name="TextShape 3"/>
          <p:cNvSpPr txBox="1"/>
          <p:nvPr/>
        </p:nvSpPr>
        <p:spPr>
          <a:xfrm>
            <a:off x="216000" y="2016000"/>
            <a:ext cx="8496000" cy="602280"/>
          </a:xfrm>
          <a:prstGeom prst="rect">
            <a:avLst/>
          </a:prstGeom>
          <a:noFill/>
          <a:ln>
            <a:noFill/>
          </a:ln>
        </p:spPr>
        <p:txBody>
          <a:bodyPr lIns="90000" rIns="90000" tIns="45000" bIns="45000">
            <a:spAutoFit/>
          </a:bodyPr>
          <a:p>
            <a:r>
              <a:rPr b="0" lang="it-IT" sz="1800" spc="-1" strike="noStrike">
                <a:latin typeface="Arial"/>
              </a:rPr>
              <a:t>Arpanet fu chiusa e la rete della NSF andò incontro a un processo di evoluzione in cui ai sussidi federali si affiancarano quelli di molte aziende private come Mci.</a:t>
            </a:r>
            <a:endParaRPr b="0" lang="it-IT" sz="1800" spc="-1" strike="noStrike">
              <a:latin typeface="Arial"/>
            </a:endParaRPr>
          </a:p>
        </p:txBody>
      </p:sp>
      <p:sp>
        <p:nvSpPr>
          <p:cNvPr id="307" name="TextShape 4"/>
          <p:cNvSpPr txBox="1"/>
          <p:nvPr/>
        </p:nvSpPr>
        <p:spPr>
          <a:xfrm>
            <a:off x="241560" y="1685880"/>
            <a:ext cx="864000" cy="346320"/>
          </a:xfrm>
          <a:prstGeom prst="rect">
            <a:avLst/>
          </a:prstGeom>
          <a:noFill/>
          <a:ln>
            <a:noFill/>
          </a:ln>
        </p:spPr>
        <p:txBody>
          <a:bodyPr lIns="90000" rIns="90000" tIns="45000" bIns="45000">
            <a:spAutoFit/>
          </a:bodyPr>
          <a:p>
            <a:r>
              <a:rPr b="0" lang="it-IT" sz="1800" spc="-1" strike="noStrike">
                <a:latin typeface="Arial"/>
              </a:rPr>
              <a:t>1990</a:t>
            </a:r>
            <a:endParaRPr b="0" lang="it-IT" sz="1800" spc="-1" strike="noStrike">
              <a:latin typeface="Arial"/>
            </a:endParaRPr>
          </a:p>
        </p:txBody>
      </p:sp>
      <p:sp>
        <p:nvSpPr>
          <p:cNvPr id="308" name="TextShape 5"/>
          <p:cNvSpPr txBox="1"/>
          <p:nvPr/>
        </p:nvSpPr>
        <p:spPr>
          <a:xfrm>
            <a:off x="288000" y="2880000"/>
            <a:ext cx="792000" cy="346320"/>
          </a:xfrm>
          <a:prstGeom prst="rect">
            <a:avLst/>
          </a:prstGeom>
          <a:noFill/>
          <a:ln>
            <a:noFill/>
          </a:ln>
        </p:spPr>
        <p:txBody>
          <a:bodyPr lIns="90000" rIns="90000" tIns="45000" bIns="45000">
            <a:spAutoFit/>
          </a:bodyPr>
          <a:p>
            <a:r>
              <a:rPr b="0" lang="it-IT" sz="1800" spc="-1" strike="noStrike">
                <a:latin typeface="Arial"/>
              </a:rPr>
              <a:t>1995</a:t>
            </a:r>
            <a:endParaRPr b="0" lang="it-IT" sz="1800" spc="-1" strike="noStrike">
              <a:latin typeface="Arial"/>
            </a:endParaRPr>
          </a:p>
        </p:txBody>
      </p:sp>
      <p:sp>
        <p:nvSpPr>
          <p:cNvPr id="309" name="TextShape 6"/>
          <p:cNvSpPr txBox="1"/>
          <p:nvPr/>
        </p:nvSpPr>
        <p:spPr>
          <a:xfrm>
            <a:off x="288000" y="3213720"/>
            <a:ext cx="8568000" cy="602280"/>
          </a:xfrm>
          <a:prstGeom prst="rect">
            <a:avLst/>
          </a:prstGeom>
          <a:noFill/>
          <a:ln>
            <a:noFill/>
          </a:ln>
        </p:spPr>
        <p:txBody>
          <a:bodyPr lIns="90000" rIns="90000" tIns="45000" bIns="45000">
            <a:spAutoFit/>
          </a:bodyPr>
          <a:p>
            <a:r>
              <a:rPr b="0" lang="it-IT" sz="1800" spc="-1" strike="noStrike">
                <a:latin typeface="Arial"/>
              </a:rPr>
              <a:t>NfsNet viene chiusa.</a:t>
            </a:r>
            <a:endParaRPr b="0" lang="it-IT" sz="1800" spc="-1" strike="noStrike">
              <a:latin typeface="Arial"/>
            </a:endParaRPr>
          </a:p>
          <a:p>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288000" y="373680"/>
            <a:ext cx="1224000" cy="346320"/>
          </a:xfrm>
          <a:prstGeom prst="rect">
            <a:avLst/>
          </a:prstGeom>
          <a:noFill/>
          <a:ln>
            <a:noFill/>
          </a:ln>
        </p:spPr>
        <p:txBody>
          <a:bodyPr lIns="90000" rIns="90000" tIns="45000" bIns="45000">
            <a:spAutoFit/>
          </a:bodyPr>
          <a:p>
            <a:r>
              <a:rPr b="0" lang="it-IT" sz="1800" spc="-1" strike="noStrike">
                <a:latin typeface="Arial"/>
              </a:rPr>
              <a:t>1991</a:t>
            </a:r>
            <a:endParaRPr b="0" lang="it-IT" sz="1800" spc="-1" strike="noStrike">
              <a:latin typeface="Arial"/>
            </a:endParaRPr>
          </a:p>
        </p:txBody>
      </p:sp>
      <p:sp>
        <p:nvSpPr>
          <p:cNvPr id="311" name="TextShape 2"/>
          <p:cNvSpPr txBox="1"/>
          <p:nvPr/>
        </p:nvSpPr>
        <p:spPr>
          <a:xfrm>
            <a:off x="360000" y="821880"/>
            <a:ext cx="8424000" cy="1626120"/>
          </a:xfrm>
          <a:prstGeom prst="rect">
            <a:avLst/>
          </a:prstGeom>
          <a:noFill/>
          <a:ln>
            <a:noFill/>
          </a:ln>
        </p:spPr>
        <p:txBody>
          <a:bodyPr lIns="90000" rIns="90000" tIns="45000" bIns="45000">
            <a:spAutoFit/>
          </a:bodyPr>
          <a:p>
            <a:r>
              <a:rPr b="0" lang="it-IT" sz="1800" spc="-1" strike="noStrike">
                <a:latin typeface="Arial"/>
              </a:rPr>
              <a:t>era nato il World Wide Web (Ragnatela attorno al mondo) che permetteva di sfruttare agevolemente la capacità trasmissiva della rete basata su Tcp/Ip. Ed era nato dall'idea di uno scienziato inglese che aveva progettato un sistema di relazione ipertestuale tra documenti elettronici, l'Html (Hypertext markup Language), ancora una volta, per facilitare il lavoro degli scienziati delle alte energie, stavolta però accadeva in Europa, al Cern di Ginevra.</a:t>
            </a:r>
            <a:endParaRPr b="0" lang="it-IT" sz="1800" spc="-1" strike="noStrike">
              <a:latin typeface="Arial"/>
            </a:endParaRPr>
          </a:p>
        </p:txBody>
      </p:sp>
      <p:sp>
        <p:nvSpPr>
          <p:cNvPr id="312" name="TextShape 3"/>
          <p:cNvSpPr txBox="1"/>
          <p:nvPr/>
        </p:nvSpPr>
        <p:spPr>
          <a:xfrm>
            <a:off x="351720" y="2625840"/>
            <a:ext cx="8136000" cy="1626120"/>
          </a:xfrm>
          <a:prstGeom prst="rect">
            <a:avLst/>
          </a:prstGeom>
          <a:noFill/>
          <a:ln>
            <a:noFill/>
          </a:ln>
        </p:spPr>
        <p:txBody>
          <a:bodyPr lIns="90000" rIns="90000" tIns="45000" bIns="45000">
            <a:spAutoFit/>
          </a:bodyPr>
          <a:p>
            <a:r>
              <a:rPr b="0" lang="it-IT" sz="1800" spc="-1" strike="noStrike">
                <a:latin typeface="Arial"/>
              </a:rPr>
              <a:t>Insieme all'Http (Hyper Text Control Protocol) e al sistema degli Url (Uniform Resource Locator) che costituirono il primo nucleo del web, Internet uscì fuori dai laboratori di ricerca e hacker e appassionati ne svilupparono i programmi che usiamo ancora oggi, come il browser Mosaic che permetteva di accedere i documenti eletttronici e ipertestuali residenti sui computer collegati via Internet e anche di "leggere" i primi siti web.</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2789</TotalTime>
  <Application>LibreOffice/6.2.7.1$Windows_X86_64 LibreOffice_project/23edc44b61b830b7d749943e020e96f5a7df63bf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it-IT</dc:language>
  <cp:lastModifiedBy/>
  <dcterms:modified xsi:type="dcterms:W3CDTF">2020-10-28T12:41:18Z</dcterms:modified>
  <cp:revision>2</cp:revision>
  <dc:subject/>
  <dc:title/>
</cp:coreProperties>
</file>