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8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0F39D-5C06-8C14-715F-903D5DBD2CAF}" v="1978" dt="2021-03-25T17:53:45.685"/>
    <p1510:client id="{BA2CC440-01AF-7008-3871-A9AD0D17155E}" v="6135" dt="2021-04-12T12:53:22.650"/>
    <p1510:client id="{BAE6D494-F005-8426-1FD5-8C5699D4A1BE}" v="1" dt="2021-04-12T12:55:45.341"/>
    <p1510:client id="{FE2C99CC-4F47-4449-BF91-4F995258DC82}" v="5078" dt="2021-03-23T16:32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Mhw2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Sebastiano </a:t>
            </a:r>
            <a:r>
              <a:rPr lang="en-US" dirty="0" err="1">
                <a:cs typeface="Calibri"/>
              </a:rPr>
              <a:t>Brischetto</a:t>
            </a:r>
            <a:r>
              <a:rPr lang="en-US" dirty="0">
                <a:cs typeface="Calibri"/>
              </a:rPr>
              <a:t> 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O46001573 </a:t>
            </a:r>
          </a:p>
          <a:p>
            <a:r>
              <a:rPr lang="en-US" dirty="0">
                <a:ea typeface="+mn-lt"/>
                <a:cs typeface="+mn-lt"/>
              </a:rPr>
              <a:t>12/04/2021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addpref</a:t>
            </a:r>
            <a:r>
              <a:rPr lang="en-US" sz="3600" dirty="0">
                <a:cs typeface="Calibri Light" panose="020F0302020204030204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l'aggiunta</a:t>
            </a:r>
            <a:r>
              <a:rPr lang="en-US" sz="2600" dirty="0">
                <a:cs typeface="Calibri Light"/>
              </a:rPr>
              <a:t> di un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a </a:t>
            </a:r>
            <a:r>
              <a:rPr lang="en-US" sz="2600" dirty="0" err="1">
                <a:cs typeface="Calibri Light"/>
              </a:rPr>
              <a:t>quelli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update_preferred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aggiornare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già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 per poi fare un </a:t>
            </a:r>
            <a:r>
              <a:rPr lang="en-US" sz="2600" dirty="0" err="1">
                <a:cs typeface="Calibri Light"/>
              </a:rPr>
              <a:t>controllo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su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questa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già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presente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utilizzera</a:t>
            </a:r>
            <a:r>
              <a:rPr lang="en-US" sz="2600" dirty="0">
                <a:cs typeface="Calibri Light"/>
              </a:rPr>
              <a:t> un alert per </a:t>
            </a:r>
            <a:r>
              <a:rPr lang="en-US" sz="2600" dirty="0" err="1">
                <a:cs typeface="Calibri Light"/>
              </a:rPr>
              <a:t>informare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l'utente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ciò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non è </a:t>
            </a:r>
            <a:r>
              <a:rPr lang="en-US" sz="2600" dirty="0" err="1">
                <a:cs typeface="Calibri Light"/>
              </a:rPr>
              <a:t>presente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allora</a:t>
            </a:r>
            <a:r>
              <a:rPr lang="en-US" sz="2600" dirty="0">
                <a:cs typeface="Calibri Light"/>
              </a:rPr>
              <a:t> verra </a:t>
            </a:r>
            <a:r>
              <a:rPr lang="en-US" sz="2600" dirty="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create_course</a:t>
            </a:r>
            <a:r>
              <a:rPr lang="en-US" sz="2600" dirty="0">
                <a:cs typeface="Calibri Light"/>
              </a:rPr>
              <a:t> a cui </a:t>
            </a:r>
            <a:r>
              <a:rPr lang="en-US" sz="2600" dirty="0" err="1">
                <a:cs typeface="Calibri Light"/>
              </a:rPr>
              <a:t>veranno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passati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scelto</a:t>
            </a:r>
            <a:r>
              <a:rPr lang="en-US" sz="2600" dirty="0">
                <a:cs typeface="Calibri Light"/>
              </a:rPr>
              <a:t> e poi il nuovo div </a:t>
            </a:r>
            <a:r>
              <a:rPr lang="en-US" sz="2600" dirty="0" err="1">
                <a:cs typeface="Calibri Light"/>
              </a:rPr>
              <a:t>verrà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spostato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514A8B6-7567-4410-94AC-F71EB55F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1797473"/>
            <a:ext cx="6581078" cy="3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 panose="020F0302020204030204"/>
              </a:rPr>
              <a:t>removepref</a:t>
            </a:r>
            <a:r>
              <a:rPr lang="en-US" sz="3600" dirty="0">
                <a:cs typeface="Calibri Light" panose="020F0302020204030204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rimozione</a:t>
            </a:r>
            <a:r>
              <a:rPr lang="en-US" sz="2600" dirty="0">
                <a:cs typeface="Calibri Light"/>
              </a:rPr>
              <a:t> di un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 da </a:t>
            </a:r>
            <a:r>
              <a:rPr lang="en-US" sz="2600" dirty="0" err="1">
                <a:cs typeface="Calibri Light"/>
              </a:rPr>
              <a:t>quelli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Rimuove</a:t>
            </a:r>
            <a:r>
              <a:rPr lang="en-US" sz="2600" dirty="0">
                <a:cs typeface="Calibri Light"/>
              </a:rPr>
              <a:t>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e poi fa un </a:t>
            </a:r>
            <a:r>
              <a:rPr lang="en-US" sz="2600" dirty="0" err="1">
                <a:cs typeface="Calibri Light"/>
              </a:rPr>
              <a:t>controllo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sul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numero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rimasti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numero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rimasti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uguale</a:t>
            </a:r>
            <a:r>
              <a:rPr lang="en-US" sz="2600" dirty="0">
                <a:cs typeface="Calibri Light"/>
              </a:rPr>
              <a:t> a 0 </a:t>
            </a:r>
            <a:r>
              <a:rPr lang="en-US" sz="2600" dirty="0" err="1">
                <a:cs typeface="Calibri Light"/>
              </a:rPr>
              <a:t>allora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verrà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nascosta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1EF4EBD1-695A-487A-92AC-B3528568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445616"/>
            <a:ext cx="6581078" cy="19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</a:t>
            </a:r>
            <a:r>
              <a:rPr lang="en-US" sz="3000" dirty="0" err="1">
                <a:cs typeface="Calibri Light" panose="020F0302020204030204"/>
              </a:rPr>
              <a:t>update_preferred</a:t>
            </a:r>
            <a:r>
              <a:rPr lang="en-US" sz="3000" dirty="0">
                <a:cs typeface="Calibri Light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l'aggiornamento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della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conterrà</a:t>
            </a:r>
            <a:r>
              <a:rPr lang="en-US" sz="2600" dirty="0">
                <a:cs typeface="Calibri Light"/>
              </a:rPr>
              <a:t> tutti I </a:t>
            </a:r>
            <a:r>
              <a:rPr lang="en-US" sz="2600" dirty="0" err="1">
                <a:cs typeface="Calibri Light"/>
              </a:rPr>
              <a:t>nomi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aggiunti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B38FAE1-619B-49BD-984D-3D803F06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607730"/>
            <a:ext cx="6581078" cy="16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(find)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singole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contenuti</a:t>
            </a:r>
            <a:r>
              <a:rPr lang="en-US" sz="2600" dirty="0">
                <a:cs typeface="Calibri Light"/>
              </a:rPr>
              <a:t> (fitness/</a:t>
            </a:r>
            <a:r>
              <a:rPr lang="en-US" sz="2600" dirty="0" err="1">
                <a:cs typeface="Calibri Light"/>
              </a:rPr>
              <a:t>nuoto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benessere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artimarziali</a:t>
            </a:r>
            <a:r>
              <a:rPr lang="en-US" sz="2600" dirty="0">
                <a:cs typeface="Calibri Light"/>
              </a:rPr>
              <a:t>).</a:t>
            </a:r>
          </a:p>
          <a:p>
            <a:r>
              <a:rPr lang="en-US" sz="2600" dirty="0" err="1">
                <a:cs typeface="Calibri Light"/>
              </a:rPr>
              <a:t>Scorre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nomi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presenti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scelta</a:t>
            </a:r>
            <a:r>
              <a:rPr lang="en-US" sz="2600" dirty="0">
                <a:cs typeface="Calibri Light"/>
              </a:rPr>
              <a:t> e se il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posizione</a:t>
            </a:r>
            <a:r>
              <a:rPr lang="en-US" sz="2600" dirty="0">
                <a:cs typeface="Calibri Light"/>
              </a:rPr>
              <a:t> [I] </a:t>
            </a:r>
            <a:r>
              <a:rPr lang="en-US" sz="2600" dirty="0" err="1">
                <a:cs typeface="Calibri Light"/>
              </a:rPr>
              <a:t>contiene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ciò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scritto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nell'input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mostra</a:t>
            </a:r>
            <a:r>
              <a:rPr lang="en-US" sz="2600" dirty="0">
                <a:cs typeface="Calibri Light"/>
              </a:rPr>
              <a:t>, </a:t>
            </a:r>
            <a:r>
              <a:rPr lang="en-US" sz="2600" dirty="0" err="1">
                <a:cs typeface="Calibri Light"/>
              </a:rPr>
              <a:t>sennò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nasconde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F7BF71C-5092-4DB0-B730-A2092868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170403"/>
            <a:ext cx="6581078" cy="2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6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</a:t>
            </a:r>
            <a:r>
              <a:rPr lang="en-US" sz="3000" dirty="0" err="1">
                <a:cs typeface="Calibri Light"/>
              </a:rPr>
              <a:t>find_all</a:t>
            </a:r>
            <a:r>
              <a:rPr lang="en-US" sz="3000" dirty="0">
                <a:cs typeface="Calibri Light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find() per </a:t>
            </a:r>
            <a:r>
              <a:rPr lang="en-US" sz="2600" dirty="0" err="1">
                <a:cs typeface="Calibri Light"/>
              </a:rPr>
              <a:t>ogni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38DACF1-6170-4E0C-AC09-6DBC6CD3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07" y="2642693"/>
            <a:ext cx="6627541" cy="15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300-3A8C-493A-83F6-83E7513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Descrizione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B8CE-AEE9-4CCA-8D0E-8FDC1B45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Creazione</a:t>
            </a:r>
            <a:r>
              <a:rPr lang="en-US" dirty="0">
                <a:cs typeface="Calibri" panose="020F0502020204030204"/>
              </a:rPr>
              <a:t> di una </a:t>
            </a:r>
            <a:r>
              <a:rPr lang="en-US" dirty="0" err="1">
                <a:cs typeface="Calibri" panose="020F0502020204030204"/>
              </a:rPr>
              <a:t>pagina</a:t>
            </a:r>
            <a:r>
              <a:rPr lang="en-US" dirty="0">
                <a:cs typeface="Calibri" panose="020F0502020204030204"/>
              </a:rPr>
              <a:t> per la </a:t>
            </a:r>
            <a:r>
              <a:rPr lang="en-US" dirty="0" err="1">
                <a:cs typeface="Calibri" panose="020F0502020204030204"/>
              </a:rPr>
              <a:t>selezione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 del proprio </a:t>
            </a:r>
            <a:r>
              <a:rPr lang="en-US" dirty="0" err="1">
                <a:cs typeface="Calibri" panose="020F0502020204030204"/>
              </a:rPr>
              <a:t>abbonamento</a:t>
            </a:r>
            <a:r>
              <a:rPr lang="en-US" dirty="0">
                <a:cs typeface="Calibri" panose="020F0502020204030204"/>
              </a:rPr>
              <a:t>.</a:t>
            </a:r>
            <a:endParaRPr lang="en-US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La </a:t>
            </a:r>
            <a:r>
              <a:rPr lang="en-US" dirty="0" err="1">
                <a:cs typeface="Calibri" panose="020F0502020204030204"/>
              </a:rPr>
              <a:t>pagina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dovrà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avere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barra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ricerca</a:t>
            </a:r>
            <a:r>
              <a:rPr lang="en-US" dirty="0">
                <a:cs typeface="Calibri" panose="020F0502020204030204"/>
              </a:rPr>
              <a:t> per </a:t>
            </a:r>
            <a:r>
              <a:rPr lang="en-US" dirty="0" err="1">
                <a:cs typeface="Calibri" panose="020F0502020204030204"/>
              </a:rPr>
              <a:t>trovare</a:t>
            </a:r>
            <a:r>
              <a:rPr lang="en-US" dirty="0">
                <a:cs typeface="Calibri" panose="020F0502020204030204"/>
              </a:rPr>
              <a:t> I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per I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scelti</a:t>
            </a:r>
            <a:r>
              <a:rPr lang="en-US" dirty="0">
                <a:cs typeface="Calibri" panose="020F0502020204030204"/>
              </a:rPr>
              <a:t> (</a:t>
            </a:r>
            <a:r>
              <a:rPr lang="en-US" dirty="0" err="1">
                <a:cs typeface="Calibri" panose="020F0502020204030204"/>
              </a:rPr>
              <a:t>nascosta</a:t>
            </a:r>
            <a:r>
              <a:rPr lang="en-US" dirty="0">
                <a:cs typeface="Calibri" panose="020F0502020204030204"/>
              </a:rPr>
              <a:t> se </a:t>
            </a:r>
            <a:r>
              <a:rPr lang="en-US" dirty="0" err="1">
                <a:cs typeface="Calibri" panose="020F0502020204030204"/>
              </a:rPr>
              <a:t>vuota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per </a:t>
            </a:r>
            <a:r>
              <a:rPr lang="en-US" dirty="0" err="1">
                <a:cs typeface="Calibri" panose="020F0502020204030204"/>
              </a:rPr>
              <a:t>ogni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tipo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fitness,nuoto,benessere,arti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marziali</a:t>
            </a:r>
            <a:r>
              <a:rPr lang="en-US" dirty="0">
                <a:cs typeface="Calibri" panose="020F0502020204030204"/>
              </a:rPr>
              <a:t>).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I </a:t>
            </a:r>
            <a:r>
              <a:rPr lang="en-US" dirty="0" err="1">
                <a:cs typeface="Calibri" panose="020F0502020204030204"/>
              </a:rPr>
              <a:t>vari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collocati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nella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giusta</a:t>
            </a:r>
            <a:r>
              <a:rPr lang="en-US" dirty="0">
                <a:cs typeface="Calibri" panose="020F0502020204030204"/>
              </a:rPr>
              <a:t> in base al </a:t>
            </a:r>
            <a:r>
              <a:rPr lang="en-US" dirty="0" err="1">
                <a:cs typeface="Calibri" panose="020F0502020204030204"/>
              </a:rPr>
              <a:t>tipo</a:t>
            </a:r>
            <a:r>
              <a:rPr lang="en-US" dirty="0">
                <a:cs typeface="Calibri" panose="020F0502020204030204"/>
              </a:rPr>
              <a:t>) con il </a:t>
            </a:r>
            <a:r>
              <a:rPr lang="en-US" dirty="0" err="1">
                <a:cs typeface="Calibri" panose="020F0502020204030204"/>
              </a:rPr>
              <a:t>nome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, un </a:t>
            </a:r>
            <a:r>
              <a:rPr lang="en-US" dirty="0" err="1">
                <a:cs typeface="Calibri" panose="020F0502020204030204"/>
              </a:rPr>
              <a:t>bottone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che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premuto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aggiungerà</a:t>
            </a:r>
            <a:r>
              <a:rPr lang="en-US" dirty="0">
                <a:cs typeface="Calibri" panose="020F0502020204030204"/>
              </a:rPr>
              <a:t> il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quelli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scelti</a:t>
            </a:r>
            <a:r>
              <a:rPr lang="en-US" dirty="0">
                <a:cs typeface="Calibri" panose="020F0502020204030204"/>
              </a:rPr>
              <a:t>, e una breve </a:t>
            </a:r>
            <a:r>
              <a:rPr lang="en-US" dirty="0" err="1">
                <a:cs typeface="Calibri" panose="020F0502020204030204"/>
              </a:rPr>
              <a:t>descrizione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Bottone e </a:t>
            </a:r>
            <a:r>
              <a:rPr lang="en-US" dirty="0" err="1">
                <a:cs typeface="Calibri" panose="020F0502020204030204"/>
              </a:rPr>
              <a:t>descrizione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inizialmente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nascosti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fino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non </a:t>
            </a:r>
            <a:r>
              <a:rPr lang="en-US" dirty="0" err="1">
                <a:cs typeface="Calibri" panose="020F0502020204030204"/>
              </a:rPr>
              <a:t>viene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cliccato</a:t>
            </a:r>
            <a:r>
              <a:rPr lang="en-US" dirty="0">
                <a:cs typeface="Calibri" panose="020F0502020204030204"/>
              </a:rPr>
              <a:t> il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4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>
                <a:cs typeface="Calibri Light"/>
              </a:rPr>
              <a:t>Layout</a:t>
            </a:r>
            <a:endParaRPr lang="en-US" sz="32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Il layout è molto simile a </a:t>
            </a:r>
            <a:r>
              <a:rPr lang="en-US" sz="2600">
                <a:cs typeface="Calibri Light"/>
              </a:rPr>
              <a:t>quello del mhw1.</a:t>
            </a:r>
            <a:endParaRPr lang="en-US" sz="2600" dirty="0">
              <a:cs typeface="Calibri Light"/>
            </a:endParaRPr>
          </a:p>
          <a:p>
            <a:r>
              <a:rPr lang="en-US" sz="2600" dirty="0">
                <a:cs typeface="Calibri Light"/>
              </a:rPr>
              <a:t>I cambiamenti </a:t>
            </a:r>
            <a:r>
              <a:rPr lang="en-US" sz="2600">
                <a:cs typeface="Calibri Light"/>
              </a:rPr>
              <a:t>sono: </a:t>
            </a:r>
          </a:p>
          <a:p>
            <a:endParaRPr lang="en-US" sz="2600" dirty="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L'header </a:t>
            </a:r>
            <a:r>
              <a:rPr lang="en-US" sz="2600" dirty="0">
                <a:cs typeface="Calibri Light"/>
              </a:rPr>
              <a:t>viene ridotto </a:t>
            </a:r>
            <a:r>
              <a:rPr lang="en-US" sz="2600">
                <a:cs typeface="Calibri Light"/>
              </a:rPr>
              <a:t>in dimensione e l'immagine di background viene sostituita con un colore di background.</a:t>
            </a:r>
            <a:r>
              <a:rPr lang="en-US" sz="2600" dirty="0">
                <a:cs typeface="Calibri Light"/>
              </a:rPr>
              <a:t> </a:t>
            </a:r>
            <a:endParaRPr lang="en-US" dirty="0">
              <a:cs typeface="Calibri Light" panose="020F03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Nei div con classe courses e nel div con id info viene modificato il padding.</a:t>
            </a:r>
            <a:endParaRPr lang="en-US" sz="2600" dirty="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Gli elementi all'interno dei div con classe courses hanno larghezza pari al 33% e un overlay posto alla fine con altezza 20%.</a:t>
            </a:r>
            <a:endParaRPr lang="en-US" sz="2600" dirty="0">
              <a:cs typeface="Calibri Light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CB03670-3C7D-470E-9492-335BE2DA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45" y="557306"/>
            <a:ext cx="5135525" cy="57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>
                <a:cs typeface="Calibri Light"/>
              </a:rPr>
              <a:t>Layout</a:t>
            </a:r>
            <a:endParaRPr lang="en-US" sz="32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Quando vengono mostrati I dettagli l'altezza dell'overlay </a:t>
            </a:r>
            <a:r>
              <a:rPr lang="en-US" sz="2600">
                <a:cs typeface="Calibri Light"/>
              </a:rPr>
              <a:t>diventa 100% e il paragrafo dei dettagli ha padding top e bottom di 10px.</a:t>
            </a:r>
          </a:p>
          <a:p>
            <a:r>
              <a:rPr lang="en-US" sz="2600" dirty="0">
                <a:cs typeface="Calibri Light"/>
              </a:rPr>
              <a:t>La sezione dei corsi appartine alla classe </a:t>
            </a:r>
            <a:r>
              <a:rPr lang="en-US" sz="2600">
                <a:cs typeface="Calibri Light"/>
              </a:rPr>
              <a:t>courses, il "bottone" all'interno dell'overlay viene cambiato con uno per la rimozione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0396462-34F5-4C90-876F-9F800424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91" y="705506"/>
            <a:ext cx="3646967" cy="247873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32080D-C215-4012-94A5-0CADE951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02" y="4042364"/>
            <a:ext cx="6553200" cy="18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CSS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52647" y="1487909"/>
            <a:ext cx="360557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Il CSS </a:t>
            </a:r>
            <a:r>
              <a:rPr lang="en-US" sz="2600" dirty="0" err="1">
                <a:cs typeface="Calibri Light"/>
              </a:rPr>
              <a:t>viene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ereditato</a:t>
            </a:r>
            <a:r>
              <a:rPr lang="en-US" sz="2600" dirty="0">
                <a:cs typeface="Calibri Light"/>
              </a:rPr>
              <a:t> dal mhw1 ma </a:t>
            </a:r>
            <a:r>
              <a:rPr lang="en-US" sz="2600" dirty="0" err="1">
                <a:cs typeface="Calibri Light"/>
              </a:rPr>
              <a:t>vengono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cambiate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alcune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proprietà</a:t>
            </a:r>
            <a:r>
              <a:rPr lang="en-US" sz="2600" dirty="0">
                <a:cs typeface="Calibri Light"/>
              </a:rPr>
              <a:t> in mhw2.css</a:t>
            </a:r>
          </a:p>
          <a:p>
            <a:endParaRPr lang="en-US" sz="2600" dirty="0">
              <a:cs typeface="Calibri Light"/>
            </a:endParaRP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DF76FD95-F679-4B52-B646-704BE7A9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22" y="555719"/>
            <a:ext cx="4388004" cy="57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(misc.)</a:t>
            </a:r>
            <a:endParaRPr lang="en-US" sz="36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Variabili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globali</a:t>
            </a:r>
            <a:r>
              <a:rPr lang="en-US" sz="2600" dirty="0">
                <a:cs typeface="Calibri Light"/>
              </a:rPr>
              <a:t>, </a:t>
            </a:r>
            <a:r>
              <a:rPr lang="en-US" sz="2600" dirty="0" err="1">
                <a:cs typeface="Calibri Light"/>
              </a:rPr>
              <a:t>aggiunta</a:t>
            </a:r>
            <a:r>
              <a:rPr lang="en-US" sz="2600" dirty="0">
                <a:cs typeface="Calibri Light"/>
              </a:rPr>
              <a:t> di event listener </a:t>
            </a:r>
            <a:r>
              <a:rPr lang="en-US" sz="2600" dirty="0" err="1">
                <a:cs typeface="Calibri Light"/>
              </a:rPr>
              <a:t>all'input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e </a:t>
            </a:r>
            <a:r>
              <a:rPr lang="en-US" sz="2600" dirty="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popolerà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pagina</a:t>
            </a:r>
            <a:r>
              <a:rPr lang="en-US" sz="2600" dirty="0">
                <a:cs typeface="Calibri Light"/>
              </a:rPr>
              <a:t> con I 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 contents.js.</a:t>
            </a: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2989516-6D90-41C8-89ED-ECB52BF0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2713963"/>
            <a:ext cx="6581077" cy="7145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EB229BD-FB7C-41D0-A31F-CF02E667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6" y="3425268"/>
            <a:ext cx="6581078" cy="3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create_course</a:t>
            </a:r>
            <a:r>
              <a:rPr lang="en-US" sz="3600" dirty="0">
                <a:cs typeface="Calibri Light"/>
              </a:rPr>
              <a:t>)</a:t>
            </a:r>
            <a:endParaRPr lang="en-US" sz="36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creazione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nuovi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.</a:t>
            </a:r>
            <a:endParaRPr lang="en-US"/>
          </a:p>
          <a:p>
            <a:r>
              <a:rPr lang="en-US" sz="2600" dirty="0">
                <a:cs typeface="Calibri Light"/>
              </a:rPr>
              <a:t>Crea lo "</a:t>
            </a:r>
            <a:r>
              <a:rPr lang="en-US" sz="2600" err="1">
                <a:cs typeface="Calibri Light"/>
              </a:rPr>
              <a:t>scheletro</a:t>
            </a:r>
            <a:r>
              <a:rPr lang="en-US" sz="2600" dirty="0">
                <a:cs typeface="Calibri Light"/>
              </a:rPr>
              <a:t>" del </a:t>
            </a:r>
            <a:r>
              <a:rPr lang="en-US" sz="2600" err="1">
                <a:cs typeface="Calibri Light"/>
              </a:rPr>
              <a:t>blocco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err="1">
                <a:cs typeface="Calibri Light"/>
              </a:rPr>
              <a:t>informazioni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attravarso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createElement</a:t>
            </a:r>
            <a:r>
              <a:rPr lang="en-US" sz="2600" dirty="0">
                <a:cs typeface="Calibri Light"/>
              </a:rPr>
              <a:t> e </a:t>
            </a:r>
            <a:r>
              <a:rPr lang="en-US" sz="2600" err="1">
                <a:cs typeface="Calibri Light"/>
              </a:rPr>
              <a:t>appendChild</a:t>
            </a:r>
            <a:r>
              <a:rPr lang="en-US" sz="2600" dirty="0">
                <a:cs typeface="Calibri Light"/>
              </a:rPr>
              <a:t> e poi lo </a:t>
            </a:r>
            <a:r>
              <a:rPr lang="en-US" sz="2600" err="1">
                <a:cs typeface="Calibri Light"/>
              </a:rPr>
              <a:t>riempi</a:t>
            </a:r>
            <a:r>
              <a:rPr lang="en-US" sz="2600" dirty="0">
                <a:cs typeface="Calibri Light"/>
              </a:rPr>
              <a:t> con I </a:t>
            </a:r>
            <a:r>
              <a:rPr lang="en-US" sz="260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passati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della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Image: </a:t>
            </a:r>
            <a:r>
              <a:rPr lang="en-US" sz="2600" dirty="0" err="1">
                <a:cs typeface="Calibri Light"/>
              </a:rPr>
              <a:t>indirizzo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dell'immagine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Title: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Description: </a:t>
            </a:r>
            <a:r>
              <a:rPr lang="en-US" sz="2600" err="1">
                <a:cs typeface="Calibri Light"/>
              </a:rPr>
              <a:t>descrizione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err="1">
                <a:cs typeface="Calibri Light"/>
              </a:rPr>
              <a:t>corso</a:t>
            </a:r>
            <a:endParaRPr lang="en-US" sz="260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cs typeface="Calibri Light"/>
              </a:rPr>
              <a:t>Button_Function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(se 'add'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l'aggiunta</a:t>
            </a:r>
            <a:r>
              <a:rPr lang="en-US" sz="2600" dirty="0">
                <a:cs typeface="Calibri Light"/>
              </a:rPr>
              <a:t> ai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, se 'remove'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rimozione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dai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).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52F75B-7BF7-4E10-99F1-51B73F75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555967"/>
            <a:ext cx="6581078" cy="57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load_courses</a:t>
            </a:r>
            <a:r>
              <a:rPr lang="en-US" sz="3600" dirty="0">
                <a:cs typeface="Calibri Light"/>
              </a:rPr>
              <a:t>)</a:t>
            </a:r>
            <a:endParaRPr lang="en-US" sz="36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popolare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pagina</a:t>
            </a:r>
            <a:r>
              <a:rPr lang="en-US" sz="2600" dirty="0">
                <a:cs typeface="Calibri Light"/>
              </a:rPr>
              <a:t> con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contents.js.</a:t>
            </a:r>
            <a:endParaRPr lang="en-US" dirty="0">
              <a:cs typeface="Calibri Light" panose="020F0302020204030204"/>
            </a:endParaRPr>
          </a:p>
          <a:p>
            <a:r>
              <a:rPr lang="en-US" sz="2600" dirty="0" err="1">
                <a:cs typeface="Calibri Light"/>
              </a:rPr>
              <a:t>Scorre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contents.js </a:t>
            </a:r>
            <a:r>
              <a:rPr lang="en-US" sz="2600" dirty="0" err="1">
                <a:cs typeface="Calibri Light"/>
              </a:rPr>
              <a:t>attraverso</a:t>
            </a:r>
            <a:r>
              <a:rPr lang="en-US" sz="2600" dirty="0">
                <a:cs typeface="Calibri Light"/>
              </a:rPr>
              <a:t> un </a:t>
            </a:r>
            <a:r>
              <a:rPr lang="en-US" sz="2600" dirty="0" err="1">
                <a:cs typeface="Calibri Light"/>
              </a:rPr>
              <a:t>ciclo</a:t>
            </a:r>
            <a:r>
              <a:rPr lang="en-US" sz="2600" dirty="0">
                <a:cs typeface="Calibri Light"/>
              </a:rPr>
              <a:t> for e </a:t>
            </a:r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  </a:t>
            </a:r>
            <a:r>
              <a:rPr lang="en-US" sz="2600" dirty="0" err="1">
                <a:cs typeface="Calibri Light"/>
              </a:rPr>
              <a:t>create_course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passandogli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posizione</a:t>
            </a:r>
            <a:r>
              <a:rPr lang="en-US" sz="2600" dirty="0">
                <a:cs typeface="Calibri Light"/>
              </a:rPr>
              <a:t> [I].</a:t>
            </a:r>
          </a:p>
          <a:p>
            <a:r>
              <a:rPr lang="en-US" sz="2600" dirty="0">
                <a:cs typeface="Calibri Light"/>
              </a:rPr>
              <a:t>In base al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esso</a:t>
            </a:r>
            <a:r>
              <a:rPr lang="en-US" sz="2600" dirty="0">
                <a:cs typeface="Calibri Light"/>
              </a:rPr>
              <a:t> verra </a:t>
            </a:r>
            <a:r>
              <a:rPr lang="en-US" sz="2600" dirty="0" err="1">
                <a:cs typeface="Calibri Light"/>
              </a:rPr>
              <a:t>spostato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nel</a:t>
            </a:r>
            <a:r>
              <a:rPr lang="en-US" sz="2600" dirty="0">
                <a:cs typeface="Calibri Light"/>
              </a:rPr>
              <a:t> giusto </a:t>
            </a:r>
            <a:r>
              <a:rPr lang="en-US" sz="2600" dirty="0" err="1">
                <a:cs typeface="Calibri Light"/>
              </a:rPr>
              <a:t>contenitore</a:t>
            </a:r>
            <a:r>
              <a:rPr lang="en-US" sz="2600" dirty="0">
                <a:cs typeface="Calibri Light"/>
              </a:rPr>
              <a:t>, e il </a:t>
            </a:r>
            <a:r>
              <a:rPr lang="en-US" sz="2600" dirty="0" err="1">
                <a:cs typeface="Calibri Light"/>
              </a:rPr>
              <a:t>contenitore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smetterà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essere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nascosto</a:t>
            </a:r>
            <a:endParaRPr lang="en-US" sz="2600" dirty="0">
              <a:cs typeface="Calibri Light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E425F618-4AD0-4852-9CC7-059A7847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1795912"/>
            <a:ext cx="6618249" cy="34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9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(details)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mostrare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nascondere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dettagli</a:t>
            </a:r>
            <a:r>
              <a:rPr lang="en-US" sz="2600" dirty="0">
                <a:cs typeface="Calibri Light"/>
              </a:rPr>
              <a:t> e il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8860884-130E-406B-AFF4-61B490D5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1749710"/>
            <a:ext cx="6627541" cy="3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Mhw2</vt:lpstr>
      <vt:lpstr>Descrizione </vt:lpstr>
      <vt:lpstr>Layout</vt:lpstr>
      <vt:lpstr>Layout</vt:lpstr>
      <vt:lpstr>CSS</vt:lpstr>
      <vt:lpstr>JS (misc.)</vt:lpstr>
      <vt:lpstr>JS (create_course)</vt:lpstr>
      <vt:lpstr>JS (load_courses)</vt:lpstr>
      <vt:lpstr>JS (details)</vt:lpstr>
      <vt:lpstr>JS (addpref)</vt:lpstr>
      <vt:lpstr>JS (removepref)</vt:lpstr>
      <vt:lpstr>JS (update_preferred)</vt:lpstr>
      <vt:lpstr>JS (find)</vt:lpstr>
      <vt:lpstr>JS (find_all)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1070</cp:revision>
  <dcterms:created xsi:type="dcterms:W3CDTF">2021-03-23T14:49:31Z</dcterms:created>
  <dcterms:modified xsi:type="dcterms:W3CDTF">2021-04-12T12:56:12Z</dcterms:modified>
</cp:coreProperties>
</file>