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84" r:id="rId5"/>
    <p:sldId id="273" r:id="rId6"/>
    <p:sldId id="274" r:id="rId7"/>
    <p:sldId id="282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0F39D-5C06-8C14-715F-903D5DBD2CAF}" v="1978" dt="2021-03-25T17:53:45.685"/>
    <p1510:client id="{9778E01A-E28F-7DDA-6598-585DDDC7905E}" v="1568" dt="2021-04-26T18:42:31.708"/>
    <p1510:client id="{BA2CC440-01AF-7008-3871-A9AD0D17155E}" v="6135" dt="2021-04-12T12:53:22.650"/>
    <p1510:client id="{BAE6D494-F005-8426-1FD5-8C5699D4A1BE}" v="1" dt="2021-04-12T12:55:45.341"/>
    <p1510:client id="{FE2C99CC-4F47-4449-BF91-4F995258DC82}" v="5078" dt="2021-03-23T16:32:2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Mhw3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Sebastiano </a:t>
            </a:r>
            <a:r>
              <a:rPr lang="en-US" dirty="0" err="1">
                <a:cs typeface="Calibri"/>
              </a:rPr>
              <a:t>Brischetto</a:t>
            </a:r>
            <a:r>
              <a:rPr lang="en-US" dirty="0">
                <a:cs typeface="Calibri"/>
              </a:rPr>
              <a:t> 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O46001573 </a:t>
            </a:r>
          </a:p>
          <a:p>
            <a:r>
              <a:rPr lang="en-US" dirty="0">
                <a:ea typeface="+mn-lt"/>
                <a:cs typeface="+mn-lt"/>
              </a:rPr>
              <a:t>26/04/2021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A300-3A8C-493A-83F6-83E7513A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Descrizione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B8CE-AEE9-4CCA-8D0E-8FDC1B45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 panose="020F0502020204030204"/>
              </a:rPr>
              <a:t>Aggiunta</a:t>
            </a:r>
            <a:r>
              <a:rPr lang="en-US" dirty="0">
                <a:cs typeface="Calibri" panose="020F0502020204030204"/>
              </a:rPr>
              <a:t> di API al </a:t>
            </a:r>
            <a:r>
              <a:rPr lang="en-US" dirty="0" err="1">
                <a:cs typeface="Calibri" panose="020F0502020204030204"/>
              </a:rPr>
              <a:t>sito</a:t>
            </a:r>
            <a:r>
              <a:rPr lang="en-US" dirty="0">
                <a:cs typeface="Calibri" panose="020F0502020204030204"/>
              </a:rPr>
              <a:t> web: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Api per la </a:t>
            </a:r>
            <a:r>
              <a:rPr lang="en-US" dirty="0" err="1">
                <a:cs typeface="Calibri" panose="020F0502020204030204"/>
              </a:rPr>
              <a:t>ricerca</a:t>
            </a:r>
            <a:r>
              <a:rPr lang="en-US" dirty="0">
                <a:cs typeface="Calibri" panose="020F0502020204030204"/>
              </a:rPr>
              <a:t> di </a:t>
            </a:r>
            <a:r>
              <a:rPr lang="en-US" dirty="0" err="1">
                <a:cs typeface="Calibri" panose="020F0502020204030204"/>
              </a:rPr>
              <a:t>esercizi</a:t>
            </a:r>
            <a:r>
              <a:rPr lang="en-US" dirty="0">
                <a:cs typeface="Calibri" panose="020F0502020204030204"/>
              </a:rPr>
              <a:t> e </a:t>
            </a:r>
            <a:r>
              <a:rPr lang="en-US" dirty="0" err="1">
                <a:cs typeface="Calibri" panose="020F0502020204030204"/>
              </a:rPr>
              <a:t>descrizione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Api per la </a:t>
            </a:r>
            <a:r>
              <a:rPr lang="en-US" dirty="0" err="1">
                <a:cs typeface="Calibri" panose="020F0502020204030204"/>
              </a:rPr>
              <a:t>ricerca</a:t>
            </a:r>
            <a:r>
              <a:rPr lang="en-US" dirty="0">
                <a:cs typeface="Calibri" panose="020F0502020204030204"/>
              </a:rPr>
              <a:t> di </a:t>
            </a:r>
            <a:r>
              <a:rPr lang="en-US" dirty="0" err="1">
                <a:cs typeface="Calibri" panose="020F0502020204030204"/>
              </a:rPr>
              <a:t>immagini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dei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corsi</a:t>
            </a:r>
            <a:r>
              <a:rPr lang="en-US" dirty="0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4142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Autofit/>
          </a:bodyPr>
          <a:lstStyle/>
          <a:p>
            <a:r>
              <a:rPr lang="en-US" sz="3200" dirty="0">
                <a:cs typeface="Calibri Light"/>
              </a:rPr>
              <a:t>Layout Libreria Esercizi </a:t>
            </a:r>
            <a:endParaRPr lang="en-US" sz="3200" dirty="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26066" y="1487909"/>
            <a:ext cx="3632153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Il </a:t>
            </a:r>
            <a:r>
              <a:rPr lang="en-US" sz="2600" dirty="0" err="1">
                <a:cs typeface="Calibri Light"/>
              </a:rPr>
              <a:t>nome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dell'esercizio</a:t>
            </a:r>
            <a:r>
              <a:rPr lang="en-US" sz="2600" dirty="0">
                <a:cs typeface="Calibri Light"/>
              </a:rPr>
              <a:t> fa da </a:t>
            </a:r>
            <a:r>
              <a:rPr lang="en-US" sz="2600" dirty="0" err="1">
                <a:cs typeface="Calibri Light"/>
              </a:rPr>
              <a:t>pulsante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può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essere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premuto</a:t>
            </a:r>
            <a:r>
              <a:rPr lang="en-US" sz="2600" dirty="0">
                <a:cs typeface="Calibri Light"/>
              </a:rPr>
              <a:t> per </a:t>
            </a:r>
            <a:r>
              <a:rPr lang="en-US" sz="2600" dirty="0" err="1">
                <a:cs typeface="Calibri Light"/>
              </a:rPr>
              <a:t>mostrare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dettagli</a:t>
            </a:r>
          </a:p>
        </p:txBody>
      </p:sp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6F82B9-5E24-4A7A-A723-8D27F8E7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1" y="2028887"/>
            <a:ext cx="6579781" cy="32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Autofit/>
          </a:bodyPr>
          <a:lstStyle/>
          <a:p>
            <a:r>
              <a:rPr lang="en-US" sz="3200" dirty="0">
                <a:cs typeface="Calibri Light"/>
              </a:rPr>
              <a:t>Layout </a:t>
            </a:r>
            <a:r>
              <a:rPr lang="en-US" sz="3200" dirty="0" err="1">
                <a:cs typeface="Calibri Light"/>
              </a:rPr>
              <a:t>Abbonamenti</a:t>
            </a:r>
            <a:endParaRPr lang="en-US" sz="3200" dirty="0" err="1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626066" y="1487909"/>
            <a:ext cx="3632153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Stesso</a:t>
            </a:r>
            <a:r>
              <a:rPr lang="en-US" sz="2600" dirty="0">
                <a:cs typeface="Calibri Light"/>
              </a:rPr>
              <a:t> layout del mhw2 </a:t>
            </a:r>
            <a:r>
              <a:rPr lang="en-US" sz="2600" dirty="0" err="1">
                <a:cs typeface="Calibri Light"/>
              </a:rPr>
              <a:t>eccetto</a:t>
            </a:r>
            <a:r>
              <a:rPr lang="en-US" sz="2600" dirty="0">
                <a:cs typeface="Calibri Light"/>
              </a:rPr>
              <a:t> per le </a:t>
            </a:r>
            <a:r>
              <a:rPr lang="en-US" sz="2600" dirty="0" err="1">
                <a:cs typeface="Calibri Light"/>
              </a:rPr>
              <a:t>immagini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vengono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scelte</a:t>
            </a:r>
            <a:r>
              <a:rPr lang="en-US" sz="2600" dirty="0">
                <a:cs typeface="Calibri Light"/>
              </a:rPr>
              <a:t> in modo </a:t>
            </a:r>
            <a:r>
              <a:rPr lang="en-US" sz="2600" dirty="0" err="1">
                <a:cs typeface="Calibri Light"/>
              </a:rPr>
              <a:t>casuale</a:t>
            </a:r>
            <a:r>
              <a:rPr lang="en-US" sz="2600" dirty="0">
                <a:cs typeface="Calibri Light"/>
              </a:rPr>
              <a:t> da quelle </a:t>
            </a:r>
            <a:r>
              <a:rPr lang="en-US" sz="2600" dirty="0" err="1">
                <a:cs typeface="Calibri Light"/>
              </a:rPr>
              <a:t>ricevuta</a:t>
            </a:r>
            <a:r>
              <a:rPr lang="en-US" sz="2600" dirty="0">
                <a:cs typeface="Calibri Light"/>
              </a:rPr>
              <a:t> con fetch</a:t>
            </a:r>
            <a:endParaRPr lang="en-US" dirty="0"/>
          </a:p>
        </p:txBody>
      </p:sp>
      <p:pic>
        <p:nvPicPr>
          <p:cNvPr id="3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12D6D3E-2B42-4CF0-8734-D406294B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1" y="2214116"/>
            <a:ext cx="6579781" cy="23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(SCRIPT - </a:t>
            </a:r>
            <a:r>
              <a:rPr lang="en-US" sz="3600" dirty="0" err="1">
                <a:cs typeface="Calibri Light"/>
              </a:rPr>
              <a:t>misc</a:t>
            </a:r>
            <a:r>
              <a:rPr lang="en-US" sz="3600" dirty="0">
                <a:cs typeface="Calibri Light"/>
              </a:rPr>
              <a:t>)</a:t>
            </a:r>
            <a:endParaRPr lang="en-US" sz="3600" dirty="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cs typeface="Calibri Light"/>
              </a:rPr>
              <a:t>Constanti per le API e array di </a:t>
            </a:r>
            <a:r>
              <a:rPr lang="en-US" sz="2600" dirty="0" err="1">
                <a:cs typeface="Calibri Light"/>
              </a:rPr>
              <a:t>promesse</a:t>
            </a:r>
            <a:r>
              <a:rPr lang="en-US" sz="2600" dirty="0">
                <a:cs typeface="Calibri Light"/>
              </a:rPr>
              <a:t>.</a:t>
            </a:r>
          </a:p>
          <a:p>
            <a:endParaRPr lang="en-US" sz="2600" dirty="0">
              <a:cs typeface="Calibri Light"/>
            </a:endParaRPr>
          </a:p>
          <a:p>
            <a:endParaRPr lang="en-US" sz="2600" dirty="0">
              <a:cs typeface="Calibri Light"/>
            </a:endParaRPr>
          </a:p>
          <a:p>
            <a:endParaRPr lang="en-US" sz="2600" dirty="0">
              <a:cs typeface="Calibri Ligh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5A55317-5DFD-4954-A91A-F6BF7BF1F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40" y="3083794"/>
            <a:ext cx="6606362" cy="7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5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JS (SCRIPT - new)</a:t>
            </a:r>
            <a:endParaRPr lang="en-US" sz="3600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Nuove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funzioni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aggiunte</a:t>
            </a:r>
            <a:r>
              <a:rPr lang="en-US" sz="2600" dirty="0">
                <a:cs typeface="Calibri Light"/>
              </a:rPr>
              <a:t> a script.js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cs typeface="Calibri Light"/>
              </a:rPr>
              <a:t>onResponse</a:t>
            </a:r>
            <a:r>
              <a:rPr lang="en-US" sz="2600" dirty="0">
                <a:cs typeface="Calibri Light"/>
              </a:rPr>
              <a:t>: </a:t>
            </a:r>
            <a:r>
              <a:rPr lang="en-US" sz="2600" dirty="0" err="1">
                <a:cs typeface="Calibri Light"/>
              </a:rPr>
              <a:t>ritorna</a:t>
            </a:r>
            <a:r>
              <a:rPr lang="en-US" sz="2600" dirty="0">
                <a:cs typeface="Calibri Light"/>
              </a:rPr>
              <a:t> il json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cs typeface="Calibri Light"/>
              </a:rPr>
              <a:t>OnJson</a:t>
            </a:r>
            <a:r>
              <a:rPr lang="en-US" sz="2600" dirty="0">
                <a:cs typeface="Calibri Light"/>
              </a:rPr>
              <a:t>: </a:t>
            </a:r>
            <a:r>
              <a:rPr lang="en-US" sz="2600" dirty="0" err="1">
                <a:cs typeface="Calibri Light"/>
              </a:rPr>
              <a:t>ritorna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un'immagine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casuale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fra</a:t>
            </a:r>
            <a:r>
              <a:rPr lang="en-US" sz="2600" dirty="0">
                <a:cs typeface="Calibri Light"/>
              </a:rPr>
              <a:t> quelle </a:t>
            </a:r>
            <a:r>
              <a:rPr lang="en-US" sz="2600" dirty="0" err="1">
                <a:cs typeface="Calibri Light"/>
              </a:rPr>
              <a:t>ricevute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 err="1">
                <a:cs typeface="Calibri Light"/>
              </a:rPr>
              <a:t>Load_images</a:t>
            </a:r>
            <a:r>
              <a:rPr lang="en-US" sz="2600" dirty="0">
                <a:cs typeface="Calibri Light"/>
              </a:rPr>
              <a:t>: </a:t>
            </a:r>
            <a:r>
              <a:rPr lang="en-US" sz="2600" dirty="0" err="1">
                <a:cs typeface="Calibri Light"/>
              </a:rPr>
              <a:t>aggiorna</a:t>
            </a:r>
            <a:r>
              <a:rPr lang="en-US" sz="2600" dirty="0">
                <a:cs typeface="Calibri Light"/>
              </a:rPr>
              <a:t> CONTENT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cs typeface="Calibri Light"/>
              </a:rPr>
              <a:t>Load_content: fa una fetch per </a:t>
            </a:r>
            <a:r>
              <a:rPr lang="en-US" sz="2600" dirty="0" err="1">
                <a:cs typeface="Calibri Light"/>
              </a:rPr>
              <a:t>ogni</a:t>
            </a:r>
            <a:r>
              <a:rPr lang="en-US" sz="2600" dirty="0">
                <a:cs typeface="Calibri Light"/>
              </a:rPr>
              <a:t> </a:t>
            </a:r>
            <a:r>
              <a:rPr lang="en-US" sz="2600" dirty="0" err="1">
                <a:cs typeface="Calibri Light"/>
              </a:rPr>
              <a:t>elemento</a:t>
            </a:r>
            <a:r>
              <a:rPr lang="en-US" sz="2600" dirty="0">
                <a:cs typeface="Calibri Light"/>
              </a:rPr>
              <a:t> di CONTENT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F696674D-73E1-4B94-B600-4C3355AF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0" y="1623771"/>
            <a:ext cx="6579781" cy="36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6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(ESERCIZI)</a:t>
            </a:r>
            <a:endParaRPr lang="en-US" sz="3000">
              <a:cs typeface="Calibri Light"/>
            </a:endParaRP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onJson</a:t>
            </a:r>
            <a:r>
              <a:rPr lang="en-US" sz="2600" dirty="0">
                <a:cs typeface="Calibri Light"/>
              </a:rPr>
              <a:t>: </a:t>
            </a:r>
            <a:r>
              <a:rPr lang="en-US" sz="2600" dirty="0" err="1">
                <a:cs typeface="Calibri Light"/>
              </a:rPr>
              <a:t>alla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ricevuta</a:t>
            </a:r>
            <a:r>
              <a:rPr lang="en-US" sz="2600" dirty="0">
                <a:cs typeface="Calibri Light"/>
              </a:rPr>
              <a:t> del json </a:t>
            </a:r>
            <a:r>
              <a:rPr lang="en-US" sz="2600" dirty="0" err="1">
                <a:cs typeface="Calibri Light"/>
              </a:rPr>
              <a:t>seleziona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gli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esercizi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che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nel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nome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contengono</a:t>
            </a:r>
            <a:r>
              <a:rPr lang="en-US" sz="2600" dirty="0">
                <a:cs typeface="Calibri Light"/>
              </a:rPr>
              <a:t> la </a:t>
            </a:r>
            <a:r>
              <a:rPr lang="en-US" sz="2600" dirty="0" err="1">
                <a:cs typeface="Calibri Light"/>
              </a:rPr>
              <a:t>stringa</a:t>
            </a:r>
            <a:r>
              <a:rPr lang="en-US" sz="2600" dirty="0">
                <a:cs typeface="Calibri Light"/>
              </a:rPr>
              <a:t> di </a:t>
            </a:r>
            <a:r>
              <a:rPr lang="en-US" sz="2600" dirty="0" err="1">
                <a:cs typeface="Calibri Light"/>
              </a:rPr>
              <a:t>ricerca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dell'input</a:t>
            </a:r>
            <a:r>
              <a:rPr lang="en-US" sz="2600" dirty="0">
                <a:cs typeface="Calibri Light"/>
              </a:rPr>
              <a:t> e li </a:t>
            </a:r>
            <a:r>
              <a:rPr lang="en-US" sz="2600" dirty="0" err="1">
                <a:cs typeface="Calibri Light"/>
              </a:rPr>
              <a:t>mostra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1CD4CC48-4715-4663-A8EE-42761F06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3" y="760268"/>
            <a:ext cx="6579780" cy="53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7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7CD0-070A-46C9-80FD-24BBC25E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8588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>
                <a:cs typeface="Calibri Light"/>
              </a:rPr>
              <a:t>JS (ESERCIZI)</a:t>
            </a:r>
            <a:endParaRPr lang="en-US" sz="3000">
              <a:cs typeface="Calibri Light"/>
            </a:endParaRPr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2C72CA-455F-41B6-9AC7-F868F0F7CC62}"/>
              </a:ext>
            </a:extLst>
          </p:cNvPr>
          <p:cNvSpPr txBox="1">
            <a:spLocks/>
          </p:cNvSpPr>
          <p:nvPr/>
        </p:nvSpPr>
        <p:spPr>
          <a:xfrm>
            <a:off x="476087" y="1487909"/>
            <a:ext cx="3782132" cy="5059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details: </a:t>
            </a:r>
            <a:r>
              <a:rPr lang="en-US" sz="2600" dirty="0" err="1">
                <a:cs typeface="Calibri Light"/>
              </a:rPr>
              <a:t>mostra</a:t>
            </a:r>
            <a:r>
              <a:rPr lang="en-US" sz="2600" dirty="0">
                <a:cs typeface="Calibri Light"/>
              </a:rPr>
              <a:t>/</a:t>
            </a:r>
            <a:r>
              <a:rPr lang="en-US" sz="2600" dirty="0" err="1">
                <a:cs typeface="Calibri Light"/>
              </a:rPr>
              <a:t>nasconde</a:t>
            </a:r>
            <a:r>
              <a:rPr lang="en-US" sz="2600" dirty="0">
                <a:cs typeface="Calibri Light"/>
              </a:rPr>
              <a:t> I </a:t>
            </a:r>
            <a:r>
              <a:rPr lang="en-US" sz="2600" dirty="0" err="1">
                <a:cs typeface="Calibri Light"/>
              </a:rPr>
              <a:t>dettagli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dell'esercizio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onResponse</a:t>
            </a:r>
            <a:r>
              <a:rPr lang="en-US" sz="2600" dirty="0">
                <a:cs typeface="Calibri Light"/>
              </a:rPr>
              <a:t>: </a:t>
            </a:r>
            <a:r>
              <a:rPr lang="en-US" sz="2600" dirty="0" err="1">
                <a:cs typeface="Calibri Light"/>
              </a:rPr>
              <a:t>ritorna</a:t>
            </a:r>
            <a:r>
              <a:rPr lang="en-US" sz="2600" dirty="0">
                <a:cs typeface="Calibri Light"/>
              </a:rPr>
              <a:t> il json </a:t>
            </a:r>
            <a:r>
              <a:rPr lang="en-US" sz="2600" dirty="0" err="1">
                <a:cs typeface="Calibri Light"/>
              </a:rPr>
              <a:t>alla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ricevuta</a:t>
            </a:r>
            <a:r>
              <a:rPr lang="en-US" sz="2600" dirty="0">
                <a:cs typeface="Calibri Light"/>
              </a:rPr>
              <a:t>.</a:t>
            </a:r>
          </a:p>
          <a:p>
            <a:r>
              <a:rPr lang="en-US" sz="2600" dirty="0" err="1">
                <a:cs typeface="Calibri Light"/>
              </a:rPr>
              <a:t>Funzione</a:t>
            </a:r>
            <a:r>
              <a:rPr lang="en-US" sz="2600" dirty="0">
                <a:cs typeface="Calibri Light"/>
              </a:rPr>
              <a:t> search: </a:t>
            </a:r>
            <a:r>
              <a:rPr lang="en-US" sz="2600" dirty="0" err="1">
                <a:cs typeface="Calibri Light"/>
              </a:rPr>
              <a:t>quando</a:t>
            </a:r>
            <a:r>
              <a:rPr lang="en-US" sz="2600" dirty="0">
                <a:cs typeface="Calibri Light"/>
              </a:rPr>
              <a:t> il form </a:t>
            </a:r>
            <a:r>
              <a:rPr lang="en-US" sz="2600" dirty="0" err="1">
                <a:cs typeface="Calibri Light"/>
              </a:rPr>
              <a:t>viene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inviato</a:t>
            </a:r>
            <a:r>
              <a:rPr lang="en-US" sz="2600" dirty="0">
                <a:cs typeface="Calibri Light"/>
              </a:rPr>
              <a:t> fa la fetch con il </a:t>
            </a:r>
            <a:r>
              <a:rPr lang="en-US" sz="2600" dirty="0" err="1">
                <a:cs typeface="Calibri Light"/>
              </a:rPr>
              <a:t>tipo</a:t>
            </a:r>
            <a:r>
              <a:rPr lang="en-US" sz="2600" dirty="0">
                <a:cs typeface="Calibri Light"/>
              </a:rPr>
              <a:t> </a:t>
            </a:r>
            <a:r>
              <a:rPr lang="en-US" sz="2600" dirty="0" err="1">
                <a:cs typeface="Calibri Light"/>
              </a:rPr>
              <a:t>dell'esercizio</a:t>
            </a:r>
            <a:r>
              <a:rPr lang="en-US" sz="2600" dirty="0">
                <a:cs typeface="Calibri Light"/>
              </a:rPr>
              <a:t>.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FAEE333-C0D4-41FE-88B5-0BB3D76E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1" y="1105631"/>
            <a:ext cx="6579781" cy="46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9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Mhw3</vt:lpstr>
      <vt:lpstr>Descrizione </vt:lpstr>
      <vt:lpstr>Layout Libreria Esercizi </vt:lpstr>
      <vt:lpstr>Layout Abbonamenti</vt:lpstr>
      <vt:lpstr>JS (SCRIPT - misc)</vt:lpstr>
      <vt:lpstr>JS (SCRIPT - new)</vt:lpstr>
      <vt:lpstr>JS (ESERCIZI)</vt:lpstr>
      <vt:lpstr>JS (ESERCIZI)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1211</cp:revision>
  <dcterms:created xsi:type="dcterms:W3CDTF">2021-03-23T14:49:31Z</dcterms:created>
  <dcterms:modified xsi:type="dcterms:W3CDTF">2021-04-26T18:43:03Z</dcterms:modified>
</cp:coreProperties>
</file>