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8" r:id="rId4"/>
    <p:sldId id="259" r:id="rId5"/>
    <p:sldId id="260" r:id="rId6"/>
    <p:sldId id="262" r:id="rId7"/>
    <p:sldId id="263" r:id="rId8"/>
    <p:sldId id="264" r:id="rId9"/>
    <p:sldId id="265" r:id="rId10"/>
    <p:sldId id="266" r:id="rId11"/>
    <p:sldId id="267" r:id="rId12"/>
    <p:sldId id="269"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F5F"/>
    <a:srgbClr val="1010EB"/>
    <a:srgbClr val="140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5D89A-B51A-4BBE-A4D7-59AE83734681}" v="238" dt="2023-09-04T01:26:42.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63" autoAdjust="0"/>
  </p:normalViewPr>
  <p:slideViewPr>
    <p:cSldViewPr snapToGrid="0">
      <p:cViewPr varScale="1">
        <p:scale>
          <a:sx n="99" d="100"/>
          <a:sy n="99"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openxmlformats.org/officeDocument/2006/relationships/customXml" Target="../customXml/item3.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ado, Sebastian" userId="d6c7c154-4026-44fc-a519-9d35309c4f38" providerId="ADAL" clId="{3AC5D89A-B51A-4BBE-A4D7-59AE83734681}"/>
    <pc:docChg chg="undo redo custSel addSld delSld modSld">
      <pc:chgData name="Parrado, Sebastian" userId="d6c7c154-4026-44fc-a519-9d35309c4f38" providerId="ADAL" clId="{3AC5D89A-B51A-4BBE-A4D7-59AE83734681}" dt="2023-09-04T01:26:42.846" v="4649" actId="478"/>
      <pc:docMkLst>
        <pc:docMk/>
      </pc:docMkLst>
      <pc:sldChg chg="addSp delSp modSp mod">
        <pc:chgData name="Parrado, Sebastian" userId="d6c7c154-4026-44fc-a519-9d35309c4f38" providerId="ADAL" clId="{3AC5D89A-B51A-4BBE-A4D7-59AE83734681}" dt="2023-09-03T23:28:52.319" v="123" actId="1076"/>
        <pc:sldMkLst>
          <pc:docMk/>
          <pc:sldMk cId="379237471" sldId="256"/>
        </pc:sldMkLst>
        <pc:spChg chg="mod">
          <ac:chgData name="Parrado, Sebastian" userId="d6c7c154-4026-44fc-a519-9d35309c4f38" providerId="ADAL" clId="{3AC5D89A-B51A-4BBE-A4D7-59AE83734681}" dt="2023-09-03T23:27:21.474" v="120" actId="207"/>
          <ac:spMkLst>
            <pc:docMk/>
            <pc:sldMk cId="379237471" sldId="256"/>
            <ac:spMk id="7" creationId="{0B5C5B7B-4AFD-681D-FF69-F6D24FB3A211}"/>
          </ac:spMkLst>
        </pc:spChg>
        <pc:spChg chg="mod">
          <ac:chgData name="Parrado, Sebastian" userId="d6c7c154-4026-44fc-a519-9d35309c4f38" providerId="ADAL" clId="{3AC5D89A-B51A-4BBE-A4D7-59AE83734681}" dt="2023-09-03T23:28:52.319" v="123" actId="1076"/>
          <ac:spMkLst>
            <pc:docMk/>
            <pc:sldMk cId="379237471" sldId="256"/>
            <ac:spMk id="9" creationId="{90FEA881-9509-7889-520E-140C4B3C2D27}"/>
          </ac:spMkLst>
        </pc:spChg>
        <pc:spChg chg="mod">
          <ac:chgData name="Parrado, Sebastian" userId="d6c7c154-4026-44fc-a519-9d35309c4f38" providerId="ADAL" clId="{3AC5D89A-B51A-4BBE-A4D7-59AE83734681}" dt="2023-09-03T23:26:29.087" v="113" actId="255"/>
          <ac:spMkLst>
            <pc:docMk/>
            <pc:sldMk cId="379237471" sldId="256"/>
            <ac:spMk id="13" creationId="{FE8C8814-62E4-7DE4-A106-FCA839E0A1FB}"/>
          </ac:spMkLst>
        </pc:spChg>
        <pc:spChg chg="mod">
          <ac:chgData name="Parrado, Sebastian" userId="d6c7c154-4026-44fc-a519-9d35309c4f38" providerId="ADAL" clId="{3AC5D89A-B51A-4BBE-A4D7-59AE83734681}" dt="2023-09-03T23:26:53.127" v="118" actId="1076"/>
          <ac:spMkLst>
            <pc:docMk/>
            <pc:sldMk cId="379237471" sldId="256"/>
            <ac:spMk id="14" creationId="{DB2552F8-4BDE-E005-BB86-EB70A1FC0488}"/>
          </ac:spMkLst>
        </pc:spChg>
        <pc:spChg chg="mod">
          <ac:chgData name="Parrado, Sebastian" userId="d6c7c154-4026-44fc-a519-9d35309c4f38" providerId="ADAL" clId="{3AC5D89A-B51A-4BBE-A4D7-59AE83734681}" dt="2023-09-03T23:26:50.115" v="117" actId="1076"/>
          <ac:spMkLst>
            <pc:docMk/>
            <pc:sldMk cId="379237471" sldId="256"/>
            <ac:spMk id="15" creationId="{BC9761C1-CCFE-5116-B54D-770279D2DFCE}"/>
          </ac:spMkLst>
        </pc:spChg>
        <pc:spChg chg="mod">
          <ac:chgData name="Parrado, Sebastian" userId="d6c7c154-4026-44fc-a519-9d35309c4f38" providerId="ADAL" clId="{3AC5D89A-B51A-4BBE-A4D7-59AE83734681}" dt="2023-09-03T23:26:39.530" v="115" actId="1076"/>
          <ac:spMkLst>
            <pc:docMk/>
            <pc:sldMk cId="379237471" sldId="256"/>
            <ac:spMk id="16" creationId="{04EDF6B4-3F2B-684C-F27C-8284B1D13D44}"/>
          </ac:spMkLst>
        </pc:spChg>
        <pc:spChg chg="mod">
          <ac:chgData name="Parrado, Sebastian" userId="d6c7c154-4026-44fc-a519-9d35309c4f38" providerId="ADAL" clId="{3AC5D89A-B51A-4BBE-A4D7-59AE83734681}" dt="2023-09-03T23:26:46.137" v="116" actId="1076"/>
          <ac:spMkLst>
            <pc:docMk/>
            <pc:sldMk cId="379237471" sldId="256"/>
            <ac:spMk id="17" creationId="{5AEB0672-3EC5-950D-2C62-50A5A76ADBA3}"/>
          </ac:spMkLst>
        </pc:spChg>
        <pc:spChg chg="mod">
          <ac:chgData name="Parrado, Sebastian" userId="d6c7c154-4026-44fc-a519-9d35309c4f38" providerId="ADAL" clId="{3AC5D89A-B51A-4BBE-A4D7-59AE83734681}" dt="2023-09-03T23:27:39.320" v="122" actId="1076"/>
          <ac:spMkLst>
            <pc:docMk/>
            <pc:sldMk cId="379237471" sldId="256"/>
            <ac:spMk id="18" creationId="{2ED4FD62-FF1B-3841-7D9F-5689ECB6239D}"/>
          </ac:spMkLst>
        </pc:spChg>
        <pc:spChg chg="mod ord">
          <ac:chgData name="Parrado, Sebastian" userId="d6c7c154-4026-44fc-a519-9d35309c4f38" providerId="ADAL" clId="{3AC5D89A-B51A-4BBE-A4D7-59AE83734681}" dt="2023-09-03T23:26:02.876" v="111" actId="207"/>
          <ac:spMkLst>
            <pc:docMk/>
            <pc:sldMk cId="379237471" sldId="256"/>
            <ac:spMk id="20" creationId="{602AB442-FE44-2AF2-334D-025F3210915F}"/>
          </ac:spMkLst>
        </pc:spChg>
        <pc:spChg chg="add del mod">
          <ac:chgData name="Parrado, Sebastian" userId="d6c7c154-4026-44fc-a519-9d35309c4f38" providerId="ADAL" clId="{3AC5D89A-B51A-4BBE-A4D7-59AE83734681}" dt="2023-09-03T23:24:04.127" v="22"/>
          <ac:spMkLst>
            <pc:docMk/>
            <pc:sldMk cId="379237471" sldId="256"/>
            <ac:spMk id="21" creationId="{7BEDD598-9F45-0D35-0F68-613922D8DAC5}"/>
          </ac:spMkLst>
        </pc:spChg>
        <pc:spChg chg="add mod ord">
          <ac:chgData name="Parrado, Sebastian" userId="d6c7c154-4026-44fc-a519-9d35309c4f38" providerId="ADAL" clId="{3AC5D89A-B51A-4BBE-A4D7-59AE83734681}" dt="2023-09-03T23:25:05.083" v="107" actId="1076"/>
          <ac:spMkLst>
            <pc:docMk/>
            <pc:sldMk cId="379237471" sldId="256"/>
            <ac:spMk id="23" creationId="{7BEA0802-91ED-3AEC-51A5-C9C255CEB0AD}"/>
          </ac:spMkLst>
        </pc:spChg>
      </pc:sldChg>
      <pc:sldChg chg="addSp modSp mod modNotesTx">
        <pc:chgData name="Parrado, Sebastian" userId="d6c7c154-4026-44fc-a519-9d35309c4f38" providerId="ADAL" clId="{3AC5D89A-B51A-4BBE-A4D7-59AE83734681}" dt="2023-09-04T01:20:12.639" v="4409" actId="1076"/>
        <pc:sldMkLst>
          <pc:docMk/>
          <pc:sldMk cId="1286526340" sldId="257"/>
        </pc:sldMkLst>
        <pc:spChg chg="mod">
          <ac:chgData name="Parrado, Sebastian" userId="d6c7c154-4026-44fc-a519-9d35309c4f38" providerId="ADAL" clId="{3AC5D89A-B51A-4BBE-A4D7-59AE83734681}" dt="2023-09-03T23:27:07.032" v="119" actId="207"/>
          <ac:spMkLst>
            <pc:docMk/>
            <pc:sldMk cId="1286526340" sldId="257"/>
            <ac:spMk id="10" creationId="{C7101D17-19FE-AC32-541B-F2D72D268BC8}"/>
          </ac:spMkLst>
        </pc:spChg>
        <pc:spChg chg="add mod">
          <ac:chgData name="Parrado, Sebastian" userId="d6c7c154-4026-44fc-a519-9d35309c4f38" providerId="ADAL" clId="{3AC5D89A-B51A-4BBE-A4D7-59AE83734681}" dt="2023-09-04T01:20:12.639" v="4409" actId="1076"/>
          <ac:spMkLst>
            <pc:docMk/>
            <pc:sldMk cId="1286526340" sldId="257"/>
            <ac:spMk id="12" creationId="{C3546232-CCD8-80C5-9EB0-A82514600029}"/>
          </ac:spMkLst>
        </pc:spChg>
      </pc:sldChg>
      <pc:sldChg chg="addSp delSp modSp mod modNotesTx">
        <pc:chgData name="Parrado, Sebastian" userId="d6c7c154-4026-44fc-a519-9d35309c4f38" providerId="ADAL" clId="{3AC5D89A-B51A-4BBE-A4D7-59AE83734681}" dt="2023-09-04T00:25:01.739" v="2757" actId="207"/>
        <pc:sldMkLst>
          <pc:docMk/>
          <pc:sldMk cId="1925930261" sldId="258"/>
        </pc:sldMkLst>
        <pc:spChg chg="add mod">
          <ac:chgData name="Parrado, Sebastian" userId="d6c7c154-4026-44fc-a519-9d35309c4f38" providerId="ADAL" clId="{3AC5D89A-B51A-4BBE-A4D7-59AE83734681}" dt="2023-09-04T00:25:01.739" v="2757" actId="207"/>
          <ac:spMkLst>
            <pc:docMk/>
            <pc:sldMk cId="1925930261" sldId="258"/>
            <ac:spMk id="3" creationId="{3C25D967-8501-15E1-D551-3E0EA8ACE53B}"/>
          </ac:spMkLst>
        </pc:spChg>
        <pc:spChg chg="add mod">
          <ac:chgData name="Parrado, Sebastian" userId="d6c7c154-4026-44fc-a519-9d35309c4f38" providerId="ADAL" clId="{3AC5D89A-B51A-4BBE-A4D7-59AE83734681}" dt="2023-09-03T23:34:45.650" v="145"/>
          <ac:spMkLst>
            <pc:docMk/>
            <pc:sldMk cId="1925930261" sldId="258"/>
            <ac:spMk id="4" creationId="{BB257F6E-434B-94A0-6E0D-F926D362BC34}"/>
          </ac:spMkLst>
        </pc:spChg>
        <pc:spChg chg="add mod">
          <ac:chgData name="Parrado, Sebastian" userId="d6c7c154-4026-44fc-a519-9d35309c4f38" providerId="ADAL" clId="{3AC5D89A-B51A-4BBE-A4D7-59AE83734681}" dt="2023-09-03T23:37:22.537" v="224" actId="20577"/>
          <ac:spMkLst>
            <pc:docMk/>
            <pc:sldMk cId="1925930261" sldId="258"/>
            <ac:spMk id="5" creationId="{2DD94BDF-233A-9C73-AA9B-63BE2C97937E}"/>
          </ac:spMkLst>
        </pc:spChg>
        <pc:spChg chg="add mod">
          <ac:chgData name="Parrado, Sebastian" userId="d6c7c154-4026-44fc-a519-9d35309c4f38" providerId="ADAL" clId="{3AC5D89A-B51A-4BBE-A4D7-59AE83734681}" dt="2023-09-03T23:41:02.689" v="266" actId="1076"/>
          <ac:spMkLst>
            <pc:docMk/>
            <pc:sldMk cId="1925930261" sldId="258"/>
            <ac:spMk id="9" creationId="{D841145B-87A9-C602-80A7-0A9DDE880AC7}"/>
          </ac:spMkLst>
        </pc:spChg>
        <pc:picChg chg="add del mod">
          <ac:chgData name="Parrado, Sebastian" userId="d6c7c154-4026-44fc-a519-9d35309c4f38" providerId="ADAL" clId="{3AC5D89A-B51A-4BBE-A4D7-59AE83734681}" dt="2023-09-03T23:40:04.888" v="251" actId="478"/>
          <ac:picMkLst>
            <pc:docMk/>
            <pc:sldMk cId="1925930261" sldId="258"/>
            <ac:picMk id="2050" creationId="{F6588748-A9F0-AF9B-609A-43CBBFD46DBE}"/>
          </ac:picMkLst>
        </pc:picChg>
        <pc:picChg chg="add del mod">
          <ac:chgData name="Parrado, Sebastian" userId="d6c7c154-4026-44fc-a519-9d35309c4f38" providerId="ADAL" clId="{3AC5D89A-B51A-4BBE-A4D7-59AE83734681}" dt="2023-09-03T23:40:40.696" v="261" actId="478"/>
          <ac:picMkLst>
            <pc:docMk/>
            <pc:sldMk cId="1925930261" sldId="258"/>
            <ac:picMk id="2052" creationId="{9368B3EC-066F-DD9E-7066-50EBAA276755}"/>
          </ac:picMkLst>
        </pc:picChg>
        <pc:picChg chg="add mod">
          <ac:chgData name="Parrado, Sebastian" userId="d6c7c154-4026-44fc-a519-9d35309c4f38" providerId="ADAL" clId="{3AC5D89A-B51A-4BBE-A4D7-59AE83734681}" dt="2023-09-03T23:40:58.974" v="265" actId="1076"/>
          <ac:picMkLst>
            <pc:docMk/>
            <pc:sldMk cId="1925930261" sldId="258"/>
            <ac:picMk id="2054" creationId="{4C03C6A2-FCED-A205-5FEE-DADD0E3A0EC6}"/>
          </ac:picMkLst>
        </pc:picChg>
      </pc:sldChg>
      <pc:sldChg chg="addSp delSp modSp mod">
        <pc:chgData name="Parrado, Sebastian" userId="d6c7c154-4026-44fc-a519-9d35309c4f38" providerId="ADAL" clId="{3AC5D89A-B51A-4BBE-A4D7-59AE83734681}" dt="2023-09-04T01:19:37.782" v="4323" actId="1076"/>
        <pc:sldMkLst>
          <pc:docMk/>
          <pc:sldMk cId="4222392442" sldId="259"/>
        </pc:sldMkLst>
        <pc:spChg chg="add del mod">
          <ac:chgData name="Parrado, Sebastian" userId="d6c7c154-4026-44fc-a519-9d35309c4f38" providerId="ADAL" clId="{3AC5D89A-B51A-4BBE-A4D7-59AE83734681}" dt="2023-09-03T23:46:05.414" v="402" actId="478"/>
          <ac:spMkLst>
            <pc:docMk/>
            <pc:sldMk cId="4222392442" sldId="259"/>
            <ac:spMk id="3" creationId="{CC746ECE-2D6A-1B21-4F38-FD843D79C1E8}"/>
          </ac:spMkLst>
        </pc:spChg>
        <pc:spChg chg="add mod">
          <ac:chgData name="Parrado, Sebastian" userId="d6c7c154-4026-44fc-a519-9d35309c4f38" providerId="ADAL" clId="{3AC5D89A-B51A-4BBE-A4D7-59AE83734681}" dt="2023-09-04T00:12:26.198" v="2636" actId="14100"/>
          <ac:spMkLst>
            <pc:docMk/>
            <pc:sldMk cId="4222392442" sldId="259"/>
            <ac:spMk id="4" creationId="{FDABA32C-4E1D-1B80-1CFD-B6B785228F3B}"/>
          </ac:spMkLst>
        </pc:spChg>
        <pc:spChg chg="add mod">
          <ac:chgData name="Parrado, Sebastian" userId="d6c7c154-4026-44fc-a519-9d35309c4f38" providerId="ADAL" clId="{3AC5D89A-B51A-4BBE-A4D7-59AE83734681}" dt="2023-09-04T00:13:48.902" v="2663" actId="14100"/>
          <ac:spMkLst>
            <pc:docMk/>
            <pc:sldMk cId="4222392442" sldId="259"/>
            <ac:spMk id="8" creationId="{E05939FE-D7AC-2440-4DED-26D11A670371}"/>
          </ac:spMkLst>
        </pc:spChg>
        <pc:spChg chg="mod">
          <ac:chgData name="Parrado, Sebastian" userId="d6c7c154-4026-44fc-a519-9d35309c4f38" providerId="ADAL" clId="{3AC5D89A-B51A-4BBE-A4D7-59AE83734681}" dt="2023-09-03T23:51:35.417" v="465" actId="255"/>
          <ac:spMkLst>
            <pc:docMk/>
            <pc:sldMk cId="4222392442" sldId="259"/>
            <ac:spMk id="12" creationId="{58616679-92D5-66CA-A614-83011AC0FADB}"/>
          </ac:spMkLst>
        </pc:spChg>
        <pc:spChg chg="mod">
          <ac:chgData name="Parrado, Sebastian" userId="d6c7c154-4026-44fc-a519-9d35309c4f38" providerId="ADAL" clId="{3AC5D89A-B51A-4BBE-A4D7-59AE83734681}" dt="2023-09-03T23:51:35.417" v="465" actId="255"/>
          <ac:spMkLst>
            <pc:docMk/>
            <pc:sldMk cId="4222392442" sldId="259"/>
            <ac:spMk id="13" creationId="{C7020B91-6BA6-98A0-1043-126AF6B1EA45}"/>
          </ac:spMkLst>
        </pc:spChg>
        <pc:spChg chg="add mod">
          <ac:chgData name="Parrado, Sebastian" userId="d6c7c154-4026-44fc-a519-9d35309c4f38" providerId="ADAL" clId="{3AC5D89A-B51A-4BBE-A4D7-59AE83734681}" dt="2023-09-04T00:19:51.286" v="2733" actId="404"/>
          <ac:spMkLst>
            <pc:docMk/>
            <pc:sldMk cId="4222392442" sldId="259"/>
            <ac:spMk id="15" creationId="{F2E7D810-6262-F806-20B2-555526B93CCD}"/>
          </ac:spMkLst>
        </pc:spChg>
        <pc:spChg chg="mod">
          <ac:chgData name="Parrado, Sebastian" userId="d6c7c154-4026-44fc-a519-9d35309c4f38" providerId="ADAL" clId="{3AC5D89A-B51A-4BBE-A4D7-59AE83734681}" dt="2023-09-03T23:52:38" v="609"/>
          <ac:spMkLst>
            <pc:docMk/>
            <pc:sldMk cId="4222392442" sldId="259"/>
            <ac:spMk id="17" creationId="{758C29D0-9FCA-1C20-23EC-479C51E06828}"/>
          </ac:spMkLst>
        </pc:spChg>
        <pc:spChg chg="mod">
          <ac:chgData name="Parrado, Sebastian" userId="d6c7c154-4026-44fc-a519-9d35309c4f38" providerId="ADAL" clId="{3AC5D89A-B51A-4BBE-A4D7-59AE83734681}" dt="2023-09-03T23:52:42.969" v="612" actId="20577"/>
          <ac:spMkLst>
            <pc:docMk/>
            <pc:sldMk cId="4222392442" sldId="259"/>
            <ac:spMk id="18" creationId="{291D3C97-EA6C-5532-40D8-B417D7D43011}"/>
          </ac:spMkLst>
        </pc:spChg>
        <pc:spChg chg="add mod">
          <ac:chgData name="Parrado, Sebastian" userId="d6c7c154-4026-44fc-a519-9d35309c4f38" providerId="ADAL" clId="{3AC5D89A-B51A-4BBE-A4D7-59AE83734681}" dt="2023-09-04T00:19:57.515" v="2734" actId="404"/>
          <ac:spMkLst>
            <pc:docMk/>
            <pc:sldMk cId="4222392442" sldId="259"/>
            <ac:spMk id="19" creationId="{D6673EAF-F31F-10DA-224E-4BD96D5363D7}"/>
          </ac:spMkLst>
        </pc:spChg>
        <pc:spChg chg="mod">
          <ac:chgData name="Parrado, Sebastian" userId="d6c7c154-4026-44fc-a519-9d35309c4f38" providerId="ADAL" clId="{3AC5D89A-B51A-4BBE-A4D7-59AE83734681}" dt="2023-09-03T23:55:34.014" v="955"/>
          <ac:spMkLst>
            <pc:docMk/>
            <pc:sldMk cId="4222392442" sldId="259"/>
            <ac:spMk id="21" creationId="{15D02DB8-E238-9D5B-2764-96FD7210FE6F}"/>
          </ac:spMkLst>
        </pc:spChg>
        <pc:spChg chg="mod">
          <ac:chgData name="Parrado, Sebastian" userId="d6c7c154-4026-44fc-a519-9d35309c4f38" providerId="ADAL" clId="{3AC5D89A-B51A-4BBE-A4D7-59AE83734681}" dt="2023-09-03T23:55:38.648" v="958" actId="20577"/>
          <ac:spMkLst>
            <pc:docMk/>
            <pc:sldMk cId="4222392442" sldId="259"/>
            <ac:spMk id="22" creationId="{4EEF1D33-46B7-3B47-08CB-46B2F8B34AF2}"/>
          </ac:spMkLst>
        </pc:spChg>
        <pc:spChg chg="add del mod">
          <ac:chgData name="Parrado, Sebastian" userId="d6c7c154-4026-44fc-a519-9d35309c4f38" providerId="ADAL" clId="{3AC5D89A-B51A-4BBE-A4D7-59AE83734681}" dt="2023-09-04T00:00:59.976" v="1358" actId="478"/>
          <ac:spMkLst>
            <pc:docMk/>
            <pc:sldMk cId="4222392442" sldId="259"/>
            <ac:spMk id="24" creationId="{54F80B17-91BF-4353-B632-672915814B60}"/>
          </ac:spMkLst>
        </pc:spChg>
        <pc:spChg chg="add mod">
          <ac:chgData name="Parrado, Sebastian" userId="d6c7c154-4026-44fc-a519-9d35309c4f38" providerId="ADAL" clId="{3AC5D89A-B51A-4BBE-A4D7-59AE83734681}" dt="2023-09-04T00:19:57.515" v="2734" actId="404"/>
          <ac:spMkLst>
            <pc:docMk/>
            <pc:sldMk cId="4222392442" sldId="259"/>
            <ac:spMk id="26" creationId="{7BF43038-5234-DEA8-7B7E-F6674939C545}"/>
          </ac:spMkLst>
        </pc:spChg>
        <pc:spChg chg="mod">
          <ac:chgData name="Parrado, Sebastian" userId="d6c7c154-4026-44fc-a519-9d35309c4f38" providerId="ADAL" clId="{3AC5D89A-B51A-4BBE-A4D7-59AE83734681}" dt="2023-09-04T00:03:59.581" v="1469"/>
          <ac:spMkLst>
            <pc:docMk/>
            <pc:sldMk cId="4222392442" sldId="259"/>
            <ac:spMk id="28" creationId="{E939DFEF-E0CF-C0DD-7C34-137A2A83907C}"/>
          </ac:spMkLst>
        </pc:spChg>
        <pc:spChg chg="mod">
          <ac:chgData name="Parrado, Sebastian" userId="d6c7c154-4026-44fc-a519-9d35309c4f38" providerId="ADAL" clId="{3AC5D89A-B51A-4BBE-A4D7-59AE83734681}" dt="2023-09-04T00:04:07.111" v="1472" actId="20577"/>
          <ac:spMkLst>
            <pc:docMk/>
            <pc:sldMk cId="4222392442" sldId="259"/>
            <ac:spMk id="29" creationId="{9FBE6A10-E408-3908-02EF-9E80986DBBF2}"/>
          </ac:spMkLst>
        </pc:spChg>
        <pc:spChg chg="add mod">
          <ac:chgData name="Parrado, Sebastian" userId="d6c7c154-4026-44fc-a519-9d35309c4f38" providerId="ADAL" clId="{3AC5D89A-B51A-4BBE-A4D7-59AE83734681}" dt="2023-09-04T00:20:08.841" v="2735" actId="20577"/>
          <ac:spMkLst>
            <pc:docMk/>
            <pc:sldMk cId="4222392442" sldId="259"/>
            <ac:spMk id="30" creationId="{4DF907D6-050C-6FBF-316A-582D3E6F793E}"/>
          </ac:spMkLst>
        </pc:spChg>
        <pc:spChg chg="mod">
          <ac:chgData name="Parrado, Sebastian" userId="d6c7c154-4026-44fc-a519-9d35309c4f38" providerId="ADAL" clId="{3AC5D89A-B51A-4BBE-A4D7-59AE83734681}" dt="2023-09-04T00:07:36.205" v="2246"/>
          <ac:spMkLst>
            <pc:docMk/>
            <pc:sldMk cId="4222392442" sldId="259"/>
            <ac:spMk id="32" creationId="{113F034A-48D9-75AD-200E-5BFB8616D768}"/>
          </ac:spMkLst>
        </pc:spChg>
        <pc:spChg chg="mod">
          <ac:chgData name="Parrado, Sebastian" userId="d6c7c154-4026-44fc-a519-9d35309c4f38" providerId="ADAL" clId="{3AC5D89A-B51A-4BBE-A4D7-59AE83734681}" dt="2023-09-04T00:07:40.246" v="2249" actId="20577"/>
          <ac:spMkLst>
            <pc:docMk/>
            <pc:sldMk cId="4222392442" sldId="259"/>
            <ac:spMk id="33" creationId="{F8F84D92-8915-45D9-994C-4A32C1AC5699}"/>
          </ac:spMkLst>
        </pc:spChg>
        <pc:spChg chg="add mod">
          <ac:chgData name="Parrado, Sebastian" userId="d6c7c154-4026-44fc-a519-9d35309c4f38" providerId="ADAL" clId="{3AC5D89A-B51A-4BBE-A4D7-59AE83734681}" dt="2023-09-04T01:19:31.447" v="4322" actId="1076"/>
          <ac:spMkLst>
            <pc:docMk/>
            <pc:sldMk cId="4222392442" sldId="259"/>
            <ac:spMk id="34" creationId="{5F28D023-D3D1-E7E3-44A5-475068BEBA63}"/>
          </ac:spMkLst>
        </pc:spChg>
        <pc:grpChg chg="add mod">
          <ac:chgData name="Parrado, Sebastian" userId="d6c7c154-4026-44fc-a519-9d35309c4f38" providerId="ADAL" clId="{3AC5D89A-B51A-4BBE-A4D7-59AE83734681}" dt="2023-09-04T00:12:42.027" v="2644" actId="1076"/>
          <ac:grpSpMkLst>
            <pc:docMk/>
            <pc:sldMk cId="4222392442" sldId="259"/>
            <ac:grpSpMk id="11" creationId="{C5403598-301C-69BB-0923-0DD4120286CD}"/>
          </ac:grpSpMkLst>
        </pc:grpChg>
        <pc:grpChg chg="add mod">
          <ac:chgData name="Parrado, Sebastian" userId="d6c7c154-4026-44fc-a519-9d35309c4f38" providerId="ADAL" clId="{3AC5D89A-B51A-4BBE-A4D7-59AE83734681}" dt="2023-09-04T00:12:36.933" v="2642" actId="1076"/>
          <ac:grpSpMkLst>
            <pc:docMk/>
            <pc:sldMk cId="4222392442" sldId="259"/>
            <ac:grpSpMk id="16" creationId="{8CE9B295-E9A3-F1F8-182A-24B797679767}"/>
          </ac:grpSpMkLst>
        </pc:grpChg>
        <pc:grpChg chg="add mod">
          <ac:chgData name="Parrado, Sebastian" userId="d6c7c154-4026-44fc-a519-9d35309c4f38" providerId="ADAL" clId="{3AC5D89A-B51A-4BBE-A4D7-59AE83734681}" dt="2023-09-04T00:13:10.143" v="2653" actId="1076"/>
          <ac:grpSpMkLst>
            <pc:docMk/>
            <pc:sldMk cId="4222392442" sldId="259"/>
            <ac:grpSpMk id="20" creationId="{AC27769D-9526-0C56-067C-E39C08C7D117}"/>
          </ac:grpSpMkLst>
        </pc:grpChg>
        <pc:grpChg chg="add mod">
          <ac:chgData name="Parrado, Sebastian" userId="d6c7c154-4026-44fc-a519-9d35309c4f38" providerId="ADAL" clId="{3AC5D89A-B51A-4BBE-A4D7-59AE83734681}" dt="2023-09-04T00:13:55.709" v="2666" actId="1076"/>
          <ac:grpSpMkLst>
            <pc:docMk/>
            <pc:sldMk cId="4222392442" sldId="259"/>
            <ac:grpSpMk id="27" creationId="{15DCC620-CD11-B6C9-B88C-ABD6349EBCBA}"/>
          </ac:grpSpMkLst>
        </pc:grpChg>
        <pc:grpChg chg="add mod">
          <ac:chgData name="Parrado, Sebastian" userId="d6c7c154-4026-44fc-a519-9d35309c4f38" providerId="ADAL" clId="{3AC5D89A-B51A-4BBE-A4D7-59AE83734681}" dt="2023-09-04T01:19:37.782" v="4323" actId="1076"/>
          <ac:grpSpMkLst>
            <pc:docMk/>
            <pc:sldMk cId="4222392442" sldId="259"/>
            <ac:grpSpMk id="31" creationId="{7E03DF6B-B608-F1AD-0683-AE96B6109DC7}"/>
          </ac:grpSpMkLst>
        </pc:grpChg>
        <pc:picChg chg="add mod">
          <ac:chgData name="Parrado, Sebastian" userId="d6c7c154-4026-44fc-a519-9d35309c4f38" providerId="ADAL" clId="{3AC5D89A-B51A-4BBE-A4D7-59AE83734681}" dt="2023-09-04T00:12:47.276" v="2647" actId="1076"/>
          <ac:picMkLst>
            <pc:docMk/>
            <pc:sldMk cId="4222392442" sldId="259"/>
            <ac:picMk id="10" creationId="{20637E9A-B958-CE66-C9D9-EE820F987816}"/>
          </ac:picMkLst>
        </pc:picChg>
      </pc:sldChg>
      <pc:sldChg chg="addSp delSp modSp add mod">
        <pc:chgData name="Parrado, Sebastian" userId="d6c7c154-4026-44fc-a519-9d35309c4f38" providerId="ADAL" clId="{3AC5D89A-B51A-4BBE-A4D7-59AE83734681}" dt="2023-09-04T00:29:16.881" v="3255" actId="1076"/>
        <pc:sldMkLst>
          <pc:docMk/>
          <pc:sldMk cId="2651442958" sldId="260"/>
        </pc:sldMkLst>
        <pc:spChg chg="add del">
          <ac:chgData name="Parrado, Sebastian" userId="d6c7c154-4026-44fc-a519-9d35309c4f38" providerId="ADAL" clId="{3AC5D89A-B51A-4BBE-A4D7-59AE83734681}" dt="2023-09-04T00:16:32.280" v="2686" actId="22"/>
          <ac:spMkLst>
            <pc:docMk/>
            <pc:sldMk cId="2651442958" sldId="260"/>
            <ac:spMk id="3" creationId="{40261A1F-4C99-F334-FF0C-C6A4C56E83D5}"/>
          </ac:spMkLst>
        </pc:spChg>
        <pc:spChg chg="del">
          <ac:chgData name="Parrado, Sebastian" userId="d6c7c154-4026-44fc-a519-9d35309c4f38" providerId="ADAL" clId="{3AC5D89A-B51A-4BBE-A4D7-59AE83734681}" dt="2023-09-04T00:14:16.421" v="2670" actId="478"/>
          <ac:spMkLst>
            <pc:docMk/>
            <pc:sldMk cId="2651442958" sldId="260"/>
            <ac:spMk id="4" creationId="{FDABA32C-4E1D-1B80-1CFD-B6B785228F3B}"/>
          </ac:spMkLst>
        </pc:spChg>
        <pc:spChg chg="del mod">
          <ac:chgData name="Parrado, Sebastian" userId="d6c7c154-4026-44fc-a519-9d35309c4f38" providerId="ADAL" clId="{3AC5D89A-B51A-4BBE-A4D7-59AE83734681}" dt="2023-09-04T00:14:19.523" v="2673" actId="478"/>
          <ac:spMkLst>
            <pc:docMk/>
            <pc:sldMk cId="2651442958" sldId="260"/>
            <ac:spMk id="8" creationId="{E05939FE-D7AC-2440-4DED-26D11A670371}"/>
          </ac:spMkLst>
        </pc:spChg>
        <pc:spChg chg="add mod">
          <ac:chgData name="Parrado, Sebastian" userId="d6c7c154-4026-44fc-a519-9d35309c4f38" providerId="ADAL" clId="{3AC5D89A-B51A-4BBE-A4D7-59AE83734681}" dt="2023-09-04T00:25:15.320" v="2760" actId="207"/>
          <ac:spMkLst>
            <pc:docMk/>
            <pc:sldMk cId="2651442958" sldId="260"/>
            <ac:spMk id="9" creationId="{9579A38C-B758-7F15-BE0D-AC2149ADEBAF}"/>
          </ac:spMkLst>
        </pc:spChg>
        <pc:spChg chg="mod">
          <ac:chgData name="Parrado, Sebastian" userId="d6c7c154-4026-44fc-a519-9d35309c4f38" providerId="ADAL" clId="{3AC5D89A-B51A-4BBE-A4D7-59AE83734681}" dt="2023-09-04T00:14:21.077" v="2675" actId="6549"/>
          <ac:spMkLst>
            <pc:docMk/>
            <pc:sldMk cId="2651442958" sldId="260"/>
            <ac:spMk id="13" creationId="{C7020B91-6BA6-98A0-1043-126AF6B1EA45}"/>
          </ac:spMkLst>
        </pc:spChg>
        <pc:spChg chg="del">
          <ac:chgData name="Parrado, Sebastian" userId="d6c7c154-4026-44fc-a519-9d35309c4f38" providerId="ADAL" clId="{3AC5D89A-B51A-4BBE-A4D7-59AE83734681}" dt="2023-09-04T00:14:20.538" v="2674" actId="478"/>
          <ac:spMkLst>
            <pc:docMk/>
            <pc:sldMk cId="2651442958" sldId="260"/>
            <ac:spMk id="15" creationId="{F2E7D810-6262-F806-20B2-555526B93CCD}"/>
          </ac:spMkLst>
        </pc:spChg>
        <pc:spChg chg="del">
          <ac:chgData name="Parrado, Sebastian" userId="d6c7c154-4026-44fc-a519-9d35309c4f38" providerId="ADAL" clId="{3AC5D89A-B51A-4BBE-A4D7-59AE83734681}" dt="2023-09-04T00:14:23.069" v="2677" actId="478"/>
          <ac:spMkLst>
            <pc:docMk/>
            <pc:sldMk cId="2651442958" sldId="260"/>
            <ac:spMk id="19" creationId="{D6673EAF-F31F-10DA-224E-4BD96D5363D7}"/>
          </ac:spMkLst>
        </pc:spChg>
        <pc:spChg chg="add mod">
          <ac:chgData name="Parrado, Sebastian" userId="d6c7c154-4026-44fc-a519-9d35309c4f38" providerId="ADAL" clId="{3AC5D89A-B51A-4BBE-A4D7-59AE83734681}" dt="2023-09-04T00:25:20.459" v="2761" actId="207"/>
          <ac:spMkLst>
            <pc:docMk/>
            <pc:sldMk cId="2651442958" sldId="260"/>
            <ac:spMk id="23" creationId="{472BF947-B40B-6564-57F1-4C79BF8F5665}"/>
          </ac:spMkLst>
        </pc:spChg>
        <pc:spChg chg="add del">
          <ac:chgData name="Parrado, Sebastian" userId="d6c7c154-4026-44fc-a519-9d35309c4f38" providerId="ADAL" clId="{3AC5D89A-B51A-4BBE-A4D7-59AE83734681}" dt="2023-09-04T00:19:29.544" v="2727" actId="22"/>
          <ac:spMkLst>
            <pc:docMk/>
            <pc:sldMk cId="2651442958" sldId="260"/>
            <ac:spMk id="25" creationId="{CDEC6C0E-2D5B-3E68-4554-63A6DFBDCD92}"/>
          </ac:spMkLst>
        </pc:spChg>
        <pc:spChg chg="del">
          <ac:chgData name="Parrado, Sebastian" userId="d6c7c154-4026-44fc-a519-9d35309c4f38" providerId="ADAL" clId="{3AC5D89A-B51A-4BBE-A4D7-59AE83734681}" dt="2023-09-04T00:14:26.500" v="2681" actId="478"/>
          <ac:spMkLst>
            <pc:docMk/>
            <pc:sldMk cId="2651442958" sldId="260"/>
            <ac:spMk id="26" creationId="{7BF43038-5234-DEA8-7B7E-F6674939C545}"/>
          </ac:spMkLst>
        </pc:spChg>
        <pc:spChg chg="del">
          <ac:chgData name="Parrado, Sebastian" userId="d6c7c154-4026-44fc-a519-9d35309c4f38" providerId="ADAL" clId="{3AC5D89A-B51A-4BBE-A4D7-59AE83734681}" dt="2023-09-04T00:14:27.651" v="2682" actId="478"/>
          <ac:spMkLst>
            <pc:docMk/>
            <pc:sldMk cId="2651442958" sldId="260"/>
            <ac:spMk id="30" creationId="{4DF907D6-050C-6FBF-316A-582D3E6F793E}"/>
          </ac:spMkLst>
        </pc:spChg>
        <pc:spChg chg="del">
          <ac:chgData name="Parrado, Sebastian" userId="d6c7c154-4026-44fc-a519-9d35309c4f38" providerId="ADAL" clId="{3AC5D89A-B51A-4BBE-A4D7-59AE83734681}" dt="2023-09-04T00:14:28.871" v="2683" actId="478"/>
          <ac:spMkLst>
            <pc:docMk/>
            <pc:sldMk cId="2651442958" sldId="260"/>
            <ac:spMk id="34" creationId="{5F28D023-D3D1-E7E3-44A5-475068BEBA63}"/>
          </ac:spMkLst>
        </pc:spChg>
        <pc:spChg chg="add del mod">
          <ac:chgData name="Parrado, Sebastian" userId="d6c7c154-4026-44fc-a519-9d35309c4f38" providerId="ADAL" clId="{3AC5D89A-B51A-4BBE-A4D7-59AE83734681}" dt="2023-09-04T00:24:46.068" v="2754" actId="478"/>
          <ac:spMkLst>
            <pc:docMk/>
            <pc:sldMk cId="2651442958" sldId="260"/>
            <ac:spMk id="37" creationId="{9707C082-4242-617D-400A-6B15CB93E1EE}"/>
          </ac:spMkLst>
        </pc:spChg>
        <pc:spChg chg="add del">
          <ac:chgData name="Parrado, Sebastian" userId="d6c7c154-4026-44fc-a519-9d35309c4f38" providerId="ADAL" clId="{3AC5D89A-B51A-4BBE-A4D7-59AE83734681}" dt="2023-09-04T00:25:26.595" v="2763" actId="478"/>
          <ac:spMkLst>
            <pc:docMk/>
            <pc:sldMk cId="2651442958" sldId="260"/>
            <ac:spMk id="38" creationId="{1E7FE519-CD05-9E1C-359B-C35DF6838D21}"/>
          </ac:spMkLst>
        </pc:spChg>
        <pc:spChg chg="add mod">
          <ac:chgData name="Parrado, Sebastian" userId="d6c7c154-4026-44fc-a519-9d35309c4f38" providerId="ADAL" clId="{3AC5D89A-B51A-4BBE-A4D7-59AE83734681}" dt="2023-09-04T00:29:16.881" v="3255" actId="1076"/>
          <ac:spMkLst>
            <pc:docMk/>
            <pc:sldMk cId="2651442958" sldId="260"/>
            <ac:spMk id="40" creationId="{DA7535F2-F33F-AD0B-9479-7BDBEA4AF246}"/>
          </ac:spMkLst>
        </pc:spChg>
        <pc:grpChg chg="del">
          <ac:chgData name="Parrado, Sebastian" userId="d6c7c154-4026-44fc-a519-9d35309c4f38" providerId="ADAL" clId="{3AC5D89A-B51A-4BBE-A4D7-59AE83734681}" dt="2023-09-04T00:14:23.620" v="2678" actId="478"/>
          <ac:grpSpMkLst>
            <pc:docMk/>
            <pc:sldMk cId="2651442958" sldId="260"/>
            <ac:grpSpMk id="11" creationId="{C5403598-301C-69BB-0923-0DD4120286CD}"/>
          </ac:grpSpMkLst>
        </pc:grpChg>
        <pc:grpChg chg="del">
          <ac:chgData name="Parrado, Sebastian" userId="d6c7c154-4026-44fc-a519-9d35309c4f38" providerId="ADAL" clId="{3AC5D89A-B51A-4BBE-A4D7-59AE83734681}" dt="2023-09-04T00:14:21.974" v="2676" actId="478"/>
          <ac:grpSpMkLst>
            <pc:docMk/>
            <pc:sldMk cId="2651442958" sldId="260"/>
            <ac:grpSpMk id="16" creationId="{8CE9B295-E9A3-F1F8-182A-24B797679767}"/>
          </ac:grpSpMkLst>
        </pc:grpChg>
        <pc:grpChg chg="del">
          <ac:chgData name="Parrado, Sebastian" userId="d6c7c154-4026-44fc-a519-9d35309c4f38" providerId="ADAL" clId="{3AC5D89A-B51A-4BBE-A4D7-59AE83734681}" dt="2023-09-04T00:14:25.236" v="2680" actId="478"/>
          <ac:grpSpMkLst>
            <pc:docMk/>
            <pc:sldMk cId="2651442958" sldId="260"/>
            <ac:grpSpMk id="20" creationId="{AC27769D-9526-0C56-067C-E39C08C7D117}"/>
          </ac:grpSpMkLst>
        </pc:grpChg>
        <pc:grpChg chg="del">
          <ac:chgData name="Parrado, Sebastian" userId="d6c7c154-4026-44fc-a519-9d35309c4f38" providerId="ADAL" clId="{3AC5D89A-B51A-4BBE-A4D7-59AE83734681}" dt="2023-09-04T00:14:24.309" v="2679" actId="478"/>
          <ac:grpSpMkLst>
            <pc:docMk/>
            <pc:sldMk cId="2651442958" sldId="260"/>
            <ac:grpSpMk id="27" creationId="{15DCC620-CD11-B6C9-B88C-ABD6349EBCBA}"/>
          </ac:grpSpMkLst>
        </pc:grpChg>
        <pc:grpChg chg="del">
          <ac:chgData name="Parrado, Sebastian" userId="d6c7c154-4026-44fc-a519-9d35309c4f38" providerId="ADAL" clId="{3AC5D89A-B51A-4BBE-A4D7-59AE83734681}" dt="2023-09-04T00:14:29.892" v="2684" actId="478"/>
          <ac:grpSpMkLst>
            <pc:docMk/>
            <pc:sldMk cId="2651442958" sldId="260"/>
            <ac:grpSpMk id="31" creationId="{7E03DF6B-B608-F1AD-0683-AE96B6109DC7}"/>
          </ac:grpSpMkLst>
        </pc:grpChg>
        <pc:picChg chg="del">
          <ac:chgData name="Parrado, Sebastian" userId="d6c7c154-4026-44fc-a519-9d35309c4f38" providerId="ADAL" clId="{3AC5D89A-B51A-4BBE-A4D7-59AE83734681}" dt="2023-09-04T00:14:18.117" v="2672" actId="478"/>
          <ac:picMkLst>
            <pc:docMk/>
            <pc:sldMk cId="2651442958" sldId="260"/>
            <ac:picMk id="10" creationId="{20637E9A-B958-CE66-C9D9-EE820F987816}"/>
          </ac:picMkLst>
        </pc:picChg>
        <pc:picChg chg="add del mod">
          <ac:chgData name="Parrado, Sebastian" userId="d6c7c154-4026-44fc-a519-9d35309c4f38" providerId="ADAL" clId="{3AC5D89A-B51A-4BBE-A4D7-59AE83734681}" dt="2023-09-04T00:24:48.322" v="2755" actId="478"/>
          <ac:picMkLst>
            <pc:docMk/>
            <pc:sldMk cId="2651442958" sldId="260"/>
            <ac:picMk id="36" creationId="{FD683D0B-DE4C-70FA-C61D-E3B2A37E9039}"/>
          </ac:picMkLst>
        </pc:picChg>
      </pc:sldChg>
      <pc:sldChg chg="addSp modSp new del mod">
        <pc:chgData name="Parrado, Sebastian" userId="d6c7c154-4026-44fc-a519-9d35309c4f38" providerId="ADAL" clId="{3AC5D89A-B51A-4BBE-A4D7-59AE83734681}" dt="2023-09-04T00:31:39.072" v="3286" actId="47"/>
        <pc:sldMkLst>
          <pc:docMk/>
          <pc:sldMk cId="332818036" sldId="261"/>
        </pc:sldMkLst>
        <pc:spChg chg="add mod">
          <ac:chgData name="Parrado, Sebastian" userId="d6c7c154-4026-44fc-a519-9d35309c4f38" providerId="ADAL" clId="{3AC5D89A-B51A-4BBE-A4D7-59AE83734681}" dt="2023-09-04T00:19:42.659" v="2732" actId="1076"/>
          <ac:spMkLst>
            <pc:docMk/>
            <pc:sldMk cId="332818036" sldId="261"/>
            <ac:spMk id="5" creationId="{05C4700C-F7DC-A579-2AB7-F3E105D29241}"/>
          </ac:spMkLst>
        </pc:spChg>
      </pc:sldChg>
      <pc:sldChg chg="addSp delSp modSp add mod">
        <pc:chgData name="Parrado, Sebastian" userId="d6c7c154-4026-44fc-a519-9d35309c4f38" providerId="ADAL" clId="{3AC5D89A-B51A-4BBE-A4D7-59AE83734681}" dt="2023-09-04T00:40:31.776" v="3444" actId="1076"/>
        <pc:sldMkLst>
          <pc:docMk/>
          <pc:sldMk cId="1716067439" sldId="262"/>
        </pc:sldMkLst>
        <pc:spChg chg="add mod">
          <ac:chgData name="Parrado, Sebastian" userId="d6c7c154-4026-44fc-a519-9d35309c4f38" providerId="ADAL" clId="{3AC5D89A-B51A-4BBE-A4D7-59AE83734681}" dt="2023-09-04T00:40:20.746" v="3441" actId="1076"/>
          <ac:spMkLst>
            <pc:docMk/>
            <pc:sldMk cId="1716067439" sldId="262"/>
            <ac:spMk id="2" creationId="{A15FF42B-685D-407D-5AF1-2730300F1370}"/>
          </ac:spMkLst>
        </pc:spChg>
        <pc:spChg chg="add mod">
          <ac:chgData name="Parrado, Sebastian" userId="d6c7c154-4026-44fc-a519-9d35309c4f38" providerId="ADAL" clId="{3AC5D89A-B51A-4BBE-A4D7-59AE83734681}" dt="2023-09-04T00:40:28.561" v="3443" actId="1076"/>
          <ac:spMkLst>
            <pc:docMk/>
            <pc:sldMk cId="1716067439" sldId="262"/>
            <ac:spMk id="4" creationId="{4C18372F-F69E-134E-4146-FB867FABB8D9}"/>
          </ac:spMkLst>
        </pc:spChg>
        <pc:spChg chg="del">
          <ac:chgData name="Parrado, Sebastian" userId="d6c7c154-4026-44fc-a519-9d35309c4f38" providerId="ADAL" clId="{3AC5D89A-B51A-4BBE-A4D7-59AE83734681}" dt="2023-09-04T00:29:26.996" v="3257" actId="478"/>
          <ac:spMkLst>
            <pc:docMk/>
            <pc:sldMk cId="1716067439" sldId="262"/>
            <ac:spMk id="9" creationId="{9579A38C-B758-7F15-BE0D-AC2149ADEBAF}"/>
          </ac:spMkLst>
        </pc:spChg>
        <pc:spChg chg="del">
          <ac:chgData name="Parrado, Sebastian" userId="d6c7c154-4026-44fc-a519-9d35309c4f38" providerId="ADAL" clId="{3AC5D89A-B51A-4BBE-A4D7-59AE83734681}" dt="2023-09-04T00:29:30.483" v="3259" actId="478"/>
          <ac:spMkLst>
            <pc:docMk/>
            <pc:sldMk cId="1716067439" sldId="262"/>
            <ac:spMk id="23" creationId="{472BF947-B40B-6564-57F1-4C79BF8F5665}"/>
          </ac:spMkLst>
        </pc:spChg>
        <pc:spChg chg="del">
          <ac:chgData name="Parrado, Sebastian" userId="d6c7c154-4026-44fc-a519-9d35309c4f38" providerId="ADAL" clId="{3AC5D89A-B51A-4BBE-A4D7-59AE83734681}" dt="2023-09-04T00:29:29.574" v="3258" actId="478"/>
          <ac:spMkLst>
            <pc:docMk/>
            <pc:sldMk cId="1716067439" sldId="262"/>
            <ac:spMk id="40" creationId="{DA7535F2-F33F-AD0B-9479-7BDBEA4AF246}"/>
          </ac:spMkLst>
        </pc:spChg>
        <pc:picChg chg="add del mod">
          <ac:chgData name="Parrado, Sebastian" userId="d6c7c154-4026-44fc-a519-9d35309c4f38" providerId="ADAL" clId="{3AC5D89A-B51A-4BBE-A4D7-59AE83734681}" dt="2023-09-04T00:32:20.403" v="3291" actId="478"/>
          <ac:picMkLst>
            <pc:docMk/>
            <pc:sldMk cId="1716067439" sldId="262"/>
            <ac:picMk id="3074" creationId="{1D5AC567-A363-FC33-6AC9-488C19D382BF}"/>
          </ac:picMkLst>
        </pc:picChg>
        <pc:picChg chg="add mod">
          <ac:chgData name="Parrado, Sebastian" userId="d6c7c154-4026-44fc-a519-9d35309c4f38" providerId="ADAL" clId="{3AC5D89A-B51A-4BBE-A4D7-59AE83734681}" dt="2023-09-04T00:40:31.776" v="3444" actId="1076"/>
          <ac:picMkLst>
            <pc:docMk/>
            <pc:sldMk cId="1716067439" sldId="262"/>
            <ac:picMk id="3076" creationId="{4E02E537-6D6D-6284-E8A8-CF83A06E4524}"/>
          </ac:picMkLst>
        </pc:picChg>
      </pc:sldChg>
      <pc:sldChg chg="addSp delSp modSp add mod">
        <pc:chgData name="Parrado, Sebastian" userId="d6c7c154-4026-44fc-a519-9d35309c4f38" providerId="ADAL" clId="{3AC5D89A-B51A-4BBE-A4D7-59AE83734681}" dt="2023-09-04T01:26:42.846" v="4649" actId="478"/>
        <pc:sldMkLst>
          <pc:docMk/>
          <pc:sldMk cId="2845316518" sldId="263"/>
        </pc:sldMkLst>
        <pc:spChg chg="del">
          <ac:chgData name="Parrado, Sebastian" userId="d6c7c154-4026-44fc-a519-9d35309c4f38" providerId="ADAL" clId="{3AC5D89A-B51A-4BBE-A4D7-59AE83734681}" dt="2023-09-04T00:33:10.578" v="3300" actId="478"/>
          <ac:spMkLst>
            <pc:docMk/>
            <pc:sldMk cId="2845316518" sldId="263"/>
            <ac:spMk id="2" creationId="{A15FF42B-685D-407D-5AF1-2730300F1370}"/>
          </ac:spMkLst>
        </pc:spChg>
        <pc:spChg chg="add mod">
          <ac:chgData name="Parrado, Sebastian" userId="d6c7c154-4026-44fc-a519-9d35309c4f38" providerId="ADAL" clId="{3AC5D89A-B51A-4BBE-A4D7-59AE83734681}" dt="2023-09-04T00:33:24.283" v="3302"/>
          <ac:spMkLst>
            <pc:docMk/>
            <pc:sldMk cId="2845316518" sldId="263"/>
            <ac:spMk id="3" creationId="{527C39B4-1082-4FDE-569B-35FE83CDC968}"/>
          </ac:spMkLst>
        </pc:spChg>
        <pc:spChg chg="del">
          <ac:chgData name="Parrado, Sebastian" userId="d6c7c154-4026-44fc-a519-9d35309c4f38" providerId="ADAL" clId="{3AC5D89A-B51A-4BBE-A4D7-59AE83734681}" dt="2023-09-04T00:33:12.419" v="3301" actId="478"/>
          <ac:spMkLst>
            <pc:docMk/>
            <pc:sldMk cId="2845316518" sldId="263"/>
            <ac:spMk id="4" creationId="{4C18372F-F69E-134E-4146-FB867FABB8D9}"/>
          </ac:spMkLst>
        </pc:spChg>
        <pc:spChg chg="add mod">
          <ac:chgData name="Parrado, Sebastian" userId="d6c7c154-4026-44fc-a519-9d35309c4f38" providerId="ADAL" clId="{3AC5D89A-B51A-4BBE-A4D7-59AE83734681}" dt="2023-09-04T00:44:49.636" v="3505" actId="20577"/>
          <ac:spMkLst>
            <pc:docMk/>
            <pc:sldMk cId="2845316518" sldId="263"/>
            <ac:spMk id="5" creationId="{E8B29DAA-BEA0-2818-B71E-8428645C41D7}"/>
          </ac:spMkLst>
        </pc:spChg>
        <pc:spChg chg="add mod">
          <ac:chgData name="Parrado, Sebastian" userId="d6c7c154-4026-44fc-a519-9d35309c4f38" providerId="ADAL" clId="{3AC5D89A-B51A-4BBE-A4D7-59AE83734681}" dt="2023-09-04T00:36:41.227" v="3399" actId="1076"/>
          <ac:spMkLst>
            <pc:docMk/>
            <pc:sldMk cId="2845316518" sldId="263"/>
            <ac:spMk id="10" creationId="{29B24ED5-BF08-CA8B-832B-A959FCFFAA1D}"/>
          </ac:spMkLst>
        </pc:spChg>
        <pc:spChg chg="add mod">
          <ac:chgData name="Parrado, Sebastian" userId="d6c7c154-4026-44fc-a519-9d35309c4f38" providerId="ADAL" clId="{3AC5D89A-B51A-4BBE-A4D7-59AE83734681}" dt="2023-09-04T00:36:35.906" v="3398" actId="1076"/>
          <ac:spMkLst>
            <pc:docMk/>
            <pc:sldMk cId="2845316518" sldId="263"/>
            <ac:spMk id="11" creationId="{36AEE6FE-605C-0980-5EA2-13AAB8FE2369}"/>
          </ac:spMkLst>
        </pc:spChg>
        <pc:spChg chg="add mod">
          <ac:chgData name="Parrado, Sebastian" userId="d6c7c154-4026-44fc-a519-9d35309c4f38" providerId="ADAL" clId="{3AC5D89A-B51A-4BBE-A4D7-59AE83734681}" dt="2023-09-04T00:39:10.369" v="3436" actId="1582"/>
          <ac:spMkLst>
            <pc:docMk/>
            <pc:sldMk cId="2845316518" sldId="263"/>
            <ac:spMk id="16" creationId="{8982F280-051E-07E0-F17B-E9AD8DBE4DA9}"/>
          </ac:spMkLst>
        </pc:spChg>
        <pc:spChg chg="add mod">
          <ac:chgData name="Parrado, Sebastian" userId="d6c7c154-4026-44fc-a519-9d35309c4f38" providerId="ADAL" clId="{3AC5D89A-B51A-4BBE-A4D7-59AE83734681}" dt="2023-09-04T01:26:40.291" v="4648" actId="207"/>
          <ac:spMkLst>
            <pc:docMk/>
            <pc:sldMk cId="2845316518" sldId="263"/>
            <ac:spMk id="21" creationId="{7071D4D9-33B2-6009-60FB-3CCB2C221495}"/>
          </ac:spMkLst>
        </pc:spChg>
        <pc:spChg chg="add del">
          <ac:chgData name="Parrado, Sebastian" userId="d6c7c154-4026-44fc-a519-9d35309c4f38" providerId="ADAL" clId="{3AC5D89A-B51A-4BBE-A4D7-59AE83734681}" dt="2023-09-04T00:41:24.133" v="3455"/>
          <ac:spMkLst>
            <pc:docMk/>
            <pc:sldMk cId="2845316518" sldId="263"/>
            <ac:spMk id="22" creationId="{BE34D513-A136-73A2-2197-E0A7892FD326}"/>
          </ac:spMkLst>
        </pc:spChg>
        <pc:picChg chg="add del mod">
          <ac:chgData name="Parrado, Sebastian" userId="d6c7c154-4026-44fc-a519-9d35309c4f38" providerId="ADAL" clId="{3AC5D89A-B51A-4BBE-A4D7-59AE83734681}" dt="2023-09-04T00:37:49.829" v="3413" actId="478"/>
          <ac:picMkLst>
            <pc:docMk/>
            <pc:sldMk cId="2845316518" sldId="263"/>
            <ac:picMk id="13" creationId="{B9DC11B1-218D-AF62-7F15-99CF72CC70B9}"/>
          </ac:picMkLst>
        </pc:picChg>
        <pc:picChg chg="add del mod">
          <ac:chgData name="Parrado, Sebastian" userId="d6c7c154-4026-44fc-a519-9d35309c4f38" providerId="ADAL" clId="{3AC5D89A-B51A-4BBE-A4D7-59AE83734681}" dt="2023-09-04T00:37:50.978" v="3414" actId="478"/>
          <ac:picMkLst>
            <pc:docMk/>
            <pc:sldMk cId="2845316518" sldId="263"/>
            <ac:picMk id="14" creationId="{85B1A951-19D2-FEED-1FB0-94362230331B}"/>
          </ac:picMkLst>
        </pc:picChg>
        <pc:picChg chg="add del mod">
          <ac:chgData name="Parrado, Sebastian" userId="d6c7c154-4026-44fc-a519-9d35309c4f38" providerId="ADAL" clId="{3AC5D89A-B51A-4BBE-A4D7-59AE83734681}" dt="2023-09-04T00:37:48.930" v="3412" actId="478"/>
          <ac:picMkLst>
            <pc:docMk/>
            <pc:sldMk cId="2845316518" sldId="263"/>
            <ac:picMk id="15" creationId="{1294C144-ABE4-2C54-BA47-0D7955D1D596}"/>
          </ac:picMkLst>
        </pc:picChg>
        <pc:picChg chg="del">
          <ac:chgData name="Parrado, Sebastian" userId="d6c7c154-4026-44fc-a519-9d35309c4f38" providerId="ADAL" clId="{3AC5D89A-B51A-4BBE-A4D7-59AE83734681}" dt="2023-09-04T00:33:09.395" v="3299" actId="478"/>
          <ac:picMkLst>
            <pc:docMk/>
            <pc:sldMk cId="2845316518" sldId="263"/>
            <ac:picMk id="3076" creationId="{4E02E537-6D6D-6284-E8A8-CF83A06E4524}"/>
          </ac:picMkLst>
        </pc:picChg>
        <pc:picChg chg="add mod">
          <ac:chgData name="Parrado, Sebastian" userId="d6c7c154-4026-44fc-a519-9d35309c4f38" providerId="ADAL" clId="{3AC5D89A-B51A-4BBE-A4D7-59AE83734681}" dt="2023-09-04T00:35:34.345" v="3381" actId="14100"/>
          <ac:picMkLst>
            <pc:docMk/>
            <pc:sldMk cId="2845316518" sldId="263"/>
            <ac:picMk id="4098" creationId="{3A4B84CF-35BC-DF1C-E135-C21D82C13F4C}"/>
          </ac:picMkLst>
        </pc:picChg>
        <pc:picChg chg="add mod">
          <ac:chgData name="Parrado, Sebastian" userId="d6c7c154-4026-44fc-a519-9d35309c4f38" providerId="ADAL" clId="{3AC5D89A-B51A-4BBE-A4D7-59AE83734681}" dt="2023-09-04T00:36:01.145" v="3385" actId="1076"/>
          <ac:picMkLst>
            <pc:docMk/>
            <pc:sldMk cId="2845316518" sldId="263"/>
            <ac:picMk id="4100" creationId="{1C34F56E-5B02-1664-BFA7-FE8D2A6F1960}"/>
          </ac:picMkLst>
        </pc:picChg>
        <pc:picChg chg="add del mod">
          <ac:chgData name="Parrado, Sebastian" userId="d6c7c154-4026-44fc-a519-9d35309c4f38" providerId="ADAL" clId="{3AC5D89A-B51A-4BBE-A4D7-59AE83734681}" dt="2023-09-04T01:26:42.846" v="4649" actId="478"/>
          <ac:picMkLst>
            <pc:docMk/>
            <pc:sldMk cId="2845316518" sldId="263"/>
            <ac:picMk id="4103" creationId="{72FF7C04-69AC-22B6-3204-BEFC7C11A243}"/>
          </ac:picMkLst>
        </pc:picChg>
        <pc:cxnChg chg="add del mod">
          <ac:chgData name="Parrado, Sebastian" userId="d6c7c154-4026-44fc-a519-9d35309c4f38" providerId="ADAL" clId="{3AC5D89A-B51A-4BBE-A4D7-59AE83734681}" dt="2023-09-04T00:38:47.268" v="3428" actId="14100"/>
          <ac:cxnSpMkLst>
            <pc:docMk/>
            <pc:sldMk cId="2845316518" sldId="263"/>
            <ac:cxnSpMk id="9" creationId="{B1CEFD3A-5635-B975-01DF-85D257B321A0}"/>
          </ac:cxnSpMkLst>
        </pc:cxnChg>
      </pc:sldChg>
      <pc:sldChg chg="add del">
        <pc:chgData name="Parrado, Sebastian" userId="d6c7c154-4026-44fc-a519-9d35309c4f38" providerId="ADAL" clId="{3AC5D89A-B51A-4BBE-A4D7-59AE83734681}" dt="2023-09-04T00:29:34.823" v="3261"/>
        <pc:sldMkLst>
          <pc:docMk/>
          <pc:sldMk cId="3561629776" sldId="263"/>
        </pc:sldMkLst>
      </pc:sldChg>
      <pc:sldChg chg="addSp delSp modSp add mod">
        <pc:chgData name="Parrado, Sebastian" userId="d6c7c154-4026-44fc-a519-9d35309c4f38" providerId="ADAL" clId="{3AC5D89A-B51A-4BBE-A4D7-59AE83734681}" dt="2023-09-04T00:54:10.435" v="3715" actId="20577"/>
        <pc:sldMkLst>
          <pc:docMk/>
          <pc:sldMk cId="3866526966" sldId="264"/>
        </pc:sldMkLst>
        <pc:spChg chg="add mod">
          <ac:chgData name="Parrado, Sebastian" userId="d6c7c154-4026-44fc-a519-9d35309c4f38" providerId="ADAL" clId="{3AC5D89A-B51A-4BBE-A4D7-59AE83734681}" dt="2023-09-04T00:54:10.435" v="3715" actId="20577"/>
          <ac:spMkLst>
            <pc:docMk/>
            <pc:sldMk cId="3866526966" sldId="264"/>
            <ac:spMk id="4" creationId="{DF9B794E-3F4F-2DFE-CFF3-DCD49B03613C}"/>
          </ac:spMkLst>
        </pc:spChg>
        <pc:spChg chg="mod">
          <ac:chgData name="Parrado, Sebastian" userId="d6c7c154-4026-44fc-a519-9d35309c4f38" providerId="ADAL" clId="{3AC5D89A-B51A-4BBE-A4D7-59AE83734681}" dt="2023-09-04T00:45:07.224" v="3574" actId="20577"/>
          <ac:spMkLst>
            <pc:docMk/>
            <pc:sldMk cId="3866526966" sldId="264"/>
            <ac:spMk id="5" creationId="{E8B29DAA-BEA0-2818-B71E-8428645C41D7}"/>
          </ac:spMkLst>
        </pc:spChg>
        <pc:spChg chg="del">
          <ac:chgData name="Parrado, Sebastian" userId="d6c7c154-4026-44fc-a519-9d35309c4f38" providerId="ADAL" clId="{3AC5D89A-B51A-4BBE-A4D7-59AE83734681}" dt="2023-09-04T00:44:30.465" v="3494" actId="478"/>
          <ac:spMkLst>
            <pc:docMk/>
            <pc:sldMk cId="3866526966" sldId="264"/>
            <ac:spMk id="10" creationId="{29B24ED5-BF08-CA8B-832B-A959FCFFAA1D}"/>
          </ac:spMkLst>
        </pc:spChg>
        <pc:spChg chg="del">
          <ac:chgData name="Parrado, Sebastian" userId="d6c7c154-4026-44fc-a519-9d35309c4f38" providerId="ADAL" clId="{3AC5D89A-B51A-4BBE-A4D7-59AE83734681}" dt="2023-09-04T00:44:30.465" v="3494" actId="478"/>
          <ac:spMkLst>
            <pc:docMk/>
            <pc:sldMk cId="3866526966" sldId="264"/>
            <ac:spMk id="11" creationId="{36AEE6FE-605C-0980-5EA2-13AAB8FE2369}"/>
          </ac:spMkLst>
        </pc:spChg>
        <pc:spChg chg="del">
          <ac:chgData name="Parrado, Sebastian" userId="d6c7c154-4026-44fc-a519-9d35309c4f38" providerId="ADAL" clId="{3AC5D89A-B51A-4BBE-A4D7-59AE83734681}" dt="2023-09-04T00:44:33.682" v="3496" actId="478"/>
          <ac:spMkLst>
            <pc:docMk/>
            <pc:sldMk cId="3866526966" sldId="264"/>
            <ac:spMk id="16" creationId="{8982F280-051E-07E0-F17B-E9AD8DBE4DA9}"/>
          </ac:spMkLst>
        </pc:spChg>
        <pc:spChg chg="del">
          <ac:chgData name="Parrado, Sebastian" userId="d6c7c154-4026-44fc-a519-9d35309c4f38" providerId="ADAL" clId="{3AC5D89A-B51A-4BBE-A4D7-59AE83734681}" dt="2023-09-04T00:45:09.657" v="3575" actId="478"/>
          <ac:spMkLst>
            <pc:docMk/>
            <pc:sldMk cId="3866526966" sldId="264"/>
            <ac:spMk id="21" creationId="{7071D4D9-33B2-6009-60FB-3CCB2C221495}"/>
          </ac:spMkLst>
        </pc:spChg>
        <pc:picChg chg="del">
          <ac:chgData name="Parrado, Sebastian" userId="d6c7c154-4026-44fc-a519-9d35309c4f38" providerId="ADAL" clId="{3AC5D89A-B51A-4BBE-A4D7-59AE83734681}" dt="2023-09-04T00:44:30.465" v="3494" actId="478"/>
          <ac:picMkLst>
            <pc:docMk/>
            <pc:sldMk cId="3866526966" sldId="264"/>
            <ac:picMk id="4098" creationId="{3A4B84CF-35BC-DF1C-E135-C21D82C13F4C}"/>
          </ac:picMkLst>
        </pc:picChg>
        <pc:picChg chg="del">
          <ac:chgData name="Parrado, Sebastian" userId="d6c7c154-4026-44fc-a519-9d35309c4f38" providerId="ADAL" clId="{3AC5D89A-B51A-4BBE-A4D7-59AE83734681}" dt="2023-09-04T00:44:32.577" v="3495" actId="478"/>
          <ac:picMkLst>
            <pc:docMk/>
            <pc:sldMk cId="3866526966" sldId="264"/>
            <ac:picMk id="4100" creationId="{1C34F56E-5B02-1664-BFA7-FE8D2A6F1960}"/>
          </ac:picMkLst>
        </pc:picChg>
        <pc:picChg chg="add del mod">
          <ac:chgData name="Parrado, Sebastian" userId="d6c7c154-4026-44fc-a519-9d35309c4f38" providerId="ADAL" clId="{3AC5D89A-B51A-4BBE-A4D7-59AE83734681}" dt="2023-09-04T00:53:20.785" v="3700" actId="478"/>
          <ac:picMkLst>
            <pc:docMk/>
            <pc:sldMk cId="3866526966" sldId="264"/>
            <ac:picMk id="5122" creationId="{6493B331-05BA-1247-E5E2-2E68CF877C43}"/>
          </ac:picMkLst>
        </pc:picChg>
        <pc:picChg chg="add mod">
          <ac:chgData name="Parrado, Sebastian" userId="d6c7c154-4026-44fc-a519-9d35309c4f38" providerId="ADAL" clId="{3AC5D89A-B51A-4BBE-A4D7-59AE83734681}" dt="2023-09-04T00:53:27.536" v="3703" actId="1076"/>
          <ac:picMkLst>
            <pc:docMk/>
            <pc:sldMk cId="3866526966" sldId="264"/>
            <ac:picMk id="5124" creationId="{34C2BE69-3762-6EF0-0CF3-B354C235E637}"/>
          </ac:picMkLst>
        </pc:picChg>
        <pc:cxnChg chg="del">
          <ac:chgData name="Parrado, Sebastian" userId="d6c7c154-4026-44fc-a519-9d35309c4f38" providerId="ADAL" clId="{3AC5D89A-B51A-4BBE-A4D7-59AE83734681}" dt="2023-09-04T00:44:30.465" v="3494" actId="478"/>
          <ac:cxnSpMkLst>
            <pc:docMk/>
            <pc:sldMk cId="3866526966" sldId="264"/>
            <ac:cxnSpMk id="9" creationId="{B1CEFD3A-5635-B975-01DF-85D257B321A0}"/>
          </ac:cxnSpMkLst>
        </pc:cxnChg>
      </pc:sldChg>
      <pc:sldChg chg="addSp delSp modSp add mod">
        <pc:chgData name="Parrado, Sebastian" userId="d6c7c154-4026-44fc-a519-9d35309c4f38" providerId="ADAL" clId="{3AC5D89A-B51A-4BBE-A4D7-59AE83734681}" dt="2023-09-04T01:04:48.120" v="3763" actId="1076"/>
        <pc:sldMkLst>
          <pc:docMk/>
          <pc:sldMk cId="2701442220" sldId="265"/>
        </pc:sldMkLst>
        <pc:spChg chg="add mod">
          <ac:chgData name="Parrado, Sebastian" userId="d6c7c154-4026-44fc-a519-9d35309c4f38" providerId="ADAL" clId="{3AC5D89A-B51A-4BBE-A4D7-59AE83734681}" dt="2023-09-04T00:51:21.578" v="3697" actId="1076"/>
          <ac:spMkLst>
            <pc:docMk/>
            <pc:sldMk cId="2701442220" sldId="265"/>
            <ac:spMk id="2" creationId="{9C2A11D0-FBD8-2122-6BAE-63E70E93C132}"/>
          </ac:spMkLst>
        </pc:spChg>
        <pc:spChg chg="del">
          <ac:chgData name="Parrado, Sebastian" userId="d6c7c154-4026-44fc-a519-9d35309c4f38" providerId="ADAL" clId="{3AC5D89A-B51A-4BBE-A4D7-59AE83734681}" dt="2023-09-04T00:49:31.826" v="3671" actId="478"/>
          <ac:spMkLst>
            <pc:docMk/>
            <pc:sldMk cId="2701442220" sldId="265"/>
            <ac:spMk id="4" creationId="{DF9B794E-3F4F-2DFE-CFF3-DCD49B03613C}"/>
          </ac:spMkLst>
        </pc:spChg>
        <pc:spChg chg="mod">
          <ac:chgData name="Parrado, Sebastian" userId="d6c7c154-4026-44fc-a519-9d35309c4f38" providerId="ADAL" clId="{3AC5D89A-B51A-4BBE-A4D7-59AE83734681}" dt="2023-09-04T01:04:48.120" v="3763" actId="1076"/>
          <ac:spMkLst>
            <pc:docMk/>
            <pc:sldMk cId="2701442220" sldId="265"/>
            <ac:spMk id="5" creationId="{E8B29DAA-BEA0-2818-B71E-8428645C41D7}"/>
          </ac:spMkLst>
        </pc:spChg>
        <pc:spChg chg="add mod">
          <ac:chgData name="Parrado, Sebastian" userId="d6c7c154-4026-44fc-a519-9d35309c4f38" providerId="ADAL" clId="{3AC5D89A-B51A-4BBE-A4D7-59AE83734681}" dt="2023-09-04T00:59:46.247" v="3730" actId="1076"/>
          <ac:spMkLst>
            <pc:docMk/>
            <pc:sldMk cId="2701442220" sldId="265"/>
            <ac:spMk id="8" creationId="{E459EFE8-F2AD-220C-2B0F-839B7B54042F}"/>
          </ac:spMkLst>
        </pc:spChg>
        <pc:spChg chg="add mod">
          <ac:chgData name="Parrado, Sebastian" userId="d6c7c154-4026-44fc-a519-9d35309c4f38" providerId="ADAL" clId="{3AC5D89A-B51A-4BBE-A4D7-59AE83734681}" dt="2023-09-04T01:04:36.473" v="3762" actId="1076"/>
          <ac:spMkLst>
            <pc:docMk/>
            <pc:sldMk cId="2701442220" sldId="265"/>
            <ac:spMk id="10" creationId="{5060D4BA-F77D-0C91-0E7A-B6B997BD332C}"/>
          </ac:spMkLst>
        </pc:spChg>
        <pc:picChg chg="del">
          <ac:chgData name="Parrado, Sebastian" userId="d6c7c154-4026-44fc-a519-9d35309c4f38" providerId="ADAL" clId="{3AC5D89A-B51A-4BBE-A4D7-59AE83734681}" dt="2023-09-04T00:49:21.312" v="3667" actId="478"/>
          <ac:picMkLst>
            <pc:docMk/>
            <pc:sldMk cId="2701442220" sldId="265"/>
            <ac:picMk id="5122" creationId="{6493B331-05BA-1247-E5E2-2E68CF877C43}"/>
          </ac:picMkLst>
        </pc:picChg>
        <pc:picChg chg="add mod">
          <ac:chgData name="Parrado, Sebastian" userId="d6c7c154-4026-44fc-a519-9d35309c4f38" providerId="ADAL" clId="{3AC5D89A-B51A-4BBE-A4D7-59AE83734681}" dt="2023-09-04T01:04:30.743" v="3761" actId="1076"/>
          <ac:picMkLst>
            <pc:docMk/>
            <pc:sldMk cId="2701442220" sldId="265"/>
            <ac:picMk id="6146" creationId="{83CD5779-99C9-DE6C-FC07-0BC6B27ED168}"/>
          </ac:picMkLst>
        </pc:picChg>
        <pc:picChg chg="add del mod">
          <ac:chgData name="Parrado, Sebastian" userId="d6c7c154-4026-44fc-a519-9d35309c4f38" providerId="ADAL" clId="{3AC5D89A-B51A-4BBE-A4D7-59AE83734681}" dt="2023-09-04T00:58:40.880" v="3716" actId="478"/>
          <ac:picMkLst>
            <pc:docMk/>
            <pc:sldMk cId="2701442220" sldId="265"/>
            <ac:picMk id="6148" creationId="{89946117-E92A-8FAB-F7E7-8D27A055582F}"/>
          </ac:picMkLst>
        </pc:picChg>
        <pc:picChg chg="add del mod">
          <ac:chgData name="Parrado, Sebastian" userId="d6c7c154-4026-44fc-a519-9d35309c4f38" providerId="ADAL" clId="{3AC5D89A-B51A-4BBE-A4D7-59AE83734681}" dt="2023-09-04T00:59:20.513" v="3720" actId="478"/>
          <ac:picMkLst>
            <pc:docMk/>
            <pc:sldMk cId="2701442220" sldId="265"/>
            <ac:picMk id="6150" creationId="{35FB994C-A75B-A605-8CB7-A36B6C93619A}"/>
          </ac:picMkLst>
        </pc:picChg>
        <pc:picChg chg="add mod">
          <ac:chgData name="Parrado, Sebastian" userId="d6c7c154-4026-44fc-a519-9d35309c4f38" providerId="ADAL" clId="{3AC5D89A-B51A-4BBE-A4D7-59AE83734681}" dt="2023-09-04T00:58:50.986" v="3719" actId="1076"/>
          <ac:picMkLst>
            <pc:docMk/>
            <pc:sldMk cId="2701442220" sldId="265"/>
            <ac:picMk id="6152" creationId="{5806C9E5-8747-0BE7-DC77-CA3836ACC9ED}"/>
          </ac:picMkLst>
        </pc:picChg>
        <pc:picChg chg="add mod">
          <ac:chgData name="Parrado, Sebastian" userId="d6c7c154-4026-44fc-a519-9d35309c4f38" providerId="ADAL" clId="{3AC5D89A-B51A-4BBE-A4D7-59AE83734681}" dt="2023-09-04T00:59:42.998" v="3729" actId="1076"/>
          <ac:picMkLst>
            <pc:docMk/>
            <pc:sldMk cId="2701442220" sldId="265"/>
            <ac:picMk id="6154" creationId="{25C8F27C-7352-E1D8-7B21-1694C6DE03FE}"/>
          </ac:picMkLst>
        </pc:picChg>
      </pc:sldChg>
      <pc:sldChg chg="addSp delSp modSp add mod">
        <pc:chgData name="Parrado, Sebastian" userId="d6c7c154-4026-44fc-a519-9d35309c4f38" providerId="ADAL" clId="{3AC5D89A-B51A-4BBE-A4D7-59AE83734681}" dt="2023-09-04T01:09:22.577" v="3865" actId="1076"/>
        <pc:sldMkLst>
          <pc:docMk/>
          <pc:sldMk cId="3386185626" sldId="266"/>
        </pc:sldMkLst>
        <pc:spChg chg="del">
          <ac:chgData name="Parrado, Sebastian" userId="d6c7c154-4026-44fc-a519-9d35309c4f38" providerId="ADAL" clId="{3AC5D89A-B51A-4BBE-A4D7-59AE83734681}" dt="2023-09-04T01:06:34.049" v="3815" actId="478"/>
          <ac:spMkLst>
            <pc:docMk/>
            <pc:sldMk cId="3386185626" sldId="266"/>
            <ac:spMk id="2" creationId="{9C2A11D0-FBD8-2122-6BAE-63E70E93C132}"/>
          </ac:spMkLst>
        </pc:spChg>
        <pc:spChg chg="mod">
          <ac:chgData name="Parrado, Sebastian" userId="d6c7c154-4026-44fc-a519-9d35309c4f38" providerId="ADAL" clId="{3AC5D89A-B51A-4BBE-A4D7-59AE83734681}" dt="2023-09-04T01:06:15.520" v="3810" actId="20577"/>
          <ac:spMkLst>
            <pc:docMk/>
            <pc:sldMk cId="3386185626" sldId="266"/>
            <ac:spMk id="5" creationId="{E8B29DAA-BEA0-2818-B71E-8428645C41D7}"/>
          </ac:spMkLst>
        </pc:spChg>
        <pc:spChg chg="del">
          <ac:chgData name="Parrado, Sebastian" userId="d6c7c154-4026-44fc-a519-9d35309c4f38" providerId="ADAL" clId="{3AC5D89A-B51A-4BBE-A4D7-59AE83734681}" dt="2023-09-04T01:06:32.016" v="3813" actId="478"/>
          <ac:spMkLst>
            <pc:docMk/>
            <pc:sldMk cId="3386185626" sldId="266"/>
            <ac:spMk id="8" creationId="{E459EFE8-F2AD-220C-2B0F-839B7B54042F}"/>
          </ac:spMkLst>
        </pc:spChg>
        <pc:spChg chg="add mod">
          <ac:chgData name="Parrado, Sebastian" userId="d6c7c154-4026-44fc-a519-9d35309c4f38" providerId="ADAL" clId="{3AC5D89A-B51A-4BBE-A4D7-59AE83734681}" dt="2023-09-04T01:09:22.577" v="3865" actId="1076"/>
          <ac:spMkLst>
            <pc:docMk/>
            <pc:sldMk cId="3386185626" sldId="266"/>
            <ac:spMk id="9" creationId="{33F83EE2-4220-3CE3-7FC0-9D676B0E2974}"/>
          </ac:spMkLst>
        </pc:spChg>
        <pc:spChg chg="del">
          <ac:chgData name="Parrado, Sebastian" userId="d6c7c154-4026-44fc-a519-9d35309c4f38" providerId="ADAL" clId="{3AC5D89A-B51A-4BBE-A4D7-59AE83734681}" dt="2023-09-04T01:08:33.234" v="3857" actId="478"/>
          <ac:spMkLst>
            <pc:docMk/>
            <pc:sldMk cId="3386185626" sldId="266"/>
            <ac:spMk id="10" creationId="{5060D4BA-F77D-0C91-0E7A-B6B997BD332C}"/>
          </ac:spMkLst>
        </pc:spChg>
        <pc:picChg chg="del">
          <ac:chgData name="Parrado, Sebastian" userId="d6c7c154-4026-44fc-a519-9d35309c4f38" providerId="ADAL" clId="{3AC5D89A-B51A-4BBE-A4D7-59AE83734681}" dt="2023-09-04T01:06:29.406" v="3811" actId="478"/>
          <ac:picMkLst>
            <pc:docMk/>
            <pc:sldMk cId="3386185626" sldId="266"/>
            <ac:picMk id="6146" creationId="{83CD5779-99C9-DE6C-FC07-0BC6B27ED168}"/>
          </ac:picMkLst>
        </pc:picChg>
        <pc:picChg chg="del">
          <ac:chgData name="Parrado, Sebastian" userId="d6c7c154-4026-44fc-a519-9d35309c4f38" providerId="ADAL" clId="{3AC5D89A-B51A-4BBE-A4D7-59AE83734681}" dt="2023-09-04T01:06:32.691" v="3814" actId="478"/>
          <ac:picMkLst>
            <pc:docMk/>
            <pc:sldMk cId="3386185626" sldId="266"/>
            <ac:picMk id="6152" creationId="{5806C9E5-8747-0BE7-DC77-CA3836ACC9ED}"/>
          </ac:picMkLst>
        </pc:picChg>
        <pc:picChg chg="del">
          <ac:chgData name="Parrado, Sebastian" userId="d6c7c154-4026-44fc-a519-9d35309c4f38" providerId="ADAL" clId="{3AC5D89A-B51A-4BBE-A4D7-59AE83734681}" dt="2023-09-04T01:06:30.511" v="3812" actId="478"/>
          <ac:picMkLst>
            <pc:docMk/>
            <pc:sldMk cId="3386185626" sldId="266"/>
            <ac:picMk id="6154" creationId="{25C8F27C-7352-E1D8-7B21-1694C6DE03FE}"/>
          </ac:picMkLst>
        </pc:picChg>
        <pc:picChg chg="add mod">
          <ac:chgData name="Parrado, Sebastian" userId="d6c7c154-4026-44fc-a519-9d35309c4f38" providerId="ADAL" clId="{3AC5D89A-B51A-4BBE-A4D7-59AE83734681}" dt="2023-09-04T01:08:19.087" v="3851" actId="1076"/>
          <ac:picMkLst>
            <pc:docMk/>
            <pc:sldMk cId="3386185626" sldId="266"/>
            <ac:picMk id="7170" creationId="{C7EACB32-CF1F-539E-1918-F6C8A77CB0CD}"/>
          </ac:picMkLst>
        </pc:picChg>
        <pc:picChg chg="add mod">
          <ac:chgData name="Parrado, Sebastian" userId="d6c7c154-4026-44fc-a519-9d35309c4f38" providerId="ADAL" clId="{3AC5D89A-B51A-4BBE-A4D7-59AE83734681}" dt="2023-09-04T01:08:23.262" v="3854" actId="1076"/>
          <ac:picMkLst>
            <pc:docMk/>
            <pc:sldMk cId="3386185626" sldId="266"/>
            <ac:picMk id="7172" creationId="{4C89B53C-5A9D-BBF6-4B2F-5A1C1EFF9598}"/>
          </ac:picMkLst>
        </pc:picChg>
        <pc:picChg chg="add mod">
          <ac:chgData name="Parrado, Sebastian" userId="d6c7c154-4026-44fc-a519-9d35309c4f38" providerId="ADAL" clId="{3AC5D89A-B51A-4BBE-A4D7-59AE83734681}" dt="2023-09-04T01:08:30.783" v="3856" actId="14100"/>
          <ac:picMkLst>
            <pc:docMk/>
            <pc:sldMk cId="3386185626" sldId="266"/>
            <ac:picMk id="7174" creationId="{AAF087EA-DC3D-45A3-EF38-D66E3892B032}"/>
          </ac:picMkLst>
        </pc:picChg>
      </pc:sldChg>
      <pc:sldChg chg="addSp delSp modSp add mod modNotesTx">
        <pc:chgData name="Parrado, Sebastian" userId="d6c7c154-4026-44fc-a519-9d35309c4f38" providerId="ADAL" clId="{3AC5D89A-B51A-4BBE-A4D7-59AE83734681}" dt="2023-09-04T01:19:17.425" v="4321"/>
        <pc:sldMkLst>
          <pc:docMk/>
          <pc:sldMk cId="3649277147" sldId="267"/>
        </pc:sldMkLst>
        <pc:spChg chg="mod">
          <ac:chgData name="Parrado, Sebastian" userId="d6c7c154-4026-44fc-a519-9d35309c4f38" providerId="ADAL" clId="{3AC5D89A-B51A-4BBE-A4D7-59AE83734681}" dt="2023-09-04T01:09:55.912" v="3913"/>
          <ac:spMkLst>
            <pc:docMk/>
            <pc:sldMk cId="3649277147" sldId="267"/>
            <ac:spMk id="4" creationId="{DB4FF16C-6211-CC01-B236-86AE0DBB26D1}"/>
          </ac:spMkLst>
        </pc:spChg>
        <pc:spChg chg="mod">
          <ac:chgData name="Parrado, Sebastian" userId="d6c7c154-4026-44fc-a519-9d35309c4f38" providerId="ADAL" clId="{3AC5D89A-B51A-4BBE-A4D7-59AE83734681}" dt="2023-09-04T01:09:43.585" v="3908" actId="6549"/>
          <ac:spMkLst>
            <pc:docMk/>
            <pc:sldMk cId="3649277147" sldId="267"/>
            <ac:spMk id="5" creationId="{E8B29DAA-BEA0-2818-B71E-8428645C41D7}"/>
          </ac:spMkLst>
        </pc:spChg>
        <pc:spChg chg="mod">
          <ac:chgData name="Parrado, Sebastian" userId="d6c7c154-4026-44fc-a519-9d35309c4f38" providerId="ADAL" clId="{3AC5D89A-B51A-4BBE-A4D7-59AE83734681}" dt="2023-09-04T01:09:55.912" v="3913"/>
          <ac:spMkLst>
            <pc:docMk/>
            <pc:sldMk cId="3649277147" sldId="267"/>
            <ac:spMk id="8" creationId="{CE856A74-2E3B-C957-D377-4DECC4462721}"/>
          </ac:spMkLst>
        </pc:spChg>
        <pc:spChg chg="del">
          <ac:chgData name="Parrado, Sebastian" userId="d6c7c154-4026-44fc-a519-9d35309c4f38" providerId="ADAL" clId="{3AC5D89A-B51A-4BBE-A4D7-59AE83734681}" dt="2023-09-04T01:09:48.639" v="3912" actId="478"/>
          <ac:spMkLst>
            <pc:docMk/>
            <pc:sldMk cId="3649277147" sldId="267"/>
            <ac:spMk id="9" creationId="{33F83EE2-4220-3CE3-7FC0-9D676B0E2974}"/>
          </ac:spMkLst>
        </pc:spChg>
        <pc:spChg chg="add mod">
          <ac:chgData name="Parrado, Sebastian" userId="d6c7c154-4026-44fc-a519-9d35309c4f38" providerId="ADAL" clId="{3AC5D89A-B51A-4BBE-A4D7-59AE83734681}" dt="2023-09-04T01:18:35.375" v="4311" actId="1076"/>
          <ac:spMkLst>
            <pc:docMk/>
            <pc:sldMk cId="3649277147" sldId="267"/>
            <ac:spMk id="11" creationId="{B73BECA9-968E-C569-3E6D-6D4BF2A5BF3A}"/>
          </ac:spMkLst>
        </pc:spChg>
        <pc:spChg chg="mod">
          <ac:chgData name="Parrado, Sebastian" userId="d6c7c154-4026-44fc-a519-9d35309c4f38" providerId="ADAL" clId="{3AC5D89A-B51A-4BBE-A4D7-59AE83734681}" dt="2023-09-04T01:10:45.096" v="3924"/>
          <ac:spMkLst>
            <pc:docMk/>
            <pc:sldMk cId="3649277147" sldId="267"/>
            <ac:spMk id="13" creationId="{F826ACC8-13B9-E3A0-AA72-44C0DD2D61D4}"/>
          </ac:spMkLst>
        </pc:spChg>
        <pc:spChg chg="mod">
          <ac:chgData name="Parrado, Sebastian" userId="d6c7c154-4026-44fc-a519-9d35309c4f38" providerId="ADAL" clId="{3AC5D89A-B51A-4BBE-A4D7-59AE83734681}" dt="2023-09-04T01:10:48.351" v="3927" actId="20577"/>
          <ac:spMkLst>
            <pc:docMk/>
            <pc:sldMk cId="3649277147" sldId="267"/>
            <ac:spMk id="14" creationId="{A84D9FDB-C065-CAA7-E4B4-87A630FFC01D}"/>
          </ac:spMkLst>
        </pc:spChg>
        <pc:spChg chg="add mod">
          <ac:chgData name="Parrado, Sebastian" userId="d6c7c154-4026-44fc-a519-9d35309c4f38" providerId="ADAL" clId="{3AC5D89A-B51A-4BBE-A4D7-59AE83734681}" dt="2023-09-04T01:18:35.375" v="4311" actId="1076"/>
          <ac:spMkLst>
            <pc:docMk/>
            <pc:sldMk cId="3649277147" sldId="267"/>
            <ac:spMk id="15" creationId="{B5FCFAF9-FE71-FA94-ED96-A2291EE5E1AF}"/>
          </ac:spMkLst>
        </pc:spChg>
        <pc:spChg chg="mod">
          <ac:chgData name="Parrado, Sebastian" userId="d6c7c154-4026-44fc-a519-9d35309c4f38" providerId="ADAL" clId="{3AC5D89A-B51A-4BBE-A4D7-59AE83734681}" dt="2023-09-04T01:11:01.688" v="3958"/>
          <ac:spMkLst>
            <pc:docMk/>
            <pc:sldMk cId="3649277147" sldId="267"/>
            <ac:spMk id="17" creationId="{175F54BA-8199-CE63-DA8B-7BF521828DA1}"/>
          </ac:spMkLst>
        </pc:spChg>
        <pc:spChg chg="mod">
          <ac:chgData name="Parrado, Sebastian" userId="d6c7c154-4026-44fc-a519-9d35309c4f38" providerId="ADAL" clId="{3AC5D89A-B51A-4BBE-A4D7-59AE83734681}" dt="2023-09-04T01:11:05.200" v="3961" actId="20577"/>
          <ac:spMkLst>
            <pc:docMk/>
            <pc:sldMk cId="3649277147" sldId="267"/>
            <ac:spMk id="18" creationId="{28B0540D-7EE2-4E63-B071-32E5B4DFE393}"/>
          </ac:spMkLst>
        </pc:spChg>
        <pc:spChg chg="add mod">
          <ac:chgData name="Parrado, Sebastian" userId="d6c7c154-4026-44fc-a519-9d35309c4f38" providerId="ADAL" clId="{3AC5D89A-B51A-4BBE-A4D7-59AE83734681}" dt="2023-09-04T01:18:35.375" v="4311" actId="1076"/>
          <ac:spMkLst>
            <pc:docMk/>
            <pc:sldMk cId="3649277147" sldId="267"/>
            <ac:spMk id="19" creationId="{5A00FD83-871A-15AE-26CB-9371D6C1877E}"/>
          </ac:spMkLst>
        </pc:spChg>
        <pc:spChg chg="mod">
          <ac:chgData name="Parrado, Sebastian" userId="d6c7c154-4026-44fc-a519-9d35309c4f38" providerId="ADAL" clId="{3AC5D89A-B51A-4BBE-A4D7-59AE83734681}" dt="2023-09-04T01:11:22.841" v="4018"/>
          <ac:spMkLst>
            <pc:docMk/>
            <pc:sldMk cId="3649277147" sldId="267"/>
            <ac:spMk id="21" creationId="{4A2429C4-A56F-957E-1614-15CE8D8F9401}"/>
          </ac:spMkLst>
        </pc:spChg>
        <pc:spChg chg="mod">
          <ac:chgData name="Parrado, Sebastian" userId="d6c7c154-4026-44fc-a519-9d35309c4f38" providerId="ADAL" clId="{3AC5D89A-B51A-4BBE-A4D7-59AE83734681}" dt="2023-09-04T01:11:27.235" v="4021" actId="20577"/>
          <ac:spMkLst>
            <pc:docMk/>
            <pc:sldMk cId="3649277147" sldId="267"/>
            <ac:spMk id="22" creationId="{2A1DA4FC-5CE5-947A-2DB4-7304A9CAFFC5}"/>
          </ac:spMkLst>
        </pc:spChg>
        <pc:spChg chg="add mod">
          <ac:chgData name="Parrado, Sebastian" userId="d6c7c154-4026-44fc-a519-9d35309c4f38" providerId="ADAL" clId="{3AC5D89A-B51A-4BBE-A4D7-59AE83734681}" dt="2023-09-04T01:18:44.800" v="4315" actId="14100"/>
          <ac:spMkLst>
            <pc:docMk/>
            <pc:sldMk cId="3649277147" sldId="267"/>
            <ac:spMk id="23" creationId="{A1083A01-5CDB-580A-D55B-AD8C37F67CAA}"/>
          </ac:spMkLst>
        </pc:spChg>
        <pc:spChg chg="add del">
          <ac:chgData name="Parrado, Sebastian" userId="d6c7c154-4026-44fc-a519-9d35309c4f38" providerId="ADAL" clId="{3AC5D89A-B51A-4BBE-A4D7-59AE83734681}" dt="2023-09-04T01:12:08.928" v="4055" actId="478"/>
          <ac:spMkLst>
            <pc:docMk/>
            <pc:sldMk cId="3649277147" sldId="267"/>
            <ac:spMk id="25" creationId="{E422BE7F-2AD8-B842-E3EF-2A9B0AC74D99}"/>
          </ac:spMkLst>
        </pc:spChg>
        <pc:spChg chg="add del mod">
          <ac:chgData name="Parrado, Sebastian" userId="d6c7c154-4026-44fc-a519-9d35309c4f38" providerId="ADAL" clId="{3AC5D89A-B51A-4BBE-A4D7-59AE83734681}" dt="2023-09-04T01:17:23.923" v="4295" actId="478"/>
          <ac:spMkLst>
            <pc:docMk/>
            <pc:sldMk cId="3649277147" sldId="267"/>
            <ac:spMk id="27" creationId="{5D75A9CC-1EAD-0FDB-AD92-096C89E1C6B7}"/>
          </ac:spMkLst>
        </pc:spChg>
        <pc:grpChg chg="add mod">
          <ac:chgData name="Parrado, Sebastian" userId="d6c7c154-4026-44fc-a519-9d35309c4f38" providerId="ADAL" clId="{3AC5D89A-B51A-4BBE-A4D7-59AE83734681}" dt="2023-09-04T01:18:35.375" v="4311" actId="1076"/>
          <ac:grpSpMkLst>
            <pc:docMk/>
            <pc:sldMk cId="3649277147" sldId="267"/>
            <ac:grpSpMk id="2" creationId="{236FF96C-A902-0863-BCA0-9C6BEF2F4490}"/>
          </ac:grpSpMkLst>
        </pc:grpChg>
        <pc:grpChg chg="add mod">
          <ac:chgData name="Parrado, Sebastian" userId="d6c7c154-4026-44fc-a519-9d35309c4f38" providerId="ADAL" clId="{3AC5D89A-B51A-4BBE-A4D7-59AE83734681}" dt="2023-09-04T01:18:35.375" v="4311" actId="1076"/>
          <ac:grpSpMkLst>
            <pc:docMk/>
            <pc:sldMk cId="3649277147" sldId="267"/>
            <ac:grpSpMk id="12" creationId="{313701D6-BB80-72CE-3209-D95326C92C9A}"/>
          </ac:grpSpMkLst>
        </pc:grpChg>
        <pc:grpChg chg="add mod">
          <ac:chgData name="Parrado, Sebastian" userId="d6c7c154-4026-44fc-a519-9d35309c4f38" providerId="ADAL" clId="{3AC5D89A-B51A-4BBE-A4D7-59AE83734681}" dt="2023-09-04T01:18:35.375" v="4311" actId="1076"/>
          <ac:grpSpMkLst>
            <pc:docMk/>
            <pc:sldMk cId="3649277147" sldId="267"/>
            <ac:grpSpMk id="16" creationId="{A2946A8F-E2FA-B481-596A-55D80C83C1EE}"/>
          </ac:grpSpMkLst>
        </pc:grpChg>
        <pc:grpChg chg="add mod">
          <ac:chgData name="Parrado, Sebastian" userId="d6c7c154-4026-44fc-a519-9d35309c4f38" providerId="ADAL" clId="{3AC5D89A-B51A-4BBE-A4D7-59AE83734681}" dt="2023-09-04T01:18:35.375" v="4311" actId="1076"/>
          <ac:grpSpMkLst>
            <pc:docMk/>
            <pc:sldMk cId="3649277147" sldId="267"/>
            <ac:grpSpMk id="20" creationId="{5E15835E-C315-3130-C849-DE2DE8914424}"/>
          </ac:grpSpMkLst>
        </pc:grpChg>
        <pc:picChg chg="del">
          <ac:chgData name="Parrado, Sebastian" userId="d6c7c154-4026-44fc-a519-9d35309c4f38" providerId="ADAL" clId="{3AC5D89A-B51A-4BBE-A4D7-59AE83734681}" dt="2023-09-04T01:09:47.392" v="3911" actId="478"/>
          <ac:picMkLst>
            <pc:docMk/>
            <pc:sldMk cId="3649277147" sldId="267"/>
            <ac:picMk id="7170" creationId="{C7EACB32-CF1F-539E-1918-F6C8A77CB0CD}"/>
          </ac:picMkLst>
        </pc:picChg>
        <pc:picChg chg="del">
          <ac:chgData name="Parrado, Sebastian" userId="d6c7c154-4026-44fc-a519-9d35309c4f38" providerId="ADAL" clId="{3AC5D89A-B51A-4BBE-A4D7-59AE83734681}" dt="2023-09-04T01:09:46.862" v="3910" actId="478"/>
          <ac:picMkLst>
            <pc:docMk/>
            <pc:sldMk cId="3649277147" sldId="267"/>
            <ac:picMk id="7172" creationId="{4C89B53C-5A9D-BBF6-4B2F-5A1C1EFF9598}"/>
          </ac:picMkLst>
        </pc:picChg>
        <pc:picChg chg="del">
          <ac:chgData name="Parrado, Sebastian" userId="d6c7c154-4026-44fc-a519-9d35309c4f38" providerId="ADAL" clId="{3AC5D89A-B51A-4BBE-A4D7-59AE83734681}" dt="2023-09-04T01:09:46.318" v="3909" actId="478"/>
          <ac:picMkLst>
            <pc:docMk/>
            <pc:sldMk cId="3649277147" sldId="267"/>
            <ac:picMk id="7174" creationId="{AAF087EA-DC3D-45A3-EF38-D66E3892B032}"/>
          </ac:picMkLst>
        </pc:picChg>
        <pc:picChg chg="add mod">
          <ac:chgData name="Parrado, Sebastian" userId="d6c7c154-4026-44fc-a519-9d35309c4f38" providerId="ADAL" clId="{3AC5D89A-B51A-4BBE-A4D7-59AE83734681}" dt="2023-09-04T01:19:01.837" v="4320" actId="167"/>
          <ac:picMkLst>
            <pc:docMk/>
            <pc:sldMk cId="3649277147" sldId="267"/>
            <ac:picMk id="9218" creationId="{04BFCB07-0F35-C860-C796-AC212C8DEF3C}"/>
          </ac:picMkLst>
        </pc:picChg>
      </pc:sldChg>
      <pc:sldChg chg="new del">
        <pc:chgData name="Parrado, Sebastian" userId="d6c7c154-4026-44fc-a519-9d35309c4f38" providerId="ADAL" clId="{3AC5D89A-B51A-4BBE-A4D7-59AE83734681}" dt="2023-09-04T01:15:23.359" v="4204" actId="47"/>
        <pc:sldMkLst>
          <pc:docMk/>
          <pc:sldMk cId="3434692747" sldId="268"/>
        </pc:sldMkLst>
      </pc:sldChg>
      <pc:sldChg chg="delSp modSp add mod">
        <pc:chgData name="Parrado, Sebastian" userId="d6c7c154-4026-44fc-a519-9d35309c4f38" providerId="ADAL" clId="{3AC5D89A-B51A-4BBE-A4D7-59AE83734681}" dt="2023-09-04T01:17:20.175" v="4294" actId="20577"/>
        <pc:sldMkLst>
          <pc:docMk/>
          <pc:sldMk cId="1175345711" sldId="269"/>
        </pc:sldMkLst>
        <pc:spChg chg="mod">
          <ac:chgData name="Parrado, Sebastian" userId="d6c7c154-4026-44fc-a519-9d35309c4f38" providerId="ADAL" clId="{3AC5D89A-B51A-4BBE-A4D7-59AE83734681}" dt="2023-09-04T01:17:20.175" v="4294" actId="20577"/>
          <ac:spMkLst>
            <pc:docMk/>
            <pc:sldMk cId="1175345711" sldId="269"/>
            <ac:spMk id="5" creationId="{E8B29DAA-BEA0-2818-B71E-8428645C41D7}"/>
          </ac:spMkLst>
        </pc:spChg>
        <pc:spChg chg="del">
          <ac:chgData name="Parrado, Sebastian" userId="d6c7c154-4026-44fc-a519-9d35309c4f38" providerId="ADAL" clId="{3AC5D89A-B51A-4BBE-A4D7-59AE83734681}" dt="2023-09-04T01:15:34.111" v="4210" actId="478"/>
          <ac:spMkLst>
            <pc:docMk/>
            <pc:sldMk cId="1175345711" sldId="269"/>
            <ac:spMk id="11" creationId="{B73BECA9-968E-C569-3E6D-6D4BF2A5BF3A}"/>
          </ac:spMkLst>
        </pc:spChg>
        <pc:spChg chg="del">
          <ac:chgData name="Parrado, Sebastian" userId="d6c7c154-4026-44fc-a519-9d35309c4f38" providerId="ADAL" clId="{3AC5D89A-B51A-4BBE-A4D7-59AE83734681}" dt="2023-09-04T01:15:32.958" v="4209" actId="478"/>
          <ac:spMkLst>
            <pc:docMk/>
            <pc:sldMk cId="1175345711" sldId="269"/>
            <ac:spMk id="15" creationId="{B5FCFAF9-FE71-FA94-ED96-A2291EE5E1AF}"/>
          </ac:spMkLst>
        </pc:spChg>
        <pc:spChg chg="del">
          <ac:chgData name="Parrado, Sebastian" userId="d6c7c154-4026-44fc-a519-9d35309c4f38" providerId="ADAL" clId="{3AC5D89A-B51A-4BBE-A4D7-59AE83734681}" dt="2023-09-04T01:15:32.142" v="4208" actId="478"/>
          <ac:spMkLst>
            <pc:docMk/>
            <pc:sldMk cId="1175345711" sldId="269"/>
            <ac:spMk id="19" creationId="{5A00FD83-871A-15AE-26CB-9371D6C1877E}"/>
          </ac:spMkLst>
        </pc:spChg>
        <pc:spChg chg="del">
          <ac:chgData name="Parrado, Sebastian" userId="d6c7c154-4026-44fc-a519-9d35309c4f38" providerId="ADAL" clId="{3AC5D89A-B51A-4BBE-A4D7-59AE83734681}" dt="2023-09-04T01:15:31.375" v="4207" actId="478"/>
          <ac:spMkLst>
            <pc:docMk/>
            <pc:sldMk cId="1175345711" sldId="269"/>
            <ac:spMk id="23" creationId="{A1083A01-5CDB-580A-D55B-AD8C37F67CAA}"/>
          </ac:spMkLst>
        </pc:spChg>
        <pc:spChg chg="mod">
          <ac:chgData name="Parrado, Sebastian" userId="d6c7c154-4026-44fc-a519-9d35309c4f38" providerId="ADAL" clId="{3AC5D89A-B51A-4BBE-A4D7-59AE83734681}" dt="2023-09-04T01:17:01.957" v="4227" actId="1076"/>
          <ac:spMkLst>
            <pc:docMk/>
            <pc:sldMk cId="1175345711" sldId="269"/>
            <ac:spMk id="27" creationId="{5D75A9CC-1EAD-0FDB-AD92-096C89E1C6B7}"/>
          </ac:spMkLst>
        </pc:spChg>
        <pc:grpChg chg="del">
          <ac:chgData name="Parrado, Sebastian" userId="d6c7c154-4026-44fc-a519-9d35309c4f38" providerId="ADAL" clId="{3AC5D89A-B51A-4BBE-A4D7-59AE83734681}" dt="2023-09-04T01:15:29.743" v="4206" actId="478"/>
          <ac:grpSpMkLst>
            <pc:docMk/>
            <pc:sldMk cId="1175345711" sldId="269"/>
            <ac:grpSpMk id="2" creationId="{236FF96C-A902-0863-BCA0-9C6BEF2F4490}"/>
          </ac:grpSpMkLst>
        </pc:grpChg>
        <pc:grpChg chg="del">
          <ac:chgData name="Parrado, Sebastian" userId="d6c7c154-4026-44fc-a519-9d35309c4f38" providerId="ADAL" clId="{3AC5D89A-B51A-4BBE-A4D7-59AE83734681}" dt="2023-09-04T01:15:29.743" v="4206" actId="478"/>
          <ac:grpSpMkLst>
            <pc:docMk/>
            <pc:sldMk cId="1175345711" sldId="269"/>
            <ac:grpSpMk id="12" creationId="{313701D6-BB80-72CE-3209-D95326C92C9A}"/>
          </ac:grpSpMkLst>
        </pc:grpChg>
        <pc:grpChg chg="del">
          <ac:chgData name="Parrado, Sebastian" userId="d6c7c154-4026-44fc-a519-9d35309c4f38" providerId="ADAL" clId="{3AC5D89A-B51A-4BBE-A4D7-59AE83734681}" dt="2023-09-04T01:15:29.743" v="4206" actId="478"/>
          <ac:grpSpMkLst>
            <pc:docMk/>
            <pc:sldMk cId="1175345711" sldId="269"/>
            <ac:grpSpMk id="16" creationId="{A2946A8F-E2FA-B481-596A-55D80C83C1EE}"/>
          </ac:grpSpMkLst>
        </pc:grpChg>
        <pc:grpChg chg="del">
          <ac:chgData name="Parrado, Sebastian" userId="d6c7c154-4026-44fc-a519-9d35309c4f38" providerId="ADAL" clId="{3AC5D89A-B51A-4BBE-A4D7-59AE83734681}" dt="2023-09-04T01:15:29.743" v="4206" actId="478"/>
          <ac:grpSpMkLst>
            <pc:docMk/>
            <pc:sldMk cId="1175345711" sldId="269"/>
            <ac:grpSpMk id="20" creationId="{5E15835E-C315-3130-C849-DE2DE8914424}"/>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5737F-659D-47DF-80EB-F5F1B473D88A}" type="datetimeFigureOut">
              <a:rPr lang="es-CO" smtClean="0"/>
              <a:t>3/09/2023</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B9770-C3C9-42F7-8540-4AE180FA697F}" type="slidenum">
              <a:rPr lang="es-CO" smtClean="0"/>
              <a:t>‹#›</a:t>
            </a:fld>
            <a:endParaRPr lang="es-CO"/>
          </a:p>
        </p:txBody>
      </p:sp>
    </p:spTree>
    <p:extLst>
      <p:ext uri="{BB962C8B-B14F-4D97-AF65-F5344CB8AC3E}">
        <p14:creationId xmlns:p14="http://schemas.microsoft.com/office/powerpoint/2010/main" val="252501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https://a.cdn-hotels.com/gdcs/production143/d357/42fb6908-dcd5-4edb-9f8c-76208494af80.jpg?impolicy=fcrop&amp;w=800&amp;h=533&amp;q=medium</a:t>
            </a:r>
          </a:p>
        </p:txBody>
      </p:sp>
      <p:sp>
        <p:nvSpPr>
          <p:cNvPr id="4" name="Slide Number Placeholder 3"/>
          <p:cNvSpPr>
            <a:spLocks noGrp="1"/>
          </p:cNvSpPr>
          <p:nvPr>
            <p:ph type="sldNum" sz="quarter" idx="5"/>
          </p:nvPr>
        </p:nvSpPr>
        <p:spPr/>
        <p:txBody>
          <a:bodyPr/>
          <a:lstStyle/>
          <a:p>
            <a:fld id="{817B9770-C3C9-42F7-8540-4AE180FA697F}" type="slidenum">
              <a:rPr lang="es-CO" smtClean="0"/>
              <a:t>1</a:t>
            </a:fld>
            <a:endParaRPr lang="es-CO"/>
          </a:p>
        </p:txBody>
      </p:sp>
    </p:spTree>
    <p:extLst>
      <p:ext uri="{BB962C8B-B14F-4D97-AF65-F5344CB8AC3E}">
        <p14:creationId xmlns:p14="http://schemas.microsoft.com/office/powerpoint/2010/main" val="71511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https://landportal.org/sites/landportal.org/files/Airbnb.jpg</a:t>
            </a:r>
          </a:p>
        </p:txBody>
      </p:sp>
      <p:sp>
        <p:nvSpPr>
          <p:cNvPr id="4" name="Slide Number Placeholder 3"/>
          <p:cNvSpPr>
            <a:spLocks noGrp="1"/>
          </p:cNvSpPr>
          <p:nvPr>
            <p:ph type="sldNum" sz="quarter" idx="5"/>
          </p:nvPr>
        </p:nvSpPr>
        <p:spPr/>
        <p:txBody>
          <a:bodyPr/>
          <a:lstStyle/>
          <a:p>
            <a:fld id="{817B9770-C3C9-42F7-8540-4AE180FA697F}" type="slidenum">
              <a:rPr lang="es-CO" smtClean="0"/>
              <a:t>3</a:t>
            </a:fld>
            <a:endParaRPr lang="es-CO"/>
          </a:p>
        </p:txBody>
      </p:sp>
    </p:spTree>
    <p:extLst>
      <p:ext uri="{BB962C8B-B14F-4D97-AF65-F5344CB8AC3E}">
        <p14:creationId xmlns:p14="http://schemas.microsoft.com/office/powerpoint/2010/main" val="133173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17B9770-C3C9-42F7-8540-4AE180FA697F}" type="slidenum">
              <a:rPr lang="es-CO" smtClean="0"/>
              <a:t>7</a:t>
            </a:fld>
            <a:endParaRPr lang="es-CO"/>
          </a:p>
        </p:txBody>
      </p:sp>
    </p:spTree>
    <p:extLst>
      <p:ext uri="{BB962C8B-B14F-4D97-AF65-F5344CB8AC3E}">
        <p14:creationId xmlns:p14="http://schemas.microsoft.com/office/powerpoint/2010/main" val="385697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https://dynamic-media-cdn.tripadvisor.com/media/photo-o/16/8c/14/06/ipanema.jpg?w=1200&amp;h=-1&amp;s=1</a:t>
            </a:r>
          </a:p>
        </p:txBody>
      </p:sp>
      <p:sp>
        <p:nvSpPr>
          <p:cNvPr id="4" name="Slide Number Placeholder 3"/>
          <p:cNvSpPr>
            <a:spLocks noGrp="1"/>
          </p:cNvSpPr>
          <p:nvPr>
            <p:ph type="sldNum" sz="quarter" idx="5"/>
          </p:nvPr>
        </p:nvSpPr>
        <p:spPr/>
        <p:txBody>
          <a:bodyPr/>
          <a:lstStyle/>
          <a:p>
            <a:fld id="{817B9770-C3C9-42F7-8540-4AE180FA697F}" type="slidenum">
              <a:rPr lang="es-CO" smtClean="0"/>
              <a:t>11</a:t>
            </a:fld>
            <a:endParaRPr lang="es-CO"/>
          </a:p>
        </p:txBody>
      </p:sp>
    </p:spTree>
    <p:extLst>
      <p:ext uri="{BB962C8B-B14F-4D97-AF65-F5344CB8AC3E}">
        <p14:creationId xmlns:p14="http://schemas.microsoft.com/office/powerpoint/2010/main" val="57919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5AFB-4D9B-CBDF-E42F-42A6D4B70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0B8554E7-D0A6-159D-6C97-27B744FE8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C30F20E-3465-4B69-5985-96E802F30EFE}"/>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B11EC05D-8B56-E851-E719-1D53CFD1614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E0A5575-66D0-7F5F-4F45-ADD2CD1493B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3875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AD64-642A-0C57-8393-B54BC18A328F}"/>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28624303-788B-E02F-CE76-82E011A54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F442E77-B4CC-236C-5969-1F852A23FB73}"/>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BA773B0A-9DFA-2197-704A-D099466F735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C5AB1D-5448-EF18-5138-39BDA404B66C}"/>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2407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014F2-856F-9E51-C82A-90F7BFFC6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58CA6D94-C539-5BE4-1BCB-108838BB1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8B6A71A-0C82-9D91-C340-7DF76668782B}"/>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81C84A55-7911-78DE-B535-3BCEAC804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E307E06-35AA-E805-16EE-A897AA79E428}"/>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7125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1AF3-1946-F652-6C7D-65AA96A113AF}"/>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1F5F5A82-DADD-60B8-C9B5-7CA99AB7F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4F78376-EC0F-5E7E-A9FF-65D0FEC9D6BE}"/>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C53C5AE9-4010-FBDD-C076-56B07BCB483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CD846FC-F84E-B1D9-7539-A97484D84F1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756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B38-FB2D-280A-C7B8-223D7E4D8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E07E5F6-DCC9-14F1-9E3F-BC395CC70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148BE2-5DA9-3B2C-EC12-DFCDA64CAED7}"/>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BC4B264F-FDAF-7269-7EC4-D97F68155B3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3ED36FFB-5C62-1E6E-26C6-3D70050F4DA2}"/>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3978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985C-985E-F7E3-1B5A-A8B8615B186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C1F65FA9-7F69-1B00-2AB7-2BE4921C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496C55E-514C-F011-81AA-79E9A7E88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D8B93039-0DDA-E5B9-893E-592BC5F43E2A}"/>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6" name="Footer Placeholder 5">
            <a:extLst>
              <a:ext uri="{FF2B5EF4-FFF2-40B4-BE49-F238E27FC236}">
                <a16:creationId xmlns:a16="http://schemas.microsoft.com/office/drawing/2014/main" id="{4C705121-EE1E-C9E3-7C41-81BA9814D841}"/>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E7070A86-D3C5-691A-008E-7B2A3B466F3A}"/>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514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9A61-8D17-4081-3D37-ACEC7C8CAA70}"/>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3EA0BE5-38CE-CA93-2CF8-00A9904E0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4E537-5F83-F782-5FF0-3B17F13083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23FDE9DB-0CC1-C29E-8EEA-9D712C9F4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77B14-DFDD-B520-5B26-36B68C61D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D25437E-BA8C-39D3-5C9D-F85E63F3E63F}"/>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8" name="Footer Placeholder 7">
            <a:extLst>
              <a:ext uri="{FF2B5EF4-FFF2-40B4-BE49-F238E27FC236}">
                <a16:creationId xmlns:a16="http://schemas.microsoft.com/office/drawing/2014/main" id="{35102317-7F65-60CB-B8C8-D1ECB66AED09}"/>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6BB4E74F-38F2-68E1-6030-296F4A01F37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83003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6A09-AC4D-4D49-D561-011E443116DF}"/>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D052BEF1-EDDD-A036-3449-42E5C5BBF417}"/>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4" name="Footer Placeholder 3">
            <a:extLst>
              <a:ext uri="{FF2B5EF4-FFF2-40B4-BE49-F238E27FC236}">
                <a16:creationId xmlns:a16="http://schemas.microsoft.com/office/drawing/2014/main" id="{EC7B4C48-F60D-28BA-E4B7-22B3E00679C3}"/>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84DF668-EFEC-43FA-4F6A-C7390D3B2BB3}"/>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411053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91A83-D808-4A65-1414-6E2D9D7317A3}"/>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3" name="Footer Placeholder 2">
            <a:extLst>
              <a:ext uri="{FF2B5EF4-FFF2-40B4-BE49-F238E27FC236}">
                <a16:creationId xmlns:a16="http://schemas.microsoft.com/office/drawing/2014/main" id="{D31AB886-A2A2-3957-2F6F-BD8DE56D41B6}"/>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CEC428C-AAFD-F88F-54FE-AC0BB2FDFCB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1487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C13C-8F03-EA19-9F94-803FC2D0B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B8D6B466-E1C0-4300-5B01-30342186A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624014DA-CAE5-8787-42D4-ACD3DA88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FAB2-A0E5-5205-D0AE-0C0C9DFBA208}"/>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6" name="Footer Placeholder 5">
            <a:extLst>
              <a:ext uri="{FF2B5EF4-FFF2-40B4-BE49-F238E27FC236}">
                <a16:creationId xmlns:a16="http://schemas.microsoft.com/office/drawing/2014/main" id="{2530EF19-B850-7EC7-6282-471394045006}"/>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8612D9D-8081-C35C-AF82-72CC18C78516}"/>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56389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A147-23F2-6C63-C902-D6A92DB05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21BB046C-C317-03B8-77E9-3BD547796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8CBD4D0F-0F5E-1835-E967-F91AF8B2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510FD-C002-1C28-7B0A-6EF1BFC81890}"/>
              </a:ext>
            </a:extLst>
          </p:cNvPr>
          <p:cNvSpPr>
            <a:spLocks noGrp="1"/>
          </p:cNvSpPr>
          <p:nvPr>
            <p:ph type="dt" sz="half" idx="10"/>
          </p:nvPr>
        </p:nvSpPr>
        <p:spPr/>
        <p:txBody>
          <a:bodyPr/>
          <a:lstStyle/>
          <a:p>
            <a:fld id="{862EA799-3750-4A0E-A1AF-194AE19FDC8A}" type="datetimeFigureOut">
              <a:rPr lang="es-CO" smtClean="0"/>
              <a:t>3/09/2023</a:t>
            </a:fld>
            <a:endParaRPr lang="es-CO"/>
          </a:p>
        </p:txBody>
      </p:sp>
      <p:sp>
        <p:nvSpPr>
          <p:cNvPr id="6" name="Footer Placeholder 5">
            <a:extLst>
              <a:ext uri="{FF2B5EF4-FFF2-40B4-BE49-F238E27FC236}">
                <a16:creationId xmlns:a16="http://schemas.microsoft.com/office/drawing/2014/main" id="{860E4491-ECB2-6944-E21B-47751CFD6A55}"/>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A0478A0-B05D-0D94-CA02-48A6CE2211B4}"/>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74559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E8C68-087A-74CB-A747-F77EF17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C398DF1-B8F6-E906-EC54-3E9C2740B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1AD11DC5-69E3-BE9E-6D25-7BBBDFF83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EA799-3750-4A0E-A1AF-194AE19FDC8A}" type="datetimeFigureOut">
              <a:rPr lang="es-CO" smtClean="0"/>
              <a:t>3/09/2023</a:t>
            </a:fld>
            <a:endParaRPr lang="es-CO"/>
          </a:p>
        </p:txBody>
      </p:sp>
      <p:sp>
        <p:nvSpPr>
          <p:cNvPr id="5" name="Footer Placeholder 4">
            <a:extLst>
              <a:ext uri="{FF2B5EF4-FFF2-40B4-BE49-F238E27FC236}">
                <a16:creationId xmlns:a16="http://schemas.microsoft.com/office/drawing/2014/main" id="{345DD6DB-6BBF-81CB-7192-C72804F92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F8EFBEC3-A605-CC56-13DF-A14DCF99C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D7990-B3DF-48EC-84E9-3AF97CFD23DF}" type="slidenum">
              <a:rPr lang="es-CO" smtClean="0"/>
              <a:t>‹#›</a:t>
            </a:fld>
            <a:endParaRPr lang="es-CO"/>
          </a:p>
        </p:txBody>
      </p:sp>
    </p:spTree>
    <p:extLst>
      <p:ext uri="{BB962C8B-B14F-4D97-AF65-F5344CB8AC3E}">
        <p14:creationId xmlns:p14="http://schemas.microsoft.com/office/powerpoint/2010/main" val="289993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osas que hacer en Río de Janeiro en un día - ¿Cuáles son los  principales atractivos de Río de Janeiro?: Go Guides">
            <a:extLst>
              <a:ext uri="{FF2B5EF4-FFF2-40B4-BE49-F238E27FC236}">
                <a16:creationId xmlns:a16="http://schemas.microsoft.com/office/drawing/2014/main" id="{9FA7C95F-A5B1-3878-CF5A-38A4E9CEC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2">
            <a:extLst>
              <a:ext uri="{FF2B5EF4-FFF2-40B4-BE49-F238E27FC236}">
                <a16:creationId xmlns:a16="http://schemas.microsoft.com/office/drawing/2014/main" id="{C7101D17-19FE-AC32-541B-F2D72D268BC8}"/>
              </a:ext>
            </a:extLst>
          </p:cNvPr>
          <p:cNvSpPr txBox="1">
            <a:spLocks/>
          </p:cNvSpPr>
          <p:nvPr/>
        </p:nvSpPr>
        <p:spPr>
          <a:xfrm>
            <a:off x="523101" y="1339966"/>
            <a:ext cx="5692806" cy="4178067"/>
          </a:xfrm>
          <a:prstGeom prst="rect">
            <a:avLst/>
          </a:prstGeom>
        </p:spPr>
        <p:txBody>
          <a:bodyPr vert="horz" wrap="square" lIns="0" tIns="0" rIns="0" bIns="0" rtlCol="0" anchor="b">
            <a:spAutoFit/>
          </a:bodyPr>
          <a:lstStyle>
            <a:lvl1pPr algn="l" defTabSz="914363" rtl="0" eaLnBrk="1" latinLnBrk="0" hangingPunct="1">
              <a:lnSpc>
                <a:spcPct val="90000"/>
              </a:lnSpc>
              <a:spcBef>
                <a:spcPct val="0"/>
              </a:spcBef>
              <a:buNone/>
              <a:defRPr lang="en-US" sz="6000" b="0" kern="1200">
                <a:solidFill>
                  <a:schemeClr val="tx2"/>
                </a:solidFill>
                <a:latin typeface="+mj-lt"/>
                <a:ea typeface="+mj-ea"/>
                <a:cs typeface="Avenir Next World" panose="020B0503020202020204" pitchFamily="34" charset="0"/>
              </a:defRPr>
            </a:lvl1pPr>
          </a:lstStyle>
          <a:p>
            <a:pPr marL="0" marR="0" lvl="0" indent="0" defTabSz="914363" rtl="0" eaLnBrk="1" fontAlgn="auto" latinLnBrk="0" hangingPunct="1">
              <a:lnSpc>
                <a:spcPct val="90000"/>
              </a:lnSpc>
              <a:spcBef>
                <a:spcPct val="0"/>
              </a:spcBef>
              <a:spcAft>
                <a:spcPts val="0"/>
              </a:spcAft>
              <a:buClrTx/>
              <a:buSzTx/>
              <a:buFontTx/>
              <a:buNone/>
              <a:tabLst/>
              <a:defRPr/>
            </a:pPr>
            <a:r>
              <a:rPr kumimoji="0" lang="es-CO" sz="6000" b="0" i="0" u="none" strike="noStrike" kern="1200" cap="none" spc="0" normalizeH="0" baseline="0" noProof="0" dirty="0">
                <a:ln>
                  <a:noFill/>
                </a:ln>
                <a:solidFill>
                  <a:srgbClr val="1010EB"/>
                </a:solidFill>
                <a:effectLst/>
                <a:uLnTx/>
                <a:uFillTx/>
                <a:latin typeface="Avenir Next World"/>
                <a:ea typeface="+mj-ea"/>
                <a:cs typeface="Avenir Next World" panose="020B0503020202020204" pitchFamily="34" charset="0"/>
              </a:rPr>
              <a:t>Oportunidad de Inversión en Airbnb en Rio de Janeiro, Brasil</a:t>
            </a:r>
          </a:p>
        </p:txBody>
      </p:sp>
      <p:sp>
        <p:nvSpPr>
          <p:cNvPr id="12" name="TextBox 11">
            <a:extLst>
              <a:ext uri="{FF2B5EF4-FFF2-40B4-BE49-F238E27FC236}">
                <a16:creationId xmlns:a16="http://schemas.microsoft.com/office/drawing/2014/main" id="{C3546232-CCD8-80C5-9EB0-A82514600029}"/>
              </a:ext>
            </a:extLst>
          </p:cNvPr>
          <p:cNvSpPr txBox="1"/>
          <p:nvPr/>
        </p:nvSpPr>
        <p:spPr>
          <a:xfrm>
            <a:off x="523101" y="5970902"/>
            <a:ext cx="3746634" cy="646331"/>
          </a:xfrm>
          <a:prstGeom prst="rect">
            <a:avLst/>
          </a:prstGeom>
          <a:noFill/>
        </p:spPr>
        <p:txBody>
          <a:bodyPr wrap="square">
            <a:spAutoFit/>
          </a:bodyPr>
          <a:lstStyle/>
          <a:p>
            <a:r>
              <a:rPr lang="es-CO" sz="1800" dirty="0">
                <a:latin typeface="Avenir Next World (Body)"/>
              </a:rPr>
              <a:t>Juan Sebastian Parrado Mayorga </a:t>
            </a:r>
            <a:br>
              <a:rPr lang="es-CO" sz="1800" dirty="0">
                <a:latin typeface="Avenir Next World (Body)"/>
              </a:rPr>
            </a:br>
            <a:r>
              <a:rPr lang="es-CO" sz="1800" dirty="0">
                <a:latin typeface="Avenir Next World (Body)"/>
              </a:rPr>
              <a:t>201531947</a:t>
            </a:r>
            <a:endParaRPr lang="es-CO" dirty="0"/>
          </a:p>
        </p:txBody>
      </p:sp>
    </p:spTree>
    <p:extLst>
      <p:ext uri="{BB962C8B-B14F-4D97-AF65-F5344CB8AC3E}">
        <p14:creationId xmlns:p14="http://schemas.microsoft.com/office/powerpoint/2010/main" val="128652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¿Qué capacidad debería ofrecer?</a:t>
            </a:r>
          </a:p>
        </p:txBody>
      </p:sp>
      <p:pic>
        <p:nvPicPr>
          <p:cNvPr id="7170" name="Picture 2">
            <a:extLst>
              <a:ext uri="{FF2B5EF4-FFF2-40B4-BE49-F238E27FC236}">
                <a16:creationId xmlns:a16="http://schemas.microsoft.com/office/drawing/2014/main" id="{C7EACB32-CF1F-539E-1918-F6C8A77CB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0" y="4348961"/>
            <a:ext cx="4249352" cy="23043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C89B53C-5A9D-BBF6-4B2F-5A1C1EFF9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242" y="4348961"/>
            <a:ext cx="4249352" cy="23043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AF087EA-DC3D-45A3-EF38-D66E3892B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531" y="1069292"/>
            <a:ext cx="5865565" cy="31552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F83EE2-4220-3CE3-7FC0-9D676B0E2974}"/>
              </a:ext>
            </a:extLst>
          </p:cNvPr>
          <p:cNvSpPr txBox="1"/>
          <p:nvPr/>
        </p:nvSpPr>
        <p:spPr>
          <a:xfrm>
            <a:off x="8852493" y="3076993"/>
            <a:ext cx="3217243" cy="3416320"/>
          </a:xfrm>
          <a:prstGeom prst="rect">
            <a:avLst/>
          </a:prstGeom>
          <a:noFill/>
        </p:spPr>
        <p:txBody>
          <a:bodyPr wrap="square">
            <a:spAutoFit/>
          </a:bodyPr>
          <a:lstStyle/>
          <a:p>
            <a:r>
              <a:rPr lang="es-CO" dirty="0">
                <a:latin typeface="Avenir Next World (Body)y)"/>
              </a:rPr>
              <a:t>Considerando que la mayoría de los registros en el vecindario corresponden a inmuebles con </a:t>
            </a:r>
            <a:r>
              <a:rPr lang="es-CO" dirty="0">
                <a:solidFill>
                  <a:srgbClr val="EA5F5F"/>
                </a:solidFill>
                <a:latin typeface="Avenir Next World (Body)y)"/>
              </a:rPr>
              <a:t>capacidad para 4 personas </a:t>
            </a:r>
            <a:r>
              <a:rPr lang="es-CO" dirty="0">
                <a:latin typeface="Avenir Next World (Body)y)"/>
              </a:rPr>
              <a:t>y que esta categoría presenta tanto uno de los valores promedio de disponibilidad bajos como una mediana igualmente favorable, se recomienda esta opción como la más adecuada para la inversión</a:t>
            </a:r>
          </a:p>
        </p:txBody>
      </p:sp>
    </p:spTree>
    <p:extLst>
      <p:ext uri="{BB962C8B-B14F-4D97-AF65-F5344CB8AC3E}">
        <p14:creationId xmlns:p14="http://schemas.microsoft.com/office/powerpoint/2010/main" val="338618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laya de Ipanema (Río de Janeiro) - Lo que se debe saber antes de viajar -  Tripadvisor">
            <a:extLst>
              <a:ext uri="{FF2B5EF4-FFF2-40B4-BE49-F238E27FC236}">
                <a16:creationId xmlns:a16="http://schemas.microsoft.com/office/drawing/2014/main" id="{04BFCB07-0F35-C860-C796-AC212C8DE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651" y="2018812"/>
            <a:ext cx="4891897" cy="320691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¿Cómo deberá</a:t>
            </a:r>
            <a:r>
              <a:rPr lang="es-CO" kern="0" dirty="0">
                <a:solidFill>
                  <a:schemeClr val="bg1"/>
                </a:solidFill>
                <a:latin typeface="Avenir Next World"/>
              </a:rPr>
              <a:t> ser mi anuncio?</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grpSp>
        <p:nvGrpSpPr>
          <p:cNvPr id="2" name="그룹 3">
            <a:extLst>
              <a:ext uri="{FF2B5EF4-FFF2-40B4-BE49-F238E27FC236}">
                <a16:creationId xmlns:a16="http://schemas.microsoft.com/office/drawing/2014/main" id="{236FF96C-A902-0863-BCA0-9C6BEF2F4490}"/>
              </a:ext>
            </a:extLst>
          </p:cNvPr>
          <p:cNvGrpSpPr/>
          <p:nvPr/>
        </p:nvGrpSpPr>
        <p:grpSpPr>
          <a:xfrm>
            <a:off x="595020" y="1932910"/>
            <a:ext cx="597067" cy="531948"/>
            <a:chOff x="3720403" y="3140751"/>
            <a:chExt cx="720049" cy="720049"/>
          </a:xfrm>
        </p:grpSpPr>
        <p:sp>
          <p:nvSpPr>
            <p:cNvPr id="4" name="타원 2">
              <a:extLst>
                <a:ext uri="{FF2B5EF4-FFF2-40B4-BE49-F238E27FC236}">
                  <a16:creationId xmlns:a16="http://schemas.microsoft.com/office/drawing/2014/main" id="{DB4FF16C-6211-CC01-B236-86AE0DBB26D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8" name="TextBox 7">
              <a:extLst>
                <a:ext uri="{FF2B5EF4-FFF2-40B4-BE49-F238E27FC236}">
                  <a16:creationId xmlns:a16="http://schemas.microsoft.com/office/drawing/2014/main" id="{CE856A74-2E3B-C957-D377-4DECC4462721}"/>
                </a:ext>
              </a:extLst>
            </p:cNvPr>
            <p:cNvSpPr txBox="1"/>
            <p:nvPr/>
          </p:nvSpPr>
          <p:spPr>
            <a:xfrm>
              <a:off x="3880048" y="3264034"/>
              <a:ext cx="379288" cy="400110"/>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1</a:t>
              </a:r>
            </a:p>
          </p:txBody>
        </p:sp>
      </p:grpSp>
      <p:sp>
        <p:nvSpPr>
          <p:cNvPr id="11" name="TextBox 10">
            <a:extLst>
              <a:ext uri="{FF2B5EF4-FFF2-40B4-BE49-F238E27FC236}">
                <a16:creationId xmlns:a16="http://schemas.microsoft.com/office/drawing/2014/main" id="{B73BECA9-968E-C569-3E6D-6D4BF2A5BF3A}"/>
              </a:ext>
            </a:extLst>
          </p:cNvPr>
          <p:cNvSpPr txBox="1"/>
          <p:nvPr/>
        </p:nvSpPr>
        <p:spPr>
          <a:xfrm>
            <a:off x="1394615" y="2023633"/>
            <a:ext cx="6116854" cy="369332"/>
          </a:xfrm>
          <a:prstGeom prst="rect">
            <a:avLst/>
          </a:prstGeom>
          <a:noFill/>
        </p:spPr>
        <p:txBody>
          <a:bodyPr wrap="square">
            <a:spAutoFit/>
          </a:bodyPr>
          <a:lstStyle/>
          <a:p>
            <a:r>
              <a:rPr lang="es-CO" dirty="0">
                <a:latin typeface="Avenir Next World (Body)y)"/>
              </a:rPr>
              <a:t>Propiedad ubicada en Ipanema</a:t>
            </a:r>
          </a:p>
        </p:txBody>
      </p:sp>
      <p:grpSp>
        <p:nvGrpSpPr>
          <p:cNvPr id="12" name="그룹 3">
            <a:extLst>
              <a:ext uri="{FF2B5EF4-FFF2-40B4-BE49-F238E27FC236}">
                <a16:creationId xmlns:a16="http://schemas.microsoft.com/office/drawing/2014/main" id="{313701D6-BB80-72CE-3209-D95326C92C9A}"/>
              </a:ext>
            </a:extLst>
          </p:cNvPr>
          <p:cNvGrpSpPr/>
          <p:nvPr/>
        </p:nvGrpSpPr>
        <p:grpSpPr>
          <a:xfrm>
            <a:off x="593662" y="2620560"/>
            <a:ext cx="597067" cy="531948"/>
            <a:chOff x="3720403" y="3140751"/>
            <a:chExt cx="720049" cy="720049"/>
          </a:xfrm>
        </p:grpSpPr>
        <p:sp>
          <p:nvSpPr>
            <p:cNvPr id="13" name="타원 2">
              <a:extLst>
                <a:ext uri="{FF2B5EF4-FFF2-40B4-BE49-F238E27FC236}">
                  <a16:creationId xmlns:a16="http://schemas.microsoft.com/office/drawing/2014/main" id="{F826ACC8-13B9-E3A0-AA72-44C0DD2D61D4}"/>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4" name="TextBox 13">
              <a:extLst>
                <a:ext uri="{FF2B5EF4-FFF2-40B4-BE49-F238E27FC236}">
                  <a16:creationId xmlns:a16="http://schemas.microsoft.com/office/drawing/2014/main" id="{A84D9FDB-C065-CAA7-E4B4-87A630FFC01D}"/>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2</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15" name="TextBox 14">
            <a:extLst>
              <a:ext uri="{FF2B5EF4-FFF2-40B4-BE49-F238E27FC236}">
                <a16:creationId xmlns:a16="http://schemas.microsoft.com/office/drawing/2014/main" id="{B5FCFAF9-FE71-FA94-ED96-A2291EE5E1AF}"/>
              </a:ext>
            </a:extLst>
          </p:cNvPr>
          <p:cNvSpPr txBox="1"/>
          <p:nvPr/>
        </p:nvSpPr>
        <p:spPr>
          <a:xfrm>
            <a:off x="1394615" y="2701868"/>
            <a:ext cx="6116854" cy="369332"/>
          </a:xfrm>
          <a:prstGeom prst="rect">
            <a:avLst/>
          </a:prstGeom>
          <a:noFill/>
        </p:spPr>
        <p:txBody>
          <a:bodyPr wrap="square">
            <a:spAutoFit/>
          </a:bodyPr>
          <a:lstStyle/>
          <a:p>
            <a:r>
              <a:rPr lang="es-CO" dirty="0">
                <a:latin typeface="Avenir Next World (Body)y)"/>
              </a:rPr>
              <a:t>Capacidad para 4 personas</a:t>
            </a:r>
          </a:p>
        </p:txBody>
      </p:sp>
      <p:grpSp>
        <p:nvGrpSpPr>
          <p:cNvPr id="16" name="그룹 3">
            <a:extLst>
              <a:ext uri="{FF2B5EF4-FFF2-40B4-BE49-F238E27FC236}">
                <a16:creationId xmlns:a16="http://schemas.microsoft.com/office/drawing/2014/main" id="{A2946A8F-E2FA-B481-596A-55D80C83C1EE}"/>
              </a:ext>
            </a:extLst>
          </p:cNvPr>
          <p:cNvGrpSpPr/>
          <p:nvPr/>
        </p:nvGrpSpPr>
        <p:grpSpPr>
          <a:xfrm>
            <a:off x="593662" y="3408848"/>
            <a:ext cx="597067" cy="531948"/>
            <a:chOff x="3720403" y="3140751"/>
            <a:chExt cx="720049" cy="720049"/>
          </a:xfrm>
        </p:grpSpPr>
        <p:sp>
          <p:nvSpPr>
            <p:cNvPr id="17" name="타원 2">
              <a:extLst>
                <a:ext uri="{FF2B5EF4-FFF2-40B4-BE49-F238E27FC236}">
                  <a16:creationId xmlns:a16="http://schemas.microsoft.com/office/drawing/2014/main" id="{175F54BA-8199-CE63-DA8B-7BF521828DA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8" name="TextBox 17">
              <a:extLst>
                <a:ext uri="{FF2B5EF4-FFF2-40B4-BE49-F238E27FC236}">
                  <a16:creationId xmlns:a16="http://schemas.microsoft.com/office/drawing/2014/main" id="{28B0540D-7EE2-4E63-B071-32E5B4DFE393}"/>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3</a:t>
              </a:r>
            </a:p>
          </p:txBody>
        </p:sp>
      </p:grpSp>
      <p:sp>
        <p:nvSpPr>
          <p:cNvPr id="19" name="TextBox 18">
            <a:extLst>
              <a:ext uri="{FF2B5EF4-FFF2-40B4-BE49-F238E27FC236}">
                <a16:creationId xmlns:a16="http://schemas.microsoft.com/office/drawing/2014/main" id="{5A00FD83-871A-15AE-26CB-9371D6C1877E}"/>
              </a:ext>
            </a:extLst>
          </p:cNvPr>
          <p:cNvSpPr txBox="1"/>
          <p:nvPr/>
        </p:nvSpPr>
        <p:spPr>
          <a:xfrm>
            <a:off x="1394615" y="3483461"/>
            <a:ext cx="6116854" cy="369332"/>
          </a:xfrm>
          <a:prstGeom prst="rect">
            <a:avLst/>
          </a:prstGeom>
          <a:noFill/>
        </p:spPr>
        <p:txBody>
          <a:bodyPr wrap="square">
            <a:spAutoFit/>
          </a:bodyPr>
          <a:lstStyle/>
          <a:p>
            <a:r>
              <a:rPr lang="es-CO" dirty="0">
                <a:latin typeface="Avenir Next World (Body)y)"/>
              </a:rPr>
              <a:t>Listar de 20 -25 amenidades</a:t>
            </a:r>
          </a:p>
        </p:txBody>
      </p:sp>
      <p:grpSp>
        <p:nvGrpSpPr>
          <p:cNvPr id="20" name="그룹 3">
            <a:extLst>
              <a:ext uri="{FF2B5EF4-FFF2-40B4-BE49-F238E27FC236}">
                <a16:creationId xmlns:a16="http://schemas.microsoft.com/office/drawing/2014/main" id="{5E15835E-C315-3130-C849-DE2DE8914424}"/>
              </a:ext>
            </a:extLst>
          </p:cNvPr>
          <p:cNvGrpSpPr/>
          <p:nvPr/>
        </p:nvGrpSpPr>
        <p:grpSpPr>
          <a:xfrm>
            <a:off x="593661" y="4302393"/>
            <a:ext cx="597067" cy="531948"/>
            <a:chOff x="3720403" y="3140751"/>
            <a:chExt cx="720049" cy="720049"/>
          </a:xfrm>
        </p:grpSpPr>
        <p:sp>
          <p:nvSpPr>
            <p:cNvPr id="21" name="타원 2">
              <a:extLst>
                <a:ext uri="{FF2B5EF4-FFF2-40B4-BE49-F238E27FC236}">
                  <a16:creationId xmlns:a16="http://schemas.microsoft.com/office/drawing/2014/main" id="{4A2429C4-A56F-957E-1614-15CE8D8F9401}"/>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2" name="TextBox 21">
              <a:extLst>
                <a:ext uri="{FF2B5EF4-FFF2-40B4-BE49-F238E27FC236}">
                  <a16:creationId xmlns:a16="http://schemas.microsoft.com/office/drawing/2014/main" id="{2A1DA4FC-5CE5-947A-2DB4-7304A9CAFFC5}"/>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4</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23" name="TextBox 22">
            <a:extLst>
              <a:ext uri="{FF2B5EF4-FFF2-40B4-BE49-F238E27FC236}">
                <a16:creationId xmlns:a16="http://schemas.microsoft.com/office/drawing/2014/main" id="{A1083A01-5CDB-580A-D55B-AD8C37F67CAA}"/>
              </a:ext>
            </a:extLst>
          </p:cNvPr>
          <p:cNvSpPr txBox="1"/>
          <p:nvPr/>
        </p:nvSpPr>
        <p:spPr>
          <a:xfrm>
            <a:off x="1394616" y="4302393"/>
            <a:ext cx="4419044" cy="923330"/>
          </a:xfrm>
          <a:prstGeom prst="rect">
            <a:avLst/>
          </a:prstGeom>
          <a:noFill/>
        </p:spPr>
        <p:txBody>
          <a:bodyPr wrap="square">
            <a:spAutoFit/>
          </a:bodyPr>
          <a:lstStyle/>
          <a:p>
            <a:r>
              <a:rPr lang="es-CO" dirty="0">
                <a:latin typeface="Avenir Next World (Body)y)"/>
              </a:rPr>
              <a:t>Precio: $ 459.5 / noche. Se escogió la media como mejor estimador de tendencia central dada su robustez </a:t>
            </a:r>
          </a:p>
        </p:txBody>
      </p:sp>
    </p:spTree>
    <p:extLst>
      <p:ext uri="{BB962C8B-B14F-4D97-AF65-F5344CB8AC3E}">
        <p14:creationId xmlns:p14="http://schemas.microsoft.com/office/powerpoint/2010/main" val="364927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¿Qué otros aspectos debo considerar</a:t>
            </a:r>
            <a:r>
              <a:rPr lang="es-CO" kern="0" dirty="0">
                <a:solidFill>
                  <a:schemeClr val="bg1"/>
                </a:solidFill>
                <a:latin typeface="Avenir Next World"/>
              </a:rPr>
              <a:t>?</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sp>
        <p:nvSpPr>
          <p:cNvPr id="27" name="TextBox 26">
            <a:extLst>
              <a:ext uri="{FF2B5EF4-FFF2-40B4-BE49-F238E27FC236}">
                <a16:creationId xmlns:a16="http://schemas.microsoft.com/office/drawing/2014/main" id="{5D75A9CC-1EAD-0FDB-AD92-096C89E1C6B7}"/>
              </a:ext>
            </a:extLst>
          </p:cNvPr>
          <p:cNvSpPr txBox="1"/>
          <p:nvPr/>
        </p:nvSpPr>
        <p:spPr>
          <a:xfrm>
            <a:off x="593661" y="1320966"/>
            <a:ext cx="7348890" cy="5262979"/>
          </a:xfrm>
          <a:prstGeom prst="rect">
            <a:avLst/>
          </a:prstGeom>
          <a:noFill/>
        </p:spPr>
        <p:txBody>
          <a:bodyPr wrap="square">
            <a:spAutoFit/>
          </a:bodyPr>
          <a:lstStyle/>
          <a:p>
            <a:r>
              <a:rPr lang="es-CO" sz="1600" dirty="0">
                <a:latin typeface="Avenir Next World (Body)y)"/>
              </a:rPr>
              <a:t>Según Airbnb (s.f.), el algoritmo de búsqueda de la plataforma tiene en cuenta una variedad de factores para determinar cómo ordenar los resultados de búsqueda. Sin embargo</a:t>
            </a:r>
            <a:r>
              <a:rPr lang="es-CO" sz="1600" dirty="0">
                <a:solidFill>
                  <a:srgbClr val="EA5F5F"/>
                </a:solidFill>
                <a:latin typeface="Avenir Next World (Body)y)"/>
              </a:rPr>
              <a:t>, la calidad, la popularidad y el precio de un anuncio son factores que tienen un impacto significativo en la posición de un anuncio en los resultados de búsqueda.</a:t>
            </a:r>
          </a:p>
          <a:p>
            <a:endParaRPr lang="es-CO" sz="1600" dirty="0">
              <a:solidFill>
                <a:srgbClr val="EA5F5F"/>
              </a:solidFill>
              <a:latin typeface="Avenir Next World (Body)y)"/>
            </a:endParaRPr>
          </a:p>
          <a:p>
            <a:r>
              <a:rPr lang="es-CO" sz="1600" dirty="0">
                <a:latin typeface="Avenir Next World (Body)y)"/>
              </a:rPr>
              <a:t>Por otra parte, Tanto los anfitriones como los huéspedes influyen significativamente en los resultados de búsqueda en Airbnb. Los anfitriones pueden </a:t>
            </a:r>
            <a:r>
              <a:rPr lang="es-CO" sz="1600" dirty="0">
                <a:solidFill>
                  <a:srgbClr val="EA5F5F"/>
                </a:solidFill>
                <a:latin typeface="Avenir Next World (Body)y)"/>
              </a:rPr>
              <a:t>mejorar la visibilidad de sus anuncios al ofrecer disponibilidad y flexibilidad en las fechas de estadía, ajustar precios y proporcionar fotos de alta calidad junto con descripciones detalladas de comodidades. </a:t>
            </a:r>
            <a:r>
              <a:rPr lang="es-CO" sz="1600" dirty="0">
                <a:latin typeface="Avenir Next World (Body)y)"/>
              </a:rPr>
              <a:t>Además, al agregar comodidades y características específicas que los huéspedes buscan, pueden aumentar la atractividad de su anuncio. </a:t>
            </a:r>
            <a:br>
              <a:rPr lang="es-CO" sz="1600" dirty="0">
                <a:latin typeface="Avenir Next World (Body)y)"/>
              </a:rPr>
            </a:br>
            <a:br>
              <a:rPr lang="es-CO" sz="1600" dirty="0">
                <a:latin typeface="Avenir Next World (Body)y)"/>
              </a:rPr>
            </a:br>
            <a:r>
              <a:rPr lang="es-CO" sz="1600" dirty="0">
                <a:solidFill>
                  <a:srgbClr val="EA5F5F"/>
                </a:solidFill>
                <a:latin typeface="Avenir Next World (Body)y)"/>
              </a:rPr>
              <a:t>El comportamiento general de los anfitriones, incluida la categoría de </a:t>
            </a:r>
            <a:r>
              <a:rPr lang="es-CO" sz="1600" dirty="0" err="1">
                <a:solidFill>
                  <a:srgbClr val="EA5F5F"/>
                </a:solidFill>
                <a:latin typeface="Avenir Next World (Body)y)"/>
              </a:rPr>
              <a:t>Superanfitrión</a:t>
            </a:r>
            <a:r>
              <a:rPr lang="es-CO" sz="1600" dirty="0">
                <a:solidFill>
                  <a:srgbClr val="EA5F5F"/>
                </a:solidFill>
                <a:latin typeface="Avenir Next World (Body)y)"/>
              </a:rPr>
              <a:t>, también impacta en la clasificación de los resultados de búsqueda</a:t>
            </a:r>
            <a:r>
              <a:rPr lang="es-CO" sz="1600" dirty="0">
                <a:latin typeface="Avenir Next World (Body)y)"/>
              </a:rPr>
              <a:t>. Los huéspedes, por su parte, configuran sus criterios de búsqueda y pueden refinarlos con filtros y mapas, influyendo en los resultados que ven. El historial de reservas y las preferencias de los huéspedes también son considerados por el algoritmo, personalizando aún más los resultados.</a:t>
            </a:r>
          </a:p>
        </p:txBody>
      </p:sp>
    </p:spTree>
    <p:extLst>
      <p:ext uri="{BB962C8B-B14F-4D97-AF65-F5344CB8AC3E}">
        <p14:creationId xmlns:p14="http://schemas.microsoft.com/office/powerpoint/2010/main" val="117534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02AB442-FE44-2AF2-334D-025F3210915F}"/>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Contexto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9" name="TextBox 8">
            <a:extLst>
              <a:ext uri="{FF2B5EF4-FFF2-40B4-BE49-F238E27FC236}">
                <a16:creationId xmlns:a16="http://schemas.microsoft.com/office/drawing/2014/main" id="{90FEA881-9509-7889-520E-140C4B3C2D27}"/>
              </a:ext>
            </a:extLst>
          </p:cNvPr>
          <p:cNvSpPr txBox="1"/>
          <p:nvPr/>
        </p:nvSpPr>
        <p:spPr>
          <a:xfrm>
            <a:off x="481558" y="1188534"/>
            <a:ext cx="4246028" cy="4801314"/>
          </a:xfrm>
          <a:prstGeom prst="rect">
            <a:avLst/>
          </a:prstGeom>
          <a:noFill/>
        </p:spPr>
        <p:txBody>
          <a:bodyPr wrap="square">
            <a:spAutoFit/>
          </a:bodyPr>
          <a:lstStyle/>
          <a:p>
            <a:r>
              <a:rPr lang="es-CO" b="0" i="0" dirty="0">
                <a:solidFill>
                  <a:srgbClr val="140F4B"/>
                </a:solidFill>
                <a:effectLst/>
                <a:latin typeface="Avenir Next World (Body)"/>
              </a:rPr>
              <a:t>Airbnb es una plataforma en línea que revolucionó la industria de la hospitalidad y el turismo al permitir a los propietarios de viviendas y alojamientos ofrecer sus espacios para alquiler a corto plazo a viajeros de todo el mundo. </a:t>
            </a:r>
            <a:br>
              <a:rPr lang="es-CO" b="0" i="0" dirty="0">
                <a:solidFill>
                  <a:srgbClr val="140F4B"/>
                </a:solidFill>
                <a:effectLst/>
                <a:latin typeface="Avenir Next World (Body)"/>
              </a:rPr>
            </a:br>
            <a:br>
              <a:rPr lang="es-CO" b="0" i="0" dirty="0">
                <a:solidFill>
                  <a:srgbClr val="140F4B"/>
                </a:solidFill>
                <a:effectLst/>
                <a:latin typeface="Avenir Next World (Body)"/>
              </a:rPr>
            </a:br>
            <a:r>
              <a:rPr lang="es-CO" b="0" i="0" dirty="0">
                <a:solidFill>
                  <a:srgbClr val="140F4B"/>
                </a:solidFill>
                <a:effectLst/>
                <a:latin typeface="Avenir Next World (Body)"/>
              </a:rPr>
              <a:t>Esto incluye apartamentos, casas, habitaciones individuales y una variedad de alojamientos únicos. </a:t>
            </a:r>
            <a:br>
              <a:rPr lang="es-CO" b="0" i="0" dirty="0">
                <a:solidFill>
                  <a:srgbClr val="140F4B"/>
                </a:solidFill>
                <a:effectLst/>
                <a:latin typeface="Avenir Next World (Body)"/>
              </a:rPr>
            </a:br>
            <a:br>
              <a:rPr lang="es-CO" b="0" i="0" dirty="0">
                <a:solidFill>
                  <a:srgbClr val="140F4B"/>
                </a:solidFill>
                <a:effectLst/>
                <a:latin typeface="Avenir Next World (Body)"/>
              </a:rPr>
            </a:br>
            <a:r>
              <a:rPr lang="es-CO" b="0" i="0" dirty="0">
                <a:solidFill>
                  <a:srgbClr val="140F4B"/>
                </a:solidFill>
                <a:effectLst/>
                <a:latin typeface="Avenir Next World (Body)"/>
              </a:rPr>
              <a:t>La plataforma brinda a los viajeros la oportunidad de experimentar una estadía más personalizada y auténtica en comparación con los hoteles tradicionales.</a:t>
            </a:r>
            <a:endParaRPr lang="es-CO" dirty="0">
              <a:solidFill>
                <a:srgbClr val="140F4B"/>
              </a:solidFill>
              <a:latin typeface="Avenir Next World (Body)"/>
            </a:endParaRPr>
          </a:p>
        </p:txBody>
      </p:sp>
      <p:sp>
        <p:nvSpPr>
          <p:cNvPr id="13" name="Oval 12">
            <a:extLst>
              <a:ext uri="{FF2B5EF4-FFF2-40B4-BE49-F238E27FC236}">
                <a16:creationId xmlns:a16="http://schemas.microsoft.com/office/drawing/2014/main" id="{FE8C8814-62E4-7DE4-A106-FCA839E0A1FB}"/>
              </a:ext>
            </a:extLst>
          </p:cNvPr>
          <p:cNvSpPr/>
          <p:nvPr/>
        </p:nvSpPr>
        <p:spPr>
          <a:xfrm>
            <a:off x="5242487" y="42108"/>
            <a:ext cx="2388355" cy="2045269"/>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Alta Demanda: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viajeros eligen Airbnb por su comodidad y variedad.</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4" name="Oval 13">
            <a:extLst>
              <a:ext uri="{FF2B5EF4-FFF2-40B4-BE49-F238E27FC236}">
                <a16:creationId xmlns:a16="http://schemas.microsoft.com/office/drawing/2014/main" id="{DB2552F8-4BDE-E005-BB86-EB70A1FC0488}"/>
              </a:ext>
            </a:extLst>
          </p:cNvPr>
          <p:cNvSpPr/>
          <p:nvPr/>
        </p:nvSpPr>
        <p:spPr>
          <a:xfrm>
            <a:off x="7212250" y="3912653"/>
            <a:ext cx="2388355"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Ingresos Adicionales: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propietarios generan ingresos extra al alquilar sus propiedades.</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5" name="Oval 14">
            <a:extLst>
              <a:ext uri="{FF2B5EF4-FFF2-40B4-BE49-F238E27FC236}">
                <a16:creationId xmlns:a16="http://schemas.microsoft.com/office/drawing/2014/main" id="{BC9761C1-CCFE-5116-B54D-770279D2DFCE}"/>
              </a:ext>
            </a:extLst>
          </p:cNvPr>
          <p:cNvSpPr/>
          <p:nvPr/>
        </p:nvSpPr>
        <p:spPr>
          <a:xfrm>
            <a:off x="5166684" y="2499588"/>
            <a:ext cx="2426897"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Diversificación: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Permite diversificar ingresos en tiempos económicos inciertos.</a:t>
            </a: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6" name="Oval 15">
            <a:extLst>
              <a:ext uri="{FF2B5EF4-FFF2-40B4-BE49-F238E27FC236}">
                <a16:creationId xmlns:a16="http://schemas.microsoft.com/office/drawing/2014/main" id="{04EDF6B4-3F2B-684C-F27C-8284B1D13D44}"/>
              </a:ext>
            </a:extLst>
          </p:cNvPr>
          <p:cNvSpPr/>
          <p:nvPr/>
        </p:nvSpPr>
        <p:spPr>
          <a:xfrm>
            <a:off x="7517777" y="1240064"/>
            <a:ext cx="2131594" cy="1966534"/>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Flexibilidad: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Los inversores tienen control sobre tarifas y reglas.</a:t>
            </a:r>
          </a:p>
          <a:p>
            <a:pPr marL="0" marR="0" lvl="0" indent="0"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7" name="Oval 16">
            <a:extLst>
              <a:ext uri="{FF2B5EF4-FFF2-40B4-BE49-F238E27FC236}">
                <a16:creationId xmlns:a16="http://schemas.microsoft.com/office/drawing/2014/main" id="{5AEB0672-3EC5-950D-2C62-50A5A76ADBA3}"/>
              </a:ext>
            </a:extLst>
          </p:cNvPr>
          <p:cNvSpPr/>
          <p:nvPr/>
        </p:nvSpPr>
        <p:spPr>
          <a:xfrm>
            <a:off x="9423239" y="2653129"/>
            <a:ext cx="2131594" cy="1966534"/>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Acceso Global: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Alcanza a huéspedes de todo el mundo.</a:t>
            </a: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18" name="Oval 17">
            <a:extLst>
              <a:ext uri="{FF2B5EF4-FFF2-40B4-BE49-F238E27FC236}">
                <a16:creationId xmlns:a16="http://schemas.microsoft.com/office/drawing/2014/main" id="{2ED4FD62-FF1B-3841-7D9F-5689ECB6239D}"/>
              </a:ext>
            </a:extLst>
          </p:cNvPr>
          <p:cNvSpPr/>
          <p:nvPr/>
        </p:nvSpPr>
        <p:spPr>
          <a:xfrm>
            <a:off x="9803645" y="4678794"/>
            <a:ext cx="2388355" cy="2179206"/>
          </a:xfrm>
          <a:prstGeom prst="ellipse">
            <a:avLst/>
          </a:prstGeom>
          <a:solidFill>
            <a:sysClr val="window" lastClr="FFFFFF"/>
          </a:solidFill>
          <a:ln w="50800" cap="flat" cmpd="sng" algn="ctr">
            <a:solidFill>
              <a:schemeClr val="accent1">
                <a:lumMod val="60000"/>
                <a:lumOff val="40000"/>
              </a:schemeClr>
            </a:solidFill>
            <a:prstDash val="solid"/>
            <a:miter lim="800000"/>
          </a:ln>
          <a:effectLst/>
        </p:spPr>
        <p:txBody>
          <a:bodyPr lIns="150000" tIns="30000" rIns="30000" bIns="30000" rtlCol="0" anchor="ctr"/>
          <a:lstStyle/>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s-CO" sz="1500" b="0" i="0" u="none" strike="noStrike" kern="0" cap="none" spc="0" normalizeH="0" baseline="0" noProof="0" dirty="0">
              <a:ln>
                <a:noFill/>
              </a:ln>
              <a:solidFill>
                <a:srgbClr val="1010EB"/>
              </a:solidFill>
              <a:effectLst/>
              <a:uLnTx/>
              <a:uFillTx/>
              <a:latin typeface="Avenir Next World"/>
              <a:ea typeface="+mn-ea"/>
              <a:cs typeface="+mn-cs"/>
            </a:endParaRPr>
          </a:p>
          <a:p>
            <a:pPr marL="0" marR="0" lvl="0" indent="0" defTabSz="457200" eaLnBrk="1" fontAlgn="auto" latinLnBrk="0" hangingPunct="1">
              <a:lnSpc>
                <a:spcPct val="100000"/>
              </a:lnSpc>
              <a:spcBef>
                <a:spcPts val="0"/>
              </a:spcBef>
              <a:spcAft>
                <a:spcPts val="500"/>
              </a:spcAft>
              <a:buClrTx/>
              <a:buSzTx/>
              <a:buFontTx/>
              <a:buNone/>
              <a:tabLst/>
              <a:defRPr/>
            </a:pPr>
            <a:r>
              <a:rPr kumimoji="0" lang="es-CO" sz="1500" b="1" i="0" u="none" strike="noStrike" kern="0" cap="none" spc="0" normalizeH="0" baseline="0" noProof="0" dirty="0">
                <a:ln>
                  <a:noFill/>
                </a:ln>
                <a:solidFill>
                  <a:srgbClr val="1010EB"/>
                </a:solidFill>
                <a:effectLst/>
                <a:uLnTx/>
                <a:uFillTx/>
                <a:latin typeface="Avenir Next World"/>
                <a:ea typeface="+mn-ea"/>
                <a:cs typeface="+mn-cs"/>
              </a:rPr>
              <a:t>Innovación: </a:t>
            </a:r>
            <a:r>
              <a:rPr kumimoji="0" lang="es-CO" sz="1500" b="0" i="0" u="none" strike="noStrike" kern="0" cap="none" spc="0" normalizeH="0" baseline="0" noProof="0" dirty="0">
                <a:ln>
                  <a:noFill/>
                </a:ln>
                <a:solidFill>
                  <a:srgbClr val="1010EB"/>
                </a:solidFill>
                <a:effectLst/>
                <a:uLnTx/>
                <a:uFillTx/>
                <a:latin typeface="Avenir Next World"/>
                <a:ea typeface="+mn-ea"/>
                <a:cs typeface="+mn-cs"/>
              </a:rPr>
              <a:t>Airbnb sigue mejorando la experiencia de anfitriones y huéspedes..</a:t>
            </a:r>
          </a:p>
          <a:p>
            <a:pPr marL="0" marR="0" lvl="0" indent="0" algn="ctr" defTabSz="457200" eaLnBrk="1" fontAlgn="auto" latinLnBrk="0" hangingPunct="1">
              <a:lnSpc>
                <a:spcPct val="100000"/>
              </a:lnSpc>
              <a:spcBef>
                <a:spcPts val="0"/>
              </a:spcBef>
              <a:spcAft>
                <a:spcPts val="500"/>
              </a:spcAft>
              <a:buClrTx/>
              <a:buSzTx/>
              <a:buFontTx/>
              <a:buNone/>
              <a:tabLst/>
              <a:defRPr/>
            </a:pPr>
            <a:endParaRPr kumimoji="0" lang="en-US" sz="1500" b="0" i="0" u="none" strike="noStrike" kern="0" cap="none" spc="0" normalizeH="0" baseline="0" noProof="0" dirty="0">
              <a:ln>
                <a:noFill/>
              </a:ln>
              <a:solidFill>
                <a:srgbClr val="1010EB"/>
              </a:solidFill>
              <a:effectLst/>
              <a:uLnTx/>
              <a:uFillTx/>
              <a:latin typeface="Avenir Next World"/>
              <a:ea typeface="+mn-ea"/>
              <a:cs typeface="+mn-cs"/>
            </a:endParaRPr>
          </a:p>
        </p:txBody>
      </p:sp>
      <p:sp>
        <p:nvSpPr>
          <p:cNvPr id="23" name="TextBox 22">
            <a:extLst>
              <a:ext uri="{FF2B5EF4-FFF2-40B4-BE49-F238E27FC236}">
                <a16:creationId xmlns:a16="http://schemas.microsoft.com/office/drawing/2014/main" id="{7BEA0802-91ED-3AEC-51A5-C9C255CEB0AD}"/>
              </a:ext>
            </a:extLst>
          </p:cNvPr>
          <p:cNvSpPr txBox="1"/>
          <p:nvPr/>
        </p:nvSpPr>
        <p:spPr>
          <a:xfrm>
            <a:off x="10059003" y="472548"/>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Principales </a:t>
            </a:r>
            <a:r>
              <a:rPr lang="es-CO" kern="0" dirty="0">
                <a:solidFill>
                  <a:schemeClr val="bg1"/>
                </a:solidFill>
                <a:latin typeface="Avenir Next World"/>
              </a:rPr>
              <a:t>atractivos de Inversión para Airbnb</a:t>
            </a:r>
            <a:endParaRPr kumimoji="0" lang="es-CO" sz="1800" i="0" u="none" strike="noStrike" kern="0" cap="none" spc="0" normalizeH="0" baseline="0" noProof="0" dirty="0">
              <a:ln>
                <a:noFill/>
              </a:ln>
              <a:solidFill>
                <a:schemeClr val="bg1"/>
              </a:solidFill>
              <a:effectLst/>
              <a:uLnTx/>
              <a:uFillTx/>
              <a:latin typeface="Avenir Next World"/>
              <a:ea typeface="+mn-ea"/>
              <a:cs typeface="+mn-cs"/>
            </a:endParaRPr>
          </a:p>
        </p:txBody>
      </p:sp>
    </p:spTree>
    <p:extLst>
      <p:ext uri="{BB962C8B-B14F-4D97-AF65-F5344CB8AC3E}">
        <p14:creationId xmlns:p14="http://schemas.microsoft.com/office/powerpoint/2010/main" val="3792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TextBox 2">
            <a:extLst>
              <a:ext uri="{FF2B5EF4-FFF2-40B4-BE49-F238E27FC236}">
                <a16:creationId xmlns:a16="http://schemas.microsoft.com/office/drawing/2014/main" id="{3C25D967-8501-15E1-D551-3E0EA8ACE53B}"/>
              </a:ext>
            </a:extLst>
          </p:cNvPr>
          <p:cNvSpPr txBox="1"/>
          <p:nvPr/>
        </p:nvSpPr>
        <p:spPr>
          <a:xfrm>
            <a:off x="480842" y="1283029"/>
            <a:ext cx="5531769" cy="4185761"/>
          </a:xfrm>
          <a:prstGeom prst="rect">
            <a:avLst/>
          </a:prstGeom>
          <a:noFill/>
        </p:spPr>
        <p:txBody>
          <a:bodyPr wrap="square">
            <a:spAutoFit/>
          </a:bodyPr>
          <a:lstStyle/>
          <a:p>
            <a:pPr algn="l">
              <a:buFont typeface="+mj-lt"/>
              <a:buAutoNum type="arabicPeriod"/>
            </a:pPr>
            <a:r>
              <a:rPr lang="es-CO" sz="1400" b="1" i="0" dirty="0">
                <a:solidFill>
                  <a:srgbClr val="374151"/>
                </a:solidFill>
                <a:effectLst/>
                <a:latin typeface="Avenir Next World (Body)"/>
              </a:rPr>
              <a:t>Demanda Constante</a:t>
            </a:r>
            <a:r>
              <a:rPr lang="es-CO" sz="1400" b="0" i="0" dirty="0">
                <a:solidFill>
                  <a:srgbClr val="374151"/>
                </a:solidFill>
                <a:effectLst/>
                <a:latin typeface="Avenir Next World (Body)"/>
              </a:rPr>
              <a:t>: Río de Janeiro es un importante destino turístico internacional, lo que garantiza una demanda constante de alojamiento a lo largo del año.</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Eventos y Temporadas Altas</a:t>
            </a:r>
            <a:r>
              <a:rPr lang="es-CO" sz="1400" b="0" i="0" dirty="0">
                <a:solidFill>
                  <a:srgbClr val="374151"/>
                </a:solidFill>
                <a:effectLst/>
                <a:latin typeface="Avenir Next World (Body)"/>
              </a:rPr>
              <a:t>: La ciudad alberga eventos de renombre mundial, como el Carnaval y otros festivales, que atraen a grandes multitudes. Estos períodos de alta demanda pueden generar ingresos significativos para los anfitriones de Airbnb.</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Diversidad de Propiedades</a:t>
            </a:r>
            <a:r>
              <a:rPr lang="es-CO" sz="1400" b="0" i="0" dirty="0">
                <a:solidFill>
                  <a:srgbClr val="374151"/>
                </a:solidFill>
                <a:effectLst/>
                <a:latin typeface="Avenir Next World (Body)"/>
              </a:rPr>
              <a:t>: Río ofrece una amplia variedad de propiedades para alquilar, desde apartamentos frente al mar hasta casas en zonas históricas, lo que permite a los inversores diversificar su cartera.</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buFont typeface="+mj-lt"/>
              <a:buAutoNum type="arabicPeriod"/>
            </a:pPr>
            <a:r>
              <a:rPr lang="es-CO" sz="1400" b="1" i="0" dirty="0">
                <a:solidFill>
                  <a:srgbClr val="374151"/>
                </a:solidFill>
                <a:effectLst/>
                <a:latin typeface="Avenir Next World (Body)"/>
              </a:rPr>
              <a:t>Tarifas Ajustables</a:t>
            </a:r>
            <a:r>
              <a:rPr lang="es-CO" sz="1400" b="0" i="0" dirty="0">
                <a:solidFill>
                  <a:srgbClr val="374151"/>
                </a:solidFill>
                <a:effectLst/>
                <a:latin typeface="Avenir Next World (Body)"/>
              </a:rPr>
              <a:t>: Los anfitriones de Airbnb tienen flexibilidad para establecer sus tarifas y reglas, lo que les brinda un mayor control sobre sus ingresos.</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p:txBody>
      </p:sp>
      <p:sp>
        <p:nvSpPr>
          <p:cNvPr id="4" name="Freeform: Shape 3">
            <a:extLst>
              <a:ext uri="{FF2B5EF4-FFF2-40B4-BE49-F238E27FC236}">
                <a16:creationId xmlns:a16="http://schemas.microsoft.com/office/drawing/2014/main" id="{BB257F6E-434B-94A0-6E0D-F926D362BC34}"/>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2DD94BDF-233A-9C73-AA9B-63BE2C97937E}"/>
              </a:ext>
            </a:extLst>
          </p:cNvPr>
          <p:cNvSpPr txBox="1"/>
          <p:nvPr/>
        </p:nvSpPr>
        <p:spPr>
          <a:xfrm>
            <a:off x="10257410" y="570012"/>
            <a:ext cx="1738420" cy="923330"/>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¿Por qué invertir en Rio de Janeiro?</a:t>
            </a:r>
          </a:p>
        </p:txBody>
      </p:sp>
      <p:sp>
        <p:nvSpPr>
          <p:cNvPr id="9" name="TextBox 8">
            <a:extLst>
              <a:ext uri="{FF2B5EF4-FFF2-40B4-BE49-F238E27FC236}">
                <a16:creationId xmlns:a16="http://schemas.microsoft.com/office/drawing/2014/main" id="{D841145B-87A9-C602-80A7-0A9DDE880AC7}"/>
              </a:ext>
            </a:extLst>
          </p:cNvPr>
          <p:cNvSpPr txBox="1"/>
          <p:nvPr/>
        </p:nvSpPr>
        <p:spPr>
          <a:xfrm>
            <a:off x="6292208" y="3029012"/>
            <a:ext cx="5418950" cy="2677656"/>
          </a:xfrm>
          <a:prstGeom prst="rect">
            <a:avLst/>
          </a:prstGeom>
          <a:noFill/>
        </p:spPr>
        <p:txBody>
          <a:bodyPr wrap="square">
            <a:spAutoFit/>
          </a:bodyPr>
          <a:lstStyle/>
          <a:p>
            <a:pPr algn="l">
              <a:buFont typeface="+mj-lt"/>
              <a:buAutoNum type="arabicPeriod"/>
            </a:pPr>
            <a:endParaRPr lang="es-CO" sz="1400" b="0" i="0" dirty="0">
              <a:solidFill>
                <a:srgbClr val="374151"/>
              </a:solidFill>
              <a:effectLst/>
              <a:latin typeface="Avenir Next World (Body)"/>
            </a:endParaRPr>
          </a:p>
          <a:p>
            <a:pPr algn="l"/>
            <a:r>
              <a:rPr lang="es-CO" sz="1400" b="1" dirty="0">
                <a:solidFill>
                  <a:srgbClr val="374151"/>
                </a:solidFill>
                <a:latin typeface="Avenir Next World (Body)"/>
              </a:rPr>
              <a:t>5. </a:t>
            </a:r>
            <a:r>
              <a:rPr lang="es-CO" sz="1400" b="1" i="0" dirty="0">
                <a:solidFill>
                  <a:srgbClr val="374151"/>
                </a:solidFill>
                <a:effectLst/>
                <a:latin typeface="Avenir Next World (Body)"/>
              </a:rPr>
              <a:t>Potencial de Rentabilidad</a:t>
            </a:r>
            <a:r>
              <a:rPr lang="es-CO" sz="1400" b="0" i="0" dirty="0">
                <a:solidFill>
                  <a:srgbClr val="374151"/>
                </a:solidFill>
                <a:effectLst/>
                <a:latin typeface="Avenir Next World (Body)"/>
              </a:rPr>
              <a:t>: Si se administra adecuadamente, una propiedad de alquiler de Airbnb en Río de Janeiro puede generar ingresos sólidos y un buen retorno de la inversión.</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r>
              <a:rPr lang="es-CO" sz="1400" b="1" i="0" dirty="0">
                <a:solidFill>
                  <a:srgbClr val="374151"/>
                </a:solidFill>
                <a:effectLst/>
                <a:latin typeface="Avenir Next World (Body)"/>
              </a:rPr>
              <a:t>6. Regulaciones Amigables</a:t>
            </a:r>
            <a:r>
              <a:rPr lang="es-CO" sz="1400" b="0" i="0" dirty="0">
                <a:solidFill>
                  <a:srgbClr val="374151"/>
                </a:solidFill>
                <a:effectLst/>
                <a:latin typeface="Avenir Next World (Body)"/>
              </a:rPr>
              <a:t>: Aunque es importante cumplir con las regulaciones locales, Brasil generalmente tiene regulaciones amigables para los anfitriones de Airbnb.</a:t>
            </a:r>
            <a:br>
              <a:rPr lang="es-CO" sz="1400" b="0" i="0" dirty="0">
                <a:solidFill>
                  <a:srgbClr val="374151"/>
                </a:solidFill>
                <a:effectLst/>
                <a:latin typeface="Avenir Next World (Body)"/>
              </a:rPr>
            </a:br>
            <a:endParaRPr lang="es-CO" sz="1400" b="0" i="0" dirty="0">
              <a:solidFill>
                <a:srgbClr val="374151"/>
              </a:solidFill>
              <a:effectLst/>
              <a:latin typeface="Avenir Next World (Body)"/>
            </a:endParaRPr>
          </a:p>
          <a:p>
            <a:pPr algn="l"/>
            <a:r>
              <a:rPr lang="es-CO" sz="1400" b="1" i="0" dirty="0">
                <a:solidFill>
                  <a:srgbClr val="374151"/>
                </a:solidFill>
                <a:effectLst/>
                <a:latin typeface="Avenir Next World (Body)"/>
              </a:rPr>
              <a:t>7. Crecimiento Continuo</a:t>
            </a:r>
            <a:r>
              <a:rPr lang="es-CO" sz="1400" b="0" i="0" dirty="0">
                <a:solidFill>
                  <a:srgbClr val="374151"/>
                </a:solidFill>
                <a:effectLst/>
                <a:latin typeface="Avenir Next World (Body)"/>
              </a:rPr>
              <a:t>: La plataforma Airbnb sigue creciendo en popularidad en Brasil, lo que sugiere un mercado en expansión.</a:t>
            </a:r>
          </a:p>
        </p:txBody>
      </p:sp>
      <p:pic>
        <p:nvPicPr>
          <p:cNvPr id="2054" name="Picture 6" descr="Des ONG disent non à du Airbnb en Cisjordanie occupée | Land Portal">
            <a:extLst>
              <a:ext uri="{FF2B5EF4-FFF2-40B4-BE49-F238E27FC236}">
                <a16:creationId xmlns:a16="http://schemas.microsoft.com/office/drawing/2014/main" id="{4C03C6A2-FCED-A205-5FEE-DADD0E3A0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01" y="5468790"/>
            <a:ext cx="2814537" cy="125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3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4" name="TextBox 3">
            <a:extLst>
              <a:ext uri="{FF2B5EF4-FFF2-40B4-BE49-F238E27FC236}">
                <a16:creationId xmlns:a16="http://schemas.microsoft.com/office/drawing/2014/main" id="{FDABA32C-4E1D-1B80-1CFD-B6B785228F3B}"/>
              </a:ext>
            </a:extLst>
          </p:cNvPr>
          <p:cNvSpPr txBox="1"/>
          <p:nvPr/>
        </p:nvSpPr>
        <p:spPr>
          <a:xfrm>
            <a:off x="593662" y="1157428"/>
            <a:ext cx="4334474" cy="1477328"/>
          </a:xfrm>
          <a:prstGeom prst="rect">
            <a:avLst/>
          </a:prstGeom>
          <a:noFill/>
        </p:spPr>
        <p:txBody>
          <a:bodyPr wrap="square" rtlCol="0">
            <a:spAutoFit/>
          </a:bodyPr>
          <a:lstStyle/>
          <a:p>
            <a:r>
              <a:rPr lang="es-CO" dirty="0">
                <a:latin typeface="Avenir Next World (Body)"/>
              </a:rPr>
              <a:t>Con el objetivo de brindar una recomendación de inversión, se tomaron los datos trimestrales de los últimos 12 meses proporcionados por </a:t>
            </a:r>
            <a:r>
              <a:rPr lang="es-CO" dirty="0" err="1">
                <a:latin typeface="Avenir Next World (Body)"/>
              </a:rPr>
              <a:t>Inside</a:t>
            </a:r>
            <a:r>
              <a:rPr lang="es-CO" dirty="0">
                <a:latin typeface="Avenir Next World (Body)"/>
              </a:rPr>
              <a:t> Airbnb</a:t>
            </a:r>
          </a:p>
        </p:txBody>
      </p:sp>
      <p:sp>
        <p:nvSpPr>
          <p:cNvPr id="8" name="TextBox 7">
            <a:extLst>
              <a:ext uri="{FF2B5EF4-FFF2-40B4-BE49-F238E27FC236}">
                <a16:creationId xmlns:a16="http://schemas.microsoft.com/office/drawing/2014/main" id="{E05939FE-D7AC-2440-4DED-26D11A670371}"/>
              </a:ext>
            </a:extLst>
          </p:cNvPr>
          <p:cNvSpPr txBox="1"/>
          <p:nvPr/>
        </p:nvSpPr>
        <p:spPr>
          <a:xfrm>
            <a:off x="580259" y="2561134"/>
            <a:ext cx="3837737" cy="369332"/>
          </a:xfrm>
          <a:prstGeom prst="rect">
            <a:avLst/>
          </a:prstGeom>
          <a:noFill/>
        </p:spPr>
        <p:txBody>
          <a:bodyPr wrap="square">
            <a:spAutoFit/>
          </a:bodyPr>
          <a:lstStyle/>
          <a:p>
            <a:r>
              <a:rPr lang="es-CO" dirty="0">
                <a:solidFill>
                  <a:srgbClr val="1010EB"/>
                </a:solidFill>
                <a:latin typeface="Avenir Next World (Body)"/>
              </a:rPr>
              <a:t>Metodología: </a:t>
            </a:r>
            <a:endParaRPr lang="es-CO" dirty="0">
              <a:solidFill>
                <a:srgbClr val="1010EB"/>
              </a:solidFill>
            </a:endParaRPr>
          </a:p>
        </p:txBody>
      </p:sp>
      <p:pic>
        <p:nvPicPr>
          <p:cNvPr id="10" name="Picture 9">
            <a:extLst>
              <a:ext uri="{FF2B5EF4-FFF2-40B4-BE49-F238E27FC236}">
                <a16:creationId xmlns:a16="http://schemas.microsoft.com/office/drawing/2014/main" id="{20637E9A-B958-CE66-C9D9-EE820F987816}"/>
              </a:ext>
            </a:extLst>
          </p:cNvPr>
          <p:cNvPicPr>
            <a:picLocks noChangeAspect="1"/>
          </p:cNvPicPr>
          <p:nvPr/>
        </p:nvPicPr>
        <p:blipFill>
          <a:blip r:embed="rId2"/>
          <a:stretch>
            <a:fillRect/>
          </a:stretch>
        </p:blipFill>
        <p:spPr>
          <a:xfrm>
            <a:off x="623934" y="2930466"/>
            <a:ext cx="1628775" cy="533400"/>
          </a:xfrm>
          <a:prstGeom prst="rect">
            <a:avLst/>
          </a:prstGeom>
        </p:spPr>
      </p:pic>
      <p:grpSp>
        <p:nvGrpSpPr>
          <p:cNvPr id="11" name="그룹 3">
            <a:extLst>
              <a:ext uri="{FF2B5EF4-FFF2-40B4-BE49-F238E27FC236}">
                <a16:creationId xmlns:a16="http://schemas.microsoft.com/office/drawing/2014/main" id="{C5403598-301C-69BB-0923-0DD4120286CD}"/>
              </a:ext>
            </a:extLst>
          </p:cNvPr>
          <p:cNvGrpSpPr/>
          <p:nvPr/>
        </p:nvGrpSpPr>
        <p:grpSpPr>
          <a:xfrm>
            <a:off x="593661" y="3555968"/>
            <a:ext cx="597067" cy="531948"/>
            <a:chOff x="3720403" y="3140751"/>
            <a:chExt cx="720049" cy="720049"/>
          </a:xfrm>
        </p:grpSpPr>
        <p:sp>
          <p:nvSpPr>
            <p:cNvPr id="12" name="타원 2">
              <a:extLst>
                <a:ext uri="{FF2B5EF4-FFF2-40B4-BE49-F238E27FC236}">
                  <a16:creationId xmlns:a16="http://schemas.microsoft.com/office/drawing/2014/main" id="{58616679-92D5-66CA-A614-83011AC0FADB}"/>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3" name="TextBox 12">
              <a:extLst>
                <a:ext uri="{FF2B5EF4-FFF2-40B4-BE49-F238E27FC236}">
                  <a16:creationId xmlns:a16="http://schemas.microsoft.com/office/drawing/2014/main" id="{C7020B91-6BA6-98A0-1043-126AF6B1EA45}"/>
                </a:ext>
              </a:extLst>
            </p:cNvPr>
            <p:cNvSpPr txBox="1"/>
            <p:nvPr/>
          </p:nvSpPr>
          <p:spPr>
            <a:xfrm>
              <a:off x="3880048" y="3264034"/>
              <a:ext cx="379288" cy="400110"/>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1</a:t>
              </a:r>
            </a:p>
          </p:txBody>
        </p:sp>
      </p:grpSp>
      <p:sp>
        <p:nvSpPr>
          <p:cNvPr id="15" name="TextBox 14">
            <a:extLst>
              <a:ext uri="{FF2B5EF4-FFF2-40B4-BE49-F238E27FC236}">
                <a16:creationId xmlns:a16="http://schemas.microsoft.com/office/drawing/2014/main" id="{F2E7D810-6262-F806-20B2-555526B93CCD}"/>
              </a:ext>
            </a:extLst>
          </p:cNvPr>
          <p:cNvSpPr txBox="1"/>
          <p:nvPr/>
        </p:nvSpPr>
        <p:spPr>
          <a:xfrm>
            <a:off x="1329325" y="3536593"/>
            <a:ext cx="3598811" cy="830997"/>
          </a:xfrm>
          <a:prstGeom prst="rect">
            <a:avLst/>
          </a:prstGeom>
          <a:noFill/>
        </p:spPr>
        <p:txBody>
          <a:bodyPr wrap="square">
            <a:spAutoFit/>
          </a:bodyPr>
          <a:lstStyle/>
          <a:p>
            <a:r>
              <a:rPr lang="es-CO" sz="1600" dirty="0">
                <a:latin typeface="Avenir Next World (Body)"/>
              </a:rPr>
              <a:t>Se extrajo el conjunto de datos correspondiente a Rio de Janeiro, Brasil.</a:t>
            </a:r>
            <a:endParaRPr lang="es-CO" sz="1600" dirty="0"/>
          </a:p>
        </p:txBody>
      </p:sp>
      <p:grpSp>
        <p:nvGrpSpPr>
          <p:cNvPr id="16" name="그룹 3">
            <a:extLst>
              <a:ext uri="{FF2B5EF4-FFF2-40B4-BE49-F238E27FC236}">
                <a16:creationId xmlns:a16="http://schemas.microsoft.com/office/drawing/2014/main" id="{8CE9B295-E9A3-F1F8-182A-24B797679767}"/>
              </a:ext>
            </a:extLst>
          </p:cNvPr>
          <p:cNvGrpSpPr/>
          <p:nvPr/>
        </p:nvGrpSpPr>
        <p:grpSpPr>
          <a:xfrm>
            <a:off x="580259" y="4803310"/>
            <a:ext cx="597067" cy="531948"/>
            <a:chOff x="3720403" y="3140751"/>
            <a:chExt cx="720049" cy="720049"/>
          </a:xfrm>
        </p:grpSpPr>
        <p:sp>
          <p:nvSpPr>
            <p:cNvPr id="17" name="타원 2">
              <a:extLst>
                <a:ext uri="{FF2B5EF4-FFF2-40B4-BE49-F238E27FC236}">
                  <a16:creationId xmlns:a16="http://schemas.microsoft.com/office/drawing/2014/main" id="{758C29D0-9FCA-1C20-23EC-479C51E06828}"/>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18" name="TextBox 17">
              <a:extLst>
                <a:ext uri="{FF2B5EF4-FFF2-40B4-BE49-F238E27FC236}">
                  <a16:creationId xmlns:a16="http://schemas.microsoft.com/office/drawing/2014/main" id="{291D3C97-EA6C-5532-40D8-B417D7D43011}"/>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2</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19" name="TextBox 18">
            <a:extLst>
              <a:ext uri="{FF2B5EF4-FFF2-40B4-BE49-F238E27FC236}">
                <a16:creationId xmlns:a16="http://schemas.microsoft.com/office/drawing/2014/main" id="{D6673EAF-F31F-10DA-224E-4BD96D5363D7}"/>
              </a:ext>
            </a:extLst>
          </p:cNvPr>
          <p:cNvSpPr txBox="1"/>
          <p:nvPr/>
        </p:nvSpPr>
        <p:spPr>
          <a:xfrm>
            <a:off x="1231211" y="4877621"/>
            <a:ext cx="3696925" cy="1846659"/>
          </a:xfrm>
          <a:prstGeom prst="rect">
            <a:avLst/>
          </a:prstGeom>
          <a:noFill/>
        </p:spPr>
        <p:txBody>
          <a:bodyPr wrap="square">
            <a:spAutoFit/>
          </a:bodyPr>
          <a:lstStyle/>
          <a:p>
            <a:r>
              <a:rPr lang="es-CO" sz="1600" dirty="0">
                <a:latin typeface="Avenir Next World (Body)"/>
              </a:rPr>
              <a:t>Se llevó a cabo una exhaustiva evaluación de la calidad de los datos, lo que implicó una limpieza para eliminar información insuficiente que pudiera afectar la robustez de los análisis estadísticos. </a:t>
            </a:r>
          </a:p>
          <a:p>
            <a:endParaRPr lang="es-CO" sz="1600" dirty="0"/>
          </a:p>
        </p:txBody>
      </p:sp>
      <p:grpSp>
        <p:nvGrpSpPr>
          <p:cNvPr id="20" name="그룹 3">
            <a:extLst>
              <a:ext uri="{FF2B5EF4-FFF2-40B4-BE49-F238E27FC236}">
                <a16:creationId xmlns:a16="http://schemas.microsoft.com/office/drawing/2014/main" id="{AC27769D-9526-0C56-067C-E39C08C7D117}"/>
              </a:ext>
            </a:extLst>
          </p:cNvPr>
          <p:cNvGrpSpPr/>
          <p:nvPr/>
        </p:nvGrpSpPr>
        <p:grpSpPr>
          <a:xfrm>
            <a:off x="5389381" y="146414"/>
            <a:ext cx="597067" cy="531948"/>
            <a:chOff x="3720403" y="3140751"/>
            <a:chExt cx="720049" cy="720049"/>
          </a:xfrm>
        </p:grpSpPr>
        <p:sp>
          <p:nvSpPr>
            <p:cNvPr id="21" name="타원 2">
              <a:extLst>
                <a:ext uri="{FF2B5EF4-FFF2-40B4-BE49-F238E27FC236}">
                  <a16:creationId xmlns:a16="http://schemas.microsoft.com/office/drawing/2014/main" id="{15D02DB8-E238-9D5B-2764-96FD7210FE6F}"/>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2" name="TextBox 21">
              <a:extLst>
                <a:ext uri="{FF2B5EF4-FFF2-40B4-BE49-F238E27FC236}">
                  <a16:creationId xmlns:a16="http://schemas.microsoft.com/office/drawing/2014/main" id="{4EEF1D33-46B7-3B47-08CB-46B2F8B34AF2}"/>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3</a:t>
              </a:r>
            </a:p>
          </p:txBody>
        </p:sp>
      </p:grpSp>
      <p:sp>
        <p:nvSpPr>
          <p:cNvPr id="26" name="TextBox 25">
            <a:extLst>
              <a:ext uri="{FF2B5EF4-FFF2-40B4-BE49-F238E27FC236}">
                <a16:creationId xmlns:a16="http://schemas.microsoft.com/office/drawing/2014/main" id="{7BF43038-5234-DEA8-7B7E-F6674939C545}"/>
              </a:ext>
            </a:extLst>
          </p:cNvPr>
          <p:cNvSpPr txBox="1"/>
          <p:nvPr/>
        </p:nvSpPr>
        <p:spPr>
          <a:xfrm>
            <a:off x="6205554" y="141766"/>
            <a:ext cx="5964070" cy="1323439"/>
          </a:xfrm>
          <a:prstGeom prst="rect">
            <a:avLst/>
          </a:prstGeom>
          <a:noFill/>
        </p:spPr>
        <p:txBody>
          <a:bodyPr wrap="square">
            <a:spAutoFit/>
          </a:bodyPr>
          <a:lstStyle/>
          <a:p>
            <a:r>
              <a:rPr lang="es-CO" sz="1600" dirty="0">
                <a:latin typeface="Avenir Next World (Body)"/>
              </a:rPr>
              <a:t>Se aplicaron criterios de consistencia y relevancia de datos, resultando en la exclusión de información no pertinente, como </a:t>
            </a:r>
            <a:r>
              <a:rPr lang="es-CO" sz="1600" dirty="0" err="1">
                <a:latin typeface="Avenir Next World (Body)"/>
              </a:rPr>
              <a:t>URLs</a:t>
            </a:r>
            <a:r>
              <a:rPr lang="es-CO" sz="1600" dirty="0">
                <a:latin typeface="Avenir Next World (Body)"/>
              </a:rPr>
              <a:t> y códigos de identificación de la plataforma, entre otros. Además, se omitieron variables altamente no estructuradas, como descripciones y amenidades ofrecidas.</a:t>
            </a:r>
            <a:endParaRPr lang="es-CO" sz="1600" dirty="0"/>
          </a:p>
        </p:txBody>
      </p:sp>
      <p:grpSp>
        <p:nvGrpSpPr>
          <p:cNvPr id="27" name="그룹 3">
            <a:extLst>
              <a:ext uri="{FF2B5EF4-FFF2-40B4-BE49-F238E27FC236}">
                <a16:creationId xmlns:a16="http://schemas.microsoft.com/office/drawing/2014/main" id="{15DCC620-CD11-B6C9-B88C-ABD6349EBCBA}"/>
              </a:ext>
            </a:extLst>
          </p:cNvPr>
          <p:cNvGrpSpPr/>
          <p:nvPr/>
        </p:nvGrpSpPr>
        <p:grpSpPr>
          <a:xfrm>
            <a:off x="5380478" y="2018161"/>
            <a:ext cx="597067" cy="531948"/>
            <a:chOff x="3720403" y="3140751"/>
            <a:chExt cx="720049" cy="720049"/>
          </a:xfrm>
        </p:grpSpPr>
        <p:sp>
          <p:nvSpPr>
            <p:cNvPr id="28" name="타원 2">
              <a:extLst>
                <a:ext uri="{FF2B5EF4-FFF2-40B4-BE49-F238E27FC236}">
                  <a16:creationId xmlns:a16="http://schemas.microsoft.com/office/drawing/2014/main" id="{E939DFEF-E0CF-C0DD-7C34-137A2A83907C}"/>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29" name="TextBox 28">
              <a:extLst>
                <a:ext uri="{FF2B5EF4-FFF2-40B4-BE49-F238E27FC236}">
                  <a16:creationId xmlns:a16="http://schemas.microsoft.com/office/drawing/2014/main" id="{9FBE6A10-E408-3908-02EF-9E80986DBBF2}"/>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lang="en-US" altLang="ko-KR" sz="2000" kern="0" dirty="0">
                  <a:solidFill>
                    <a:prstClr val="white"/>
                  </a:solidFill>
                  <a:latin typeface="Avenir Next World"/>
                </a:rPr>
                <a:t>4</a:t>
              </a:r>
              <a:endParaRPr kumimoji="0" lang="en-US" altLang="ko-KR" sz="2000" b="0" i="0" u="none" strike="noStrike" kern="0" cap="none" spc="0" normalizeH="0" baseline="0" noProof="0" dirty="0">
                <a:ln>
                  <a:noFill/>
                </a:ln>
                <a:solidFill>
                  <a:prstClr val="white"/>
                </a:solidFill>
                <a:effectLst/>
                <a:uLnTx/>
                <a:uFillTx/>
                <a:latin typeface="Avenir Next World"/>
              </a:endParaRPr>
            </a:p>
          </p:txBody>
        </p:sp>
      </p:grpSp>
      <p:sp>
        <p:nvSpPr>
          <p:cNvPr id="30" name="TextBox 29">
            <a:extLst>
              <a:ext uri="{FF2B5EF4-FFF2-40B4-BE49-F238E27FC236}">
                <a16:creationId xmlns:a16="http://schemas.microsoft.com/office/drawing/2014/main" id="{4DF907D6-050C-6FBF-316A-582D3E6F793E}"/>
              </a:ext>
            </a:extLst>
          </p:cNvPr>
          <p:cNvSpPr txBox="1"/>
          <p:nvPr/>
        </p:nvSpPr>
        <p:spPr>
          <a:xfrm>
            <a:off x="6203396" y="2032065"/>
            <a:ext cx="5964070" cy="2062103"/>
          </a:xfrm>
          <a:prstGeom prst="rect">
            <a:avLst/>
          </a:prstGeom>
          <a:noFill/>
        </p:spPr>
        <p:txBody>
          <a:bodyPr wrap="square">
            <a:spAutoFit/>
          </a:bodyPr>
          <a:lstStyle/>
          <a:p>
            <a:r>
              <a:rPr lang="es-CO" sz="1600" dirty="0">
                <a:latin typeface="Avenir Next World (Body)"/>
              </a:rPr>
              <a:t>Se identificaron oportunidades para crear nuevas variables que resumieran información de otras. Por ejemplo, se generó una variable que contabilizaba el número total de amenidades listadas en cada publicación. También se creó una variable de disponibilidad global que sintetizaba información de las variables de disponibilidad a 30, 60, 90 y 365 días, proporcionando un estimador más sólido para analizar la demanda de una propiedad.</a:t>
            </a:r>
            <a:endParaRPr lang="es-CO" sz="1600" dirty="0"/>
          </a:p>
        </p:txBody>
      </p:sp>
      <p:grpSp>
        <p:nvGrpSpPr>
          <p:cNvPr id="31" name="그룹 3">
            <a:extLst>
              <a:ext uri="{FF2B5EF4-FFF2-40B4-BE49-F238E27FC236}">
                <a16:creationId xmlns:a16="http://schemas.microsoft.com/office/drawing/2014/main" id="{7E03DF6B-B608-F1AD-0683-AE96B6109DC7}"/>
              </a:ext>
            </a:extLst>
          </p:cNvPr>
          <p:cNvGrpSpPr/>
          <p:nvPr/>
        </p:nvGrpSpPr>
        <p:grpSpPr>
          <a:xfrm>
            <a:off x="5380477" y="4803310"/>
            <a:ext cx="597067" cy="531948"/>
            <a:chOff x="3720403" y="3140751"/>
            <a:chExt cx="720049" cy="720049"/>
          </a:xfrm>
        </p:grpSpPr>
        <p:sp>
          <p:nvSpPr>
            <p:cNvPr id="32" name="타원 2">
              <a:extLst>
                <a:ext uri="{FF2B5EF4-FFF2-40B4-BE49-F238E27FC236}">
                  <a16:creationId xmlns:a16="http://schemas.microsoft.com/office/drawing/2014/main" id="{113F034A-48D9-75AD-200E-5BFB8616D768}"/>
                </a:ext>
              </a:extLst>
            </p:cNvPr>
            <p:cNvSpPr/>
            <p:nvPr/>
          </p:nvSpPr>
          <p:spPr>
            <a:xfrm>
              <a:off x="3720403" y="3140751"/>
              <a:ext cx="720049" cy="720049"/>
            </a:xfrm>
            <a:prstGeom prst="ellipse">
              <a:avLst/>
            </a:prstGeom>
            <a:solidFill>
              <a:srgbClr val="1010EB"/>
            </a:solidFill>
            <a:ln w="12700" cap="flat" cmpd="sng" algn="ctr">
              <a:noFill/>
              <a:prstDash val="solid"/>
              <a:miter lim="800000"/>
            </a:ln>
            <a:effectLst/>
          </p:spPr>
          <p:txBody>
            <a:bodyPr lIns="137160" tIns="137160" rIns="137160" bIns="137160"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33" name="TextBox 32">
              <a:extLst>
                <a:ext uri="{FF2B5EF4-FFF2-40B4-BE49-F238E27FC236}">
                  <a16:creationId xmlns:a16="http://schemas.microsoft.com/office/drawing/2014/main" id="{F8F84D92-8915-45D9-994C-4A32C1AC5699}"/>
                </a:ext>
              </a:extLst>
            </p:cNvPr>
            <p:cNvSpPr txBox="1"/>
            <p:nvPr/>
          </p:nvSpPr>
          <p:spPr>
            <a:xfrm>
              <a:off x="3880048" y="3264034"/>
              <a:ext cx="379288" cy="54159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500"/>
                </a:spcAft>
                <a:buClrTx/>
                <a:buSzTx/>
                <a:buFontTx/>
                <a:buNone/>
                <a:tabLst/>
                <a:defRPr/>
              </a:pPr>
              <a:r>
                <a:rPr kumimoji="0" lang="en-US" altLang="ko-KR" sz="2000" b="0" i="0" u="none" strike="noStrike" kern="0" cap="none" spc="0" normalizeH="0" baseline="0" noProof="0" dirty="0">
                  <a:ln>
                    <a:noFill/>
                  </a:ln>
                  <a:solidFill>
                    <a:prstClr val="white"/>
                  </a:solidFill>
                  <a:effectLst/>
                  <a:uLnTx/>
                  <a:uFillTx/>
                  <a:latin typeface="Avenir Next World"/>
                </a:rPr>
                <a:t>5</a:t>
              </a:r>
            </a:p>
          </p:txBody>
        </p:sp>
      </p:grpSp>
      <p:sp>
        <p:nvSpPr>
          <p:cNvPr id="34" name="TextBox 33">
            <a:extLst>
              <a:ext uri="{FF2B5EF4-FFF2-40B4-BE49-F238E27FC236}">
                <a16:creationId xmlns:a16="http://schemas.microsoft.com/office/drawing/2014/main" id="{5F28D023-D3D1-E7E3-44A5-475068BEBA63}"/>
              </a:ext>
            </a:extLst>
          </p:cNvPr>
          <p:cNvSpPr txBox="1"/>
          <p:nvPr/>
        </p:nvSpPr>
        <p:spPr>
          <a:xfrm>
            <a:off x="6252089" y="4803310"/>
            <a:ext cx="5866684" cy="1569660"/>
          </a:xfrm>
          <a:prstGeom prst="rect">
            <a:avLst/>
          </a:prstGeom>
          <a:noFill/>
        </p:spPr>
        <p:txBody>
          <a:bodyPr wrap="square">
            <a:spAutoFit/>
          </a:bodyPr>
          <a:lstStyle/>
          <a:p>
            <a:r>
              <a:rPr lang="es-CO" sz="1600" dirty="0">
                <a:latin typeface="Avenir Next World (Body)"/>
              </a:rPr>
              <a:t>Finalmente, a través de un análisis de Componentes Principales (PCA), se seleccionaron las </a:t>
            </a:r>
            <a:r>
              <a:rPr lang="es-CO" sz="1600" b="1" dirty="0">
                <a:latin typeface="Avenir Next World (Body)"/>
              </a:rPr>
              <a:t>cinco</a:t>
            </a:r>
            <a:r>
              <a:rPr lang="es-CO" sz="1600" dirty="0">
                <a:latin typeface="Avenir Next World (Body)"/>
              </a:rPr>
              <a:t> variables más relevantes para el análisis y, sobre la base de estas, se formuló la recomendación de inversión. Este proceso se realizó validando tanto los criterios de calidad de los datos como los supuestos estadísticos.</a:t>
            </a:r>
            <a:endParaRPr lang="es-CO" sz="1600" dirty="0"/>
          </a:p>
        </p:txBody>
      </p:sp>
    </p:spTree>
    <p:extLst>
      <p:ext uri="{BB962C8B-B14F-4D97-AF65-F5344CB8AC3E}">
        <p14:creationId xmlns:p14="http://schemas.microsoft.com/office/powerpoint/2010/main" val="422239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9" name="TextBox 8">
            <a:extLst>
              <a:ext uri="{FF2B5EF4-FFF2-40B4-BE49-F238E27FC236}">
                <a16:creationId xmlns:a16="http://schemas.microsoft.com/office/drawing/2014/main" id="{9579A38C-B758-7F15-BE0D-AC2149ADEBAF}"/>
              </a:ext>
            </a:extLst>
          </p:cNvPr>
          <p:cNvSpPr txBox="1"/>
          <p:nvPr/>
        </p:nvSpPr>
        <p:spPr>
          <a:xfrm>
            <a:off x="593661" y="1193532"/>
            <a:ext cx="5277750" cy="5262979"/>
          </a:xfrm>
          <a:prstGeom prst="rect">
            <a:avLst/>
          </a:prstGeom>
          <a:noFill/>
        </p:spPr>
        <p:txBody>
          <a:bodyPr wrap="square">
            <a:spAutoFit/>
          </a:bodyPr>
          <a:lstStyle/>
          <a:p>
            <a:r>
              <a:rPr lang="es-CO" sz="1400" b="1" dirty="0">
                <a:solidFill>
                  <a:srgbClr val="EA5F5F"/>
                </a:solidFill>
                <a:latin typeface="Avenir Next World (Body)"/>
              </a:rPr>
              <a:t>1. Capacidad: </a:t>
            </a:r>
            <a:r>
              <a:rPr lang="es-CO" sz="1400" dirty="0">
                <a:latin typeface="Avenir Next World (Body)"/>
              </a:rPr>
              <a:t>La capacidad de huéspedes de una propiedad es una variable relevante para la inversión en Airbnb debido a su impacto directo en los ingresos potenciales. Cuantas más huéspedes pueda acomodar, mayor será la tarifa de alquiler y, por lo tanto, mayores serán los ingresos. Además, una mayor capacidad atrae a una variedad de grupos de huéspedes, aumenta la ocupación y la rentabilidad, permite una mayor flexibilidad en la fijación de precios y mejora la competitividad en el mercado de alquiler vacacional.</a:t>
            </a:r>
          </a:p>
          <a:p>
            <a:endParaRPr lang="es-CO" sz="1400" b="1" dirty="0">
              <a:latin typeface="Avenir Next World (Body)"/>
            </a:endParaRPr>
          </a:p>
          <a:p>
            <a:r>
              <a:rPr lang="es-CO" sz="1400" b="1" dirty="0">
                <a:solidFill>
                  <a:srgbClr val="EA5F5F"/>
                </a:solidFill>
                <a:latin typeface="Avenir Next World (Body)"/>
              </a:rPr>
              <a:t>2. Numero de amenidades: </a:t>
            </a:r>
            <a:r>
              <a:rPr lang="es-CO" sz="1400" dirty="0">
                <a:latin typeface="Avenir Next World (Body)"/>
              </a:rPr>
              <a:t>La presencia de amenidades, como piscinas, gimnasios, estacionamiento, entre otras, puede significativamente mejorar la atractividad de una propiedad para los huéspedes. La elección de esta variable es esencial para proporcionar al inversionista una recomendación sólida sobre la cantidad de amenidades que debe ofrecer en su propiedad para maximizar su atractivo y, por ende, su potencial de ingresos.</a:t>
            </a:r>
          </a:p>
          <a:p>
            <a:endParaRPr lang="es-CO" sz="1400" dirty="0">
              <a:latin typeface="Avenir Next World (Body)"/>
            </a:endParaRPr>
          </a:p>
          <a:p>
            <a:r>
              <a:rPr lang="es-CO" sz="1400" b="1" dirty="0">
                <a:solidFill>
                  <a:srgbClr val="EA5F5F"/>
                </a:solidFill>
                <a:latin typeface="Avenir Next World (Body)"/>
              </a:rPr>
              <a:t>3. Disponibilidad global: </a:t>
            </a:r>
            <a:r>
              <a:rPr lang="es-CO" sz="1400" dirty="0">
                <a:latin typeface="Avenir Next World (Body)"/>
              </a:rPr>
              <a:t>La disponibilidad de una propiedad en diferentes plazos (30, 60, 90 y 365 días) es crucial para la gestión de reservas. Identificar cuándo y dónde hay menor disponibilidad puede ayudar a los inversionistas a enfocar sus esfuerzos en áreas con alta demanda.</a:t>
            </a:r>
          </a:p>
        </p:txBody>
      </p:sp>
      <p:sp>
        <p:nvSpPr>
          <p:cNvPr id="23" name="TextBox 22">
            <a:extLst>
              <a:ext uri="{FF2B5EF4-FFF2-40B4-BE49-F238E27FC236}">
                <a16:creationId xmlns:a16="http://schemas.microsoft.com/office/drawing/2014/main" id="{472BF947-B40B-6564-57F1-4C79BF8F5665}"/>
              </a:ext>
            </a:extLst>
          </p:cNvPr>
          <p:cNvSpPr txBox="1"/>
          <p:nvPr/>
        </p:nvSpPr>
        <p:spPr>
          <a:xfrm>
            <a:off x="6320591" y="1193532"/>
            <a:ext cx="5595485" cy="2246769"/>
          </a:xfrm>
          <a:prstGeom prst="rect">
            <a:avLst/>
          </a:prstGeom>
          <a:noFill/>
        </p:spPr>
        <p:txBody>
          <a:bodyPr wrap="square">
            <a:spAutoFit/>
          </a:bodyPr>
          <a:lstStyle/>
          <a:p>
            <a:r>
              <a:rPr lang="es-CO" sz="1400" b="1" dirty="0">
                <a:solidFill>
                  <a:srgbClr val="EA5F5F"/>
                </a:solidFill>
                <a:latin typeface="Avenir Next World (Body)"/>
              </a:rPr>
              <a:t>4. Precio: </a:t>
            </a:r>
            <a:r>
              <a:rPr lang="es-CO" sz="1400" dirty="0">
                <a:latin typeface="Avenir Next World (Body)"/>
              </a:rPr>
              <a:t>El precio de una propiedad es un factor determinante para los huéspedes. Un precio competitivo en relación con propiedades similares en la ubicación puede atraer más reservas y aumentar la ocupación.</a:t>
            </a:r>
          </a:p>
          <a:p>
            <a:endParaRPr lang="es-CO" sz="1400" dirty="0">
              <a:latin typeface="Avenir Next World (Body)"/>
            </a:endParaRPr>
          </a:p>
          <a:p>
            <a:r>
              <a:rPr lang="es-CO" sz="1400" b="1" dirty="0">
                <a:latin typeface="Avenir Next World (Body)"/>
              </a:rPr>
              <a:t>5. Vecindario: </a:t>
            </a:r>
            <a:r>
              <a:rPr lang="es-CO" sz="1400" dirty="0">
                <a:latin typeface="Avenir Next World (Body)"/>
              </a:rPr>
              <a:t>La ubicación de la propiedad en un vecindario específico puede influir en su atractivo. Un vecindario atractivo o de moda puede atraer a más huéspedes y permitir una tarifa más alta. Donde </a:t>
            </a:r>
            <a:r>
              <a:rPr lang="es-CO" sz="1400" dirty="0" err="1">
                <a:latin typeface="Avenir Next World (Body)"/>
              </a:rPr>
              <a:t>sera</a:t>
            </a:r>
            <a:r>
              <a:rPr lang="es-CO" sz="1400" dirty="0">
                <a:latin typeface="Avenir Next World (Body)"/>
              </a:rPr>
              <a:t> crucial complementar el </a:t>
            </a:r>
            <a:r>
              <a:rPr lang="es-CO" sz="1400" dirty="0" err="1">
                <a:latin typeface="Avenir Next World (Body)"/>
              </a:rPr>
              <a:t>analisis</a:t>
            </a:r>
            <a:r>
              <a:rPr lang="es-CO" sz="1400" dirty="0">
                <a:latin typeface="Avenir Next World (Body)"/>
              </a:rPr>
              <a:t> con la disponibilidad</a:t>
            </a:r>
          </a:p>
        </p:txBody>
      </p:sp>
      <p:sp>
        <p:nvSpPr>
          <p:cNvPr id="40" name="TextBox 39">
            <a:extLst>
              <a:ext uri="{FF2B5EF4-FFF2-40B4-BE49-F238E27FC236}">
                <a16:creationId xmlns:a16="http://schemas.microsoft.com/office/drawing/2014/main" id="{DA7535F2-F33F-AD0B-9479-7BDBEA4AF246}"/>
              </a:ext>
            </a:extLst>
          </p:cNvPr>
          <p:cNvSpPr txBox="1"/>
          <p:nvPr/>
        </p:nvSpPr>
        <p:spPr>
          <a:xfrm>
            <a:off x="6378342" y="3602156"/>
            <a:ext cx="5479982" cy="1169551"/>
          </a:xfrm>
          <a:prstGeom prst="rect">
            <a:avLst/>
          </a:prstGeom>
          <a:solidFill>
            <a:schemeClr val="accent3">
              <a:lumMod val="20000"/>
              <a:lumOff val="80000"/>
            </a:schemeClr>
          </a:solidFill>
        </p:spPr>
        <p:txBody>
          <a:bodyPr wrap="square">
            <a:spAutoFit/>
          </a:bodyPr>
          <a:lstStyle/>
          <a:p>
            <a:r>
              <a:rPr lang="es-CO" sz="1400" dirty="0">
                <a:latin typeface="Avenir Next World (Body)"/>
              </a:rPr>
              <a:t>En el análisis de Componentes Principales (PCA), se identificaron seis variables que son altamente representativas en términos de capturar la variabilidad. Donde se seleccionaron </a:t>
            </a:r>
            <a:r>
              <a:rPr lang="es-CO" sz="1400" dirty="0">
                <a:solidFill>
                  <a:srgbClr val="EA5F5F"/>
                </a:solidFill>
                <a:latin typeface="Avenir Next World (Body)"/>
              </a:rPr>
              <a:t>cuatro</a:t>
            </a:r>
            <a:r>
              <a:rPr lang="es-CO" sz="1400" dirty="0">
                <a:latin typeface="Avenir Next World (Body)"/>
              </a:rPr>
              <a:t> de estas para el análisis. Razón por la cual resulta de gran relevancia su análisis acompañado de una breve descripción de su relevancia</a:t>
            </a:r>
            <a:endParaRPr lang="es-CO" sz="1400" dirty="0"/>
          </a:p>
        </p:txBody>
      </p:sp>
    </p:spTree>
    <p:extLst>
      <p:ext uri="{BB962C8B-B14F-4D97-AF65-F5344CB8AC3E}">
        <p14:creationId xmlns:p14="http://schemas.microsoft.com/office/powerpoint/2010/main" val="265144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2" name="TextBox 1">
            <a:extLst>
              <a:ext uri="{FF2B5EF4-FFF2-40B4-BE49-F238E27FC236}">
                <a16:creationId xmlns:a16="http://schemas.microsoft.com/office/drawing/2014/main" id="{A15FF42B-685D-407D-5AF1-2730300F1370}"/>
              </a:ext>
            </a:extLst>
          </p:cNvPr>
          <p:cNvSpPr txBox="1"/>
          <p:nvPr/>
        </p:nvSpPr>
        <p:spPr>
          <a:xfrm>
            <a:off x="401156" y="1861596"/>
            <a:ext cx="5932267" cy="4770537"/>
          </a:xfrm>
          <a:prstGeom prst="rect">
            <a:avLst/>
          </a:prstGeom>
          <a:solidFill>
            <a:schemeClr val="accent1">
              <a:lumMod val="20000"/>
              <a:lumOff val="80000"/>
            </a:schemeClr>
          </a:solidFill>
        </p:spPr>
        <p:txBody>
          <a:bodyPr wrap="square">
            <a:spAutoFit/>
          </a:bodyPr>
          <a:lstStyle/>
          <a:p>
            <a:r>
              <a:rPr lang="es-CO" sz="1600" dirty="0">
                <a:latin typeface="Avenir Next World (Body)"/>
              </a:rPr>
              <a:t>La estrategia propuesta para determinar la mejor opción de inversión inmobiliaria en Rio de Janeiro se basa en el uso de la variable global de disponibilidad como medida integral de la demanda en diversos barrios, considerando un horizonte temporal de 545 días. En esta estrategia, se identificarán los tres barrios principales con la menor disponibilidad promedio pero con la mayor frecuencia de visitas. Para ello, se utilizarán técnicas estadísticas como </a:t>
            </a:r>
            <a:r>
              <a:rPr lang="es-CO" sz="1600" dirty="0" err="1">
                <a:latin typeface="Avenir Next World (Body)"/>
              </a:rPr>
              <a:t>Anova</a:t>
            </a:r>
            <a:r>
              <a:rPr lang="es-CO" sz="1600" dirty="0">
                <a:latin typeface="Avenir Next World (Body)"/>
              </a:rPr>
              <a:t> u otros métodos no paramétricos para evaluar si existe una diferencia significativa en la media o mediana de disponibilidad entre estos barrios. Del mismo modo, se realizará un análisis similar para los precios por noche en estos tres barrios con el fin de determinar si existen diferencias significativas en los precios. El objetivo final es seleccionar el barrio que presente la menor disponibilidad promedio y el mayor precio promedio. De esta manera, se recomendará al inversor la ubicación donde podría obtener un flujo constante y significativo de ingresos debido a una demanda superior en comparación con otros lugares.</a:t>
            </a:r>
          </a:p>
        </p:txBody>
      </p:sp>
      <p:sp>
        <p:nvSpPr>
          <p:cNvPr id="4" name="TextBox 3">
            <a:extLst>
              <a:ext uri="{FF2B5EF4-FFF2-40B4-BE49-F238E27FC236}">
                <a16:creationId xmlns:a16="http://schemas.microsoft.com/office/drawing/2014/main" id="{4C18372F-F69E-134E-4146-FB867FABB8D9}"/>
              </a:ext>
            </a:extLst>
          </p:cNvPr>
          <p:cNvSpPr txBox="1"/>
          <p:nvPr/>
        </p:nvSpPr>
        <p:spPr>
          <a:xfrm>
            <a:off x="6525927" y="1861596"/>
            <a:ext cx="5619446" cy="4524315"/>
          </a:xfrm>
          <a:prstGeom prst="rect">
            <a:avLst/>
          </a:prstGeom>
          <a:noFill/>
        </p:spPr>
        <p:txBody>
          <a:bodyPr wrap="square">
            <a:spAutoFit/>
          </a:bodyPr>
          <a:lstStyle/>
          <a:p>
            <a:r>
              <a:rPr lang="es-CO" sz="1600" dirty="0">
                <a:latin typeface="Avenir Next World (Body)y)"/>
              </a:rPr>
              <a:t>Además de la selección de barrios, se llevará a cabo un análisis de correlación entre las diferentes variables para identificar relaciones significativas que puedan influir en la estrategia de inversión. Para optimizar aún más la estrategia, se agruparán las amenidades listadas en grupos de cinco, y se recomendará el rango en el cual se minimiza la disponibilidad y se maximiza el precio por noche, utilizando el promedio como referencia al igual que la mediana en caso de normalidad. Este enfoque también se aplicará a la capacidad de la propiedad, sugiriendo la cantidad adecuada de huéspedes que puede albergar para optimizar el precio y mantener la disponibilidad baja al tener un flujo constante de alquileres. En resumen, esta estrategia proporcionará al inversor información valiosa para tomar decisiones informadas en un mercado inmobiliario competitivo, centrándose en áreas de alta demanda y maximizando el potencial de ingresos.</a:t>
            </a:r>
          </a:p>
        </p:txBody>
      </p:sp>
      <p:pic>
        <p:nvPicPr>
          <p:cNvPr id="3076" name="Picture 4" descr="Tiene su Estrategia sustancia? - SaladeJuntas Consultores">
            <a:extLst>
              <a:ext uri="{FF2B5EF4-FFF2-40B4-BE49-F238E27FC236}">
                <a16:creationId xmlns:a16="http://schemas.microsoft.com/office/drawing/2014/main" id="{4E02E537-6D6D-6284-E8A8-CF83A06E4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172" y="364687"/>
            <a:ext cx="3317509" cy="157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06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57410" y="570012"/>
            <a:ext cx="1738420" cy="120032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¿En cual Vecindario Debería invertir?</a:t>
            </a:r>
          </a:p>
        </p:txBody>
      </p:sp>
      <p:pic>
        <p:nvPicPr>
          <p:cNvPr id="4098" name="Picture 2">
            <a:extLst>
              <a:ext uri="{FF2B5EF4-FFF2-40B4-BE49-F238E27FC236}">
                <a16:creationId xmlns:a16="http://schemas.microsoft.com/office/drawing/2014/main" id="{3A4B84CF-35BC-DF1C-E135-C21D82C13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62" y="1031677"/>
            <a:ext cx="5748804" cy="28526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C34F56E-5B02-1664-BFA7-FE8D2A6F1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61" y="4005356"/>
            <a:ext cx="5748805" cy="285264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1CEFD3A-5635-B975-01DF-85D257B321A0}"/>
              </a:ext>
            </a:extLst>
          </p:cNvPr>
          <p:cNvCxnSpPr>
            <a:cxnSpLocks/>
          </p:cNvCxnSpPr>
          <p:nvPr/>
        </p:nvCxnSpPr>
        <p:spPr>
          <a:xfrm>
            <a:off x="259300" y="3884322"/>
            <a:ext cx="614033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9B24ED5-BF08-CA8B-832B-A959FCFFAA1D}"/>
              </a:ext>
            </a:extLst>
          </p:cNvPr>
          <p:cNvSpPr txBox="1"/>
          <p:nvPr/>
        </p:nvSpPr>
        <p:spPr>
          <a:xfrm rot="10800000">
            <a:off x="122138" y="1737124"/>
            <a:ext cx="461665" cy="1106905"/>
          </a:xfrm>
          <a:prstGeom prst="rect">
            <a:avLst/>
          </a:prstGeom>
          <a:noFill/>
        </p:spPr>
        <p:txBody>
          <a:bodyPr vert="eaVert" wrap="square" rtlCol="0">
            <a:spAutoFit/>
          </a:bodyPr>
          <a:lstStyle/>
          <a:p>
            <a:pPr algn="ctr"/>
            <a:r>
              <a:rPr lang="es-CO" dirty="0"/>
              <a:t>Media</a:t>
            </a:r>
          </a:p>
        </p:txBody>
      </p:sp>
      <p:sp>
        <p:nvSpPr>
          <p:cNvPr id="11" name="TextBox 10">
            <a:extLst>
              <a:ext uri="{FF2B5EF4-FFF2-40B4-BE49-F238E27FC236}">
                <a16:creationId xmlns:a16="http://schemas.microsoft.com/office/drawing/2014/main" id="{36AEE6FE-605C-0980-5EA2-13AAB8FE2369}"/>
              </a:ext>
            </a:extLst>
          </p:cNvPr>
          <p:cNvSpPr txBox="1"/>
          <p:nvPr/>
        </p:nvSpPr>
        <p:spPr>
          <a:xfrm rot="10800000">
            <a:off x="131996" y="4711397"/>
            <a:ext cx="461665" cy="1106905"/>
          </a:xfrm>
          <a:prstGeom prst="rect">
            <a:avLst/>
          </a:prstGeom>
          <a:noFill/>
        </p:spPr>
        <p:txBody>
          <a:bodyPr vert="eaVert" wrap="square" rtlCol="0">
            <a:spAutoFit/>
          </a:bodyPr>
          <a:lstStyle/>
          <a:p>
            <a:pPr algn="ctr"/>
            <a:r>
              <a:rPr lang="es-CO" dirty="0"/>
              <a:t>Mediana</a:t>
            </a:r>
          </a:p>
        </p:txBody>
      </p:sp>
      <p:sp>
        <p:nvSpPr>
          <p:cNvPr id="16" name="Rectangle 15">
            <a:extLst>
              <a:ext uri="{FF2B5EF4-FFF2-40B4-BE49-F238E27FC236}">
                <a16:creationId xmlns:a16="http://schemas.microsoft.com/office/drawing/2014/main" id="{8982F280-051E-07E0-F17B-E9AD8DBE4DA9}"/>
              </a:ext>
            </a:extLst>
          </p:cNvPr>
          <p:cNvSpPr/>
          <p:nvPr/>
        </p:nvSpPr>
        <p:spPr>
          <a:xfrm>
            <a:off x="4408371" y="1031677"/>
            <a:ext cx="2001123" cy="5754128"/>
          </a:xfrm>
          <a:prstGeom prst="rect">
            <a:avLst/>
          </a:prstGeom>
          <a:noFill/>
          <a:ln w="28575">
            <a:solidFill>
              <a:srgbClr val="EA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EA5F5F"/>
              </a:solidFill>
            </a:endParaRPr>
          </a:p>
        </p:txBody>
      </p:sp>
      <p:sp>
        <p:nvSpPr>
          <p:cNvPr id="21" name="TextBox 20">
            <a:extLst>
              <a:ext uri="{FF2B5EF4-FFF2-40B4-BE49-F238E27FC236}">
                <a16:creationId xmlns:a16="http://schemas.microsoft.com/office/drawing/2014/main" id="{7071D4D9-33B2-6009-60FB-3CCB2C221495}"/>
              </a:ext>
            </a:extLst>
          </p:cNvPr>
          <p:cNvSpPr txBox="1"/>
          <p:nvPr/>
        </p:nvSpPr>
        <p:spPr>
          <a:xfrm>
            <a:off x="6664896" y="2680199"/>
            <a:ext cx="5330934" cy="3970318"/>
          </a:xfrm>
          <a:prstGeom prst="rect">
            <a:avLst/>
          </a:prstGeom>
          <a:noFill/>
        </p:spPr>
        <p:txBody>
          <a:bodyPr wrap="square">
            <a:spAutoFit/>
          </a:bodyPr>
          <a:lstStyle/>
          <a:p>
            <a:r>
              <a:rPr lang="es-CO" sz="1400" dirty="0">
                <a:latin typeface="Avenir Next World (Body)y)"/>
              </a:rPr>
              <a:t>Basándonos en los resultados obtenidos, se recomienda invertir en el vecindario de </a:t>
            </a:r>
            <a:r>
              <a:rPr lang="es-CO" sz="1400" b="1" dirty="0">
                <a:solidFill>
                  <a:srgbClr val="EA5F5F"/>
                </a:solidFill>
                <a:latin typeface="Avenir Next World (Body)y)"/>
              </a:rPr>
              <a:t>Ipanema. </a:t>
            </a:r>
          </a:p>
          <a:p>
            <a:endParaRPr lang="es-CO" sz="1400" dirty="0">
              <a:latin typeface="Avenir Next World (Body)y)"/>
            </a:endParaRPr>
          </a:p>
          <a:p>
            <a:r>
              <a:rPr lang="es-CO" sz="1400" dirty="0">
                <a:latin typeface="Avenir Next World (Body)y)"/>
              </a:rPr>
              <a:t>Esto se fundamenta en el hecho de que, con un nivel de confianza del 95% (test Kruskal-Wallis), su disponibilidad es significativamente menor en comparación con otros vecindarios muy visitados. Además, el precio promedio / mediana en Ipanema no muestra una diferencia significativa en comparación con Barra da </a:t>
            </a:r>
            <a:r>
              <a:rPr lang="es-CO" sz="1400" dirty="0" err="1">
                <a:latin typeface="Avenir Next World (Body)y)"/>
              </a:rPr>
              <a:t>Tijuca</a:t>
            </a:r>
            <a:r>
              <a:rPr lang="es-CO" sz="1400" dirty="0">
                <a:latin typeface="Avenir Next World (Body)y)"/>
              </a:rPr>
              <a:t>, que tiene el valor promedio más alto. </a:t>
            </a:r>
          </a:p>
          <a:p>
            <a:endParaRPr lang="es-CO" sz="1400" dirty="0">
              <a:latin typeface="Avenir Next World (Body)y)"/>
            </a:endParaRPr>
          </a:p>
          <a:p>
            <a:r>
              <a:rPr lang="es-CO" sz="1400" dirty="0">
                <a:solidFill>
                  <a:srgbClr val="EA5F5F"/>
                </a:solidFill>
                <a:latin typeface="Avenir Next World (Body)y)"/>
              </a:rPr>
              <a:t>Estos hallazgos sugieren que Ipanema podría proporcionar una oportunidad atractiva para inversión, ya que ofrece una menor disponibilidad y precios competitivos en comparación con otros vecindarios. </a:t>
            </a:r>
            <a:r>
              <a:rPr lang="es-CO" sz="1400" dirty="0">
                <a:latin typeface="Avenir Next World (Body)y)"/>
              </a:rPr>
              <a:t>Por otra parte, pese que Copacabana es el lugar mas visitado se puede inferir que su oportunidad de mercado es menor, lo cual indicaría mayor competencia en la zona. </a:t>
            </a:r>
          </a:p>
        </p:txBody>
      </p:sp>
    </p:spTree>
    <p:extLst>
      <p:ext uri="{BB962C8B-B14F-4D97-AF65-F5344CB8AC3E}">
        <p14:creationId xmlns:p14="http://schemas.microsoft.com/office/powerpoint/2010/main" val="284531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57410" y="570012"/>
            <a:ext cx="1738420" cy="147732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¿De que manera se relacionan las variables analizadas?</a:t>
            </a:r>
          </a:p>
        </p:txBody>
      </p:sp>
      <p:sp>
        <p:nvSpPr>
          <p:cNvPr id="4" name="TextBox 3">
            <a:extLst>
              <a:ext uri="{FF2B5EF4-FFF2-40B4-BE49-F238E27FC236}">
                <a16:creationId xmlns:a16="http://schemas.microsoft.com/office/drawing/2014/main" id="{DF9B794E-3F4F-2DFE-CFF3-DCD49B03613C}"/>
              </a:ext>
            </a:extLst>
          </p:cNvPr>
          <p:cNvSpPr txBox="1"/>
          <p:nvPr/>
        </p:nvSpPr>
        <p:spPr>
          <a:xfrm>
            <a:off x="5914357" y="2807017"/>
            <a:ext cx="6116854" cy="3108543"/>
          </a:xfrm>
          <a:prstGeom prst="rect">
            <a:avLst/>
          </a:prstGeom>
          <a:noFill/>
        </p:spPr>
        <p:txBody>
          <a:bodyPr wrap="square">
            <a:spAutoFit/>
          </a:bodyPr>
          <a:lstStyle/>
          <a:p>
            <a:r>
              <a:rPr lang="es-CO" sz="1400" dirty="0">
                <a:latin typeface="Avenir Next World (Body)y)"/>
              </a:rPr>
              <a:t>El gráfico revela una correlación positiva y ligeramente significativa entre la capacidad de alojamiento y el precio de la propiedad, lo que sugiere que </a:t>
            </a:r>
            <a:r>
              <a:rPr lang="es-CO" sz="1400" dirty="0">
                <a:solidFill>
                  <a:srgbClr val="EA5F5F"/>
                </a:solidFill>
                <a:latin typeface="Avenir Next World (Body)y)"/>
              </a:rPr>
              <a:t>un mayor número de huéspedes permitidos está asociado con un precio más alto por noche.</a:t>
            </a:r>
            <a:r>
              <a:rPr lang="es-CO" sz="1400" dirty="0">
                <a:latin typeface="Avenir Next World (Body)y)"/>
              </a:rPr>
              <a:t> Sin embargo, otras variables muestran una correlación más débil. </a:t>
            </a:r>
            <a:br>
              <a:rPr lang="es-CO" sz="1400" dirty="0">
                <a:latin typeface="Avenir Next World (Body)y)"/>
              </a:rPr>
            </a:br>
            <a:br>
              <a:rPr lang="es-CO" sz="1400" dirty="0">
                <a:latin typeface="Avenir Next World (Body)y)"/>
              </a:rPr>
            </a:br>
            <a:r>
              <a:rPr lang="es-CO" sz="1400" dirty="0">
                <a:latin typeface="Avenir Next World (Body)y)"/>
              </a:rPr>
              <a:t>Resulta interesante observar una relación inversamente proporcional leve entre el número de amenidades listadas y el precio de la propiedad. Esto indica que simplemente </a:t>
            </a:r>
            <a:r>
              <a:rPr lang="es-CO" sz="1400" dirty="0">
                <a:solidFill>
                  <a:srgbClr val="EA5F5F"/>
                </a:solidFill>
                <a:latin typeface="Avenir Next World (Body)y)"/>
              </a:rPr>
              <a:t>enumerar un mayor número de comodidades en el anuncio no garantiza un precio más alto. </a:t>
            </a:r>
            <a:br>
              <a:rPr lang="es-CO" sz="1400" dirty="0">
                <a:latin typeface="Avenir Next World (Body)y)"/>
              </a:rPr>
            </a:br>
            <a:br>
              <a:rPr lang="es-CO" sz="1400" dirty="0">
                <a:latin typeface="Avenir Next World (Body)y)"/>
              </a:rPr>
            </a:br>
            <a:r>
              <a:rPr lang="es-CO" sz="1400" dirty="0">
                <a:latin typeface="Avenir Next World (Body)y)"/>
              </a:rPr>
              <a:t>Esta observación podría interpretarse como que algunos anfitriones pueden no seleccionar adecuadamente las amenidades, lo que podría disminuir el atractivo general de la publicación.</a:t>
            </a:r>
          </a:p>
        </p:txBody>
      </p:sp>
      <p:pic>
        <p:nvPicPr>
          <p:cNvPr id="5124" name="Picture 4">
            <a:extLst>
              <a:ext uri="{FF2B5EF4-FFF2-40B4-BE49-F238E27FC236}">
                <a16:creationId xmlns:a16="http://schemas.microsoft.com/office/drawing/2014/main" id="{34C2BE69-3762-6EF0-0CF3-B354C235E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91" y="1559120"/>
            <a:ext cx="5343775" cy="475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2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Recomendación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Inversión en Airbnb</a:t>
            </a:r>
          </a:p>
        </p:txBody>
      </p:sp>
      <p:sp>
        <p:nvSpPr>
          <p:cNvPr id="3" name="Freeform: Shape 2">
            <a:extLst>
              <a:ext uri="{FF2B5EF4-FFF2-40B4-BE49-F238E27FC236}">
                <a16:creationId xmlns:a16="http://schemas.microsoft.com/office/drawing/2014/main" id="{527C39B4-1082-4FDE-569B-35FE83CDC968}"/>
              </a:ext>
            </a:extLst>
          </p:cNvPr>
          <p:cNvSpPr/>
          <p:nvPr/>
        </p:nvSpPr>
        <p:spPr>
          <a:xfrm rot="5400000">
            <a:off x="9554251" y="-29141"/>
            <a:ext cx="2664324" cy="2700215"/>
          </a:xfrm>
          <a:custGeom>
            <a:avLst/>
            <a:gdLst>
              <a:gd name="connsiteX0" fmla="*/ 0 w 4188491"/>
              <a:gd name="connsiteY0" fmla="*/ 0 h 4912676"/>
              <a:gd name="connsiteX1" fmla="*/ 3665851 w 4188491"/>
              <a:gd name="connsiteY1" fmla="*/ 0 h 4912676"/>
              <a:gd name="connsiteX2" fmla="*/ 3805780 w 4188491"/>
              <a:gd name="connsiteY2" fmla="*/ 230331 h 4912676"/>
              <a:gd name="connsiteX3" fmla="*/ 4188491 w 4188491"/>
              <a:gd name="connsiteY3" fmla="*/ 1741772 h 4912676"/>
              <a:gd name="connsiteX4" fmla="*/ 1017587 w 4188491"/>
              <a:gd name="connsiteY4" fmla="*/ 4912676 h 4912676"/>
              <a:gd name="connsiteX5" fmla="*/ 74657 w 4188491"/>
              <a:gd name="connsiteY5" fmla="*/ 4770119 h 4912676"/>
              <a:gd name="connsiteX6" fmla="*/ 0 w 4188491"/>
              <a:gd name="connsiteY6" fmla="*/ 4742794 h 491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8491" h="4912676">
                <a:moveTo>
                  <a:pt x="0" y="0"/>
                </a:moveTo>
                <a:lnTo>
                  <a:pt x="3665851" y="0"/>
                </a:lnTo>
                <a:lnTo>
                  <a:pt x="3805780" y="230331"/>
                </a:lnTo>
                <a:cubicBezTo>
                  <a:pt x="4049852" y="679627"/>
                  <a:pt x="4188491" y="1194509"/>
                  <a:pt x="4188491" y="1741772"/>
                </a:cubicBezTo>
                <a:cubicBezTo>
                  <a:pt x="4188491" y="3493014"/>
                  <a:pt x="2768829" y="4912676"/>
                  <a:pt x="1017587" y="4912676"/>
                </a:cubicBezTo>
                <a:cubicBezTo>
                  <a:pt x="689229" y="4912676"/>
                  <a:pt x="372528" y="4862766"/>
                  <a:pt x="74657" y="4770119"/>
                </a:cubicBezTo>
                <a:lnTo>
                  <a:pt x="0" y="4742794"/>
                </a:lnTo>
                <a:close/>
              </a:path>
            </a:pathLst>
          </a:custGeom>
          <a:solidFill>
            <a:schemeClr val="accent1">
              <a:lumMod val="75000"/>
            </a:schemeClr>
          </a:solidFill>
          <a:ln w="12700" cap="flat" cmpd="sng" algn="ctr">
            <a:noFill/>
            <a:prstDash val="solid"/>
            <a:miter lim="800000"/>
          </a:ln>
          <a:effectLst/>
        </p:spPr>
        <p:txBody>
          <a:bodyPr wrap="square" lIns="114300" tIns="114300" rIns="114300" bIns="114300"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PH" sz="1000" b="0" i="0" u="none" strike="noStrike" kern="0" cap="none" spc="0" normalizeH="0" baseline="0" noProof="0">
              <a:ln>
                <a:noFill/>
              </a:ln>
              <a:solidFill>
                <a:srgbClr val="3C3C3C"/>
              </a:solidFill>
              <a:effectLst/>
              <a:uLnTx/>
              <a:uFillTx/>
              <a:latin typeface="Avenir Next World"/>
              <a:ea typeface="+mn-ea"/>
              <a:cs typeface="+mn-cs"/>
            </a:endParaRPr>
          </a:p>
        </p:txBody>
      </p:sp>
      <p:sp>
        <p:nvSpPr>
          <p:cNvPr id="5" name="TextBox 4">
            <a:extLst>
              <a:ext uri="{FF2B5EF4-FFF2-40B4-BE49-F238E27FC236}">
                <a16:creationId xmlns:a16="http://schemas.microsoft.com/office/drawing/2014/main" id="{E8B29DAA-BEA0-2818-B71E-8428645C41D7}"/>
              </a:ext>
            </a:extLst>
          </p:cNvPr>
          <p:cNvSpPr txBox="1"/>
          <p:nvPr/>
        </p:nvSpPr>
        <p:spPr>
          <a:xfrm>
            <a:off x="10215812" y="364687"/>
            <a:ext cx="1738420" cy="1754326"/>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500"/>
              </a:spcAft>
              <a:buClrTx/>
              <a:buSzTx/>
              <a:buFontTx/>
              <a:buNone/>
              <a:tabLst/>
              <a:defRPr/>
            </a:pPr>
            <a:r>
              <a:rPr kumimoji="0" lang="es-CO" sz="1800" i="0" u="none" strike="noStrike" kern="0" cap="none" spc="0" normalizeH="0" baseline="0" noProof="0" dirty="0">
                <a:ln>
                  <a:noFill/>
                </a:ln>
                <a:solidFill>
                  <a:schemeClr val="bg1"/>
                </a:solidFill>
                <a:effectLst/>
                <a:uLnTx/>
                <a:uFillTx/>
                <a:latin typeface="Avenir Next World"/>
                <a:ea typeface="+mn-ea"/>
                <a:cs typeface="+mn-cs"/>
              </a:rPr>
              <a:t>¿Cuál es el numero optimo de amenidades para incluir en un anuncio?</a:t>
            </a:r>
          </a:p>
        </p:txBody>
      </p:sp>
      <p:pic>
        <p:nvPicPr>
          <p:cNvPr id="6146" name="Picture 2">
            <a:extLst>
              <a:ext uri="{FF2B5EF4-FFF2-40B4-BE49-F238E27FC236}">
                <a16:creationId xmlns:a16="http://schemas.microsoft.com/office/drawing/2014/main" id="{83CD5779-99C9-DE6C-FC07-0BC6B27ED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691" y="1072713"/>
            <a:ext cx="5630778" cy="3195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2A11D0-FBD8-2122-6BAE-63E70E93C132}"/>
              </a:ext>
            </a:extLst>
          </p:cNvPr>
          <p:cNvSpPr txBox="1"/>
          <p:nvPr/>
        </p:nvSpPr>
        <p:spPr>
          <a:xfrm rot="16200000">
            <a:off x="2268649" y="3822351"/>
            <a:ext cx="461665" cy="1057054"/>
          </a:xfrm>
          <a:prstGeom prst="rect">
            <a:avLst/>
          </a:prstGeom>
          <a:noFill/>
        </p:spPr>
        <p:txBody>
          <a:bodyPr vert="eaVert" wrap="square" rtlCol="0">
            <a:spAutoFit/>
          </a:bodyPr>
          <a:lstStyle/>
          <a:p>
            <a:pPr algn="ctr"/>
            <a:r>
              <a:rPr lang="es-CO" dirty="0"/>
              <a:t>Media</a:t>
            </a:r>
          </a:p>
        </p:txBody>
      </p:sp>
      <p:sp>
        <p:nvSpPr>
          <p:cNvPr id="8" name="TextBox 7">
            <a:extLst>
              <a:ext uri="{FF2B5EF4-FFF2-40B4-BE49-F238E27FC236}">
                <a16:creationId xmlns:a16="http://schemas.microsoft.com/office/drawing/2014/main" id="{E459EFE8-F2AD-220C-2B0F-839B7B54042F}"/>
              </a:ext>
            </a:extLst>
          </p:cNvPr>
          <p:cNvSpPr txBox="1"/>
          <p:nvPr/>
        </p:nvSpPr>
        <p:spPr>
          <a:xfrm rot="16200000">
            <a:off x="6357991" y="3874579"/>
            <a:ext cx="461665" cy="1106905"/>
          </a:xfrm>
          <a:prstGeom prst="rect">
            <a:avLst/>
          </a:prstGeom>
          <a:noFill/>
        </p:spPr>
        <p:txBody>
          <a:bodyPr vert="eaVert" wrap="square" rtlCol="0">
            <a:spAutoFit/>
          </a:bodyPr>
          <a:lstStyle/>
          <a:p>
            <a:pPr algn="ctr"/>
            <a:r>
              <a:rPr lang="es-CO" dirty="0"/>
              <a:t>Mediana</a:t>
            </a:r>
          </a:p>
        </p:txBody>
      </p:sp>
      <p:sp>
        <p:nvSpPr>
          <p:cNvPr id="10" name="TextBox 9">
            <a:extLst>
              <a:ext uri="{FF2B5EF4-FFF2-40B4-BE49-F238E27FC236}">
                <a16:creationId xmlns:a16="http://schemas.microsoft.com/office/drawing/2014/main" id="{5060D4BA-F77D-0C91-0E7A-B6B997BD332C}"/>
              </a:ext>
            </a:extLst>
          </p:cNvPr>
          <p:cNvSpPr txBox="1"/>
          <p:nvPr/>
        </p:nvSpPr>
        <p:spPr>
          <a:xfrm>
            <a:off x="8583016" y="3234337"/>
            <a:ext cx="3575094" cy="3323987"/>
          </a:xfrm>
          <a:prstGeom prst="rect">
            <a:avLst/>
          </a:prstGeom>
          <a:noFill/>
        </p:spPr>
        <p:txBody>
          <a:bodyPr wrap="square">
            <a:spAutoFit/>
          </a:bodyPr>
          <a:lstStyle/>
          <a:p>
            <a:r>
              <a:rPr lang="es-CO" sz="1400" dirty="0">
                <a:latin typeface="Avenir Next World (Body)y)"/>
              </a:rPr>
              <a:t>El análisis de amenidades, segmentado en grupos de cinco, revela recomendaciones valiosas. </a:t>
            </a:r>
            <a:br>
              <a:rPr lang="es-CO" sz="1400" dirty="0">
                <a:latin typeface="Avenir Next World (Body)y)"/>
              </a:rPr>
            </a:br>
            <a:br>
              <a:rPr lang="es-CO" sz="1400" dirty="0">
                <a:latin typeface="Avenir Next World (Body)y)"/>
              </a:rPr>
            </a:br>
            <a:r>
              <a:rPr lang="es-CO" sz="1400" dirty="0">
                <a:solidFill>
                  <a:srgbClr val="EA5F5F"/>
                </a:solidFill>
                <a:latin typeface="Avenir Next World (Body)y)"/>
              </a:rPr>
              <a:t>Se sugiere enumerar entre 20 y 25 amenidades, ya que este rango muestra el mayor número de reservas</a:t>
            </a:r>
            <a:r>
              <a:rPr lang="es-CO" sz="1400" dirty="0">
                <a:latin typeface="Avenir Next World (Body)y)"/>
              </a:rPr>
              <a:t>.</a:t>
            </a:r>
            <a:br>
              <a:rPr lang="es-CO" sz="1400" dirty="0">
                <a:latin typeface="Avenir Next World (Body)y)"/>
              </a:rPr>
            </a:br>
            <a:br>
              <a:rPr lang="es-CO" sz="1400" dirty="0">
                <a:latin typeface="Avenir Next World (Body)y)"/>
              </a:rPr>
            </a:br>
            <a:r>
              <a:rPr lang="es-CO" sz="1400" dirty="0">
                <a:latin typeface="Avenir Next World (Body)y)"/>
              </a:rPr>
              <a:t>Además, destaca por mantener un promedio de disponibilidad relativamente bajo tanto en la media como en la mediana, lo que indica una alta demanda y una menor disponibilidad de propiedades con esta cantidad de amenidades.</a:t>
            </a:r>
          </a:p>
        </p:txBody>
      </p:sp>
      <p:pic>
        <p:nvPicPr>
          <p:cNvPr id="6152" name="Picture 8">
            <a:extLst>
              <a:ext uri="{FF2B5EF4-FFF2-40B4-BE49-F238E27FC236}">
                <a16:creationId xmlns:a16="http://schemas.microsoft.com/office/drawing/2014/main" id="{5806C9E5-8747-0BE7-DC77-CA3836AC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61" y="4550523"/>
            <a:ext cx="4064417" cy="230519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25C8F27C-7352-E1D8-7B21-1694C6DE0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078" y="4629176"/>
            <a:ext cx="3721767" cy="214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442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8871892F0F7F4294514E8A9F19EF54" ma:contentTypeVersion="11" ma:contentTypeDescription="Create a new document." ma:contentTypeScope="" ma:versionID="3f32a185843075da510a546f6a3ce8a3">
  <xsd:schema xmlns:xsd="http://www.w3.org/2001/XMLSchema" xmlns:xs="http://www.w3.org/2001/XMLSchema" xmlns:p="http://schemas.microsoft.com/office/2006/metadata/properties" xmlns:ns2="988a7c53-707f-4358-9e35-4e8a5388bd4e" xmlns:ns3="303ad359-1590-4456-9023-e54393e15691" targetNamespace="http://schemas.microsoft.com/office/2006/metadata/properties" ma:root="true" ma:fieldsID="8e0b353f275f20901fdd7c1c2f82a82d" ns2:_="" ns3:_="">
    <xsd:import namespace="988a7c53-707f-4358-9e35-4e8a5388bd4e"/>
    <xsd:import namespace="303ad359-1590-4456-9023-e54393e1569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8a7c53-707f-4358-9e35-4e8a5388b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9bdff84-a4da-460b-8613-303c0b90a24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3ad359-1590-4456-9023-e54393e1569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7cc0cdd-0a57-4d3c-acdc-062ab6087093}" ma:internalName="TaxCatchAll" ma:showField="CatchAllData" ma:web="303ad359-1590-4456-9023-e54393e1569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8a7c53-707f-4358-9e35-4e8a5388bd4e">
      <Terms xmlns="http://schemas.microsoft.com/office/infopath/2007/PartnerControls"/>
    </lcf76f155ced4ddcb4097134ff3c332f>
    <TaxCatchAll xmlns="303ad359-1590-4456-9023-e54393e15691" xsi:nil="true"/>
  </documentManagement>
</p:properties>
</file>

<file path=customXml/itemProps1.xml><?xml version="1.0" encoding="utf-8"?>
<ds:datastoreItem xmlns:ds="http://schemas.openxmlformats.org/officeDocument/2006/customXml" ds:itemID="{8A47B77C-D117-4D32-B864-A3DC0E0EEC8F}"/>
</file>

<file path=customXml/itemProps2.xml><?xml version="1.0" encoding="utf-8"?>
<ds:datastoreItem xmlns:ds="http://schemas.openxmlformats.org/officeDocument/2006/customXml" ds:itemID="{DA3B455C-C474-45AB-827C-FC770AA1E4EB}"/>
</file>

<file path=customXml/itemProps3.xml><?xml version="1.0" encoding="utf-8"?>
<ds:datastoreItem xmlns:ds="http://schemas.openxmlformats.org/officeDocument/2006/customXml" ds:itemID="{AB91A901-BAA6-4FA9-80CA-8329D90412BE}"/>
</file>

<file path=docProps/app.xml><?xml version="1.0" encoding="utf-8"?>
<Properties xmlns="http://schemas.openxmlformats.org/officeDocument/2006/extended-properties" xmlns:vt="http://schemas.openxmlformats.org/officeDocument/2006/docPropsVTypes">
  <TotalTime>0</TotalTime>
  <Words>2164</Words>
  <Application>Microsoft Office PowerPoint</Application>
  <PresentationFormat>Widescreen</PresentationFormat>
  <Paragraphs>105</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Avenir Next World (Body)</vt:lpstr>
      <vt:lpstr>Avenir Next World (Body)y)</vt:lpstr>
      <vt:lpstr>Arial</vt:lpstr>
      <vt:lpstr>Avenir Next World</vt:lpstr>
      <vt:lpstr>Avenir Next World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Parrado, Sebastian</dc:creator>
  <cp:lastModifiedBy>Parrado, Sebastian</cp:lastModifiedBy>
  <cp:revision>1</cp:revision>
  <dcterms:created xsi:type="dcterms:W3CDTF">2023-09-03T23:01:42Z</dcterms:created>
  <dcterms:modified xsi:type="dcterms:W3CDTF">2023-09-04T01:26:44Z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0x010100508871892F0F7F4294514E8A9F19EF54</vt:lpwstr>
  </property>
</Properties>
</file>