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6" r:id="rId6"/>
    <p:sldId id="259" r:id="rId7"/>
    <p:sldId id="260" r:id="rId8"/>
    <p:sldId id="261" r:id="rId9"/>
    <p:sldId id="263" r:id="rId10"/>
    <p:sldId id="265" r:id="rId11"/>
    <p:sldId id="264" r:id="rId12"/>
    <p:sldId id="267" r:id="rId13"/>
    <p:sldId id="269" r:id="rId14"/>
    <p:sldId id="270" r:id="rId15"/>
    <p:sldId id="272"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EB"/>
    <a:srgbClr val="EA5F5F"/>
    <a:srgbClr val="140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595DF-5AF6-4B7A-BF3B-5173B605BADF}" v="207" dt="2023-10-09T03:19:03.3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63" autoAdjust="0"/>
  </p:normalViewPr>
  <p:slideViewPr>
    <p:cSldViewPr snapToGrid="0">
      <p:cViewPr>
        <p:scale>
          <a:sx n="82" d="100"/>
          <a:sy n="82" d="100"/>
        </p:scale>
        <p:origin x="171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rado, Sebastian" userId="d6c7c154-4026-44fc-a519-9d35309c4f38" providerId="ADAL" clId="{9CC595DF-5AF6-4B7A-BF3B-5173B605BADF}"/>
    <pc:docChg chg="undo custSel addSld delSld modSld sldOrd">
      <pc:chgData name="Parrado, Sebastian" userId="d6c7c154-4026-44fc-a519-9d35309c4f38" providerId="ADAL" clId="{9CC595DF-5AF6-4B7A-BF3B-5173B605BADF}" dt="2023-10-09T03:19:13.707" v="3170" actId="1076"/>
      <pc:docMkLst>
        <pc:docMk/>
      </pc:docMkLst>
      <pc:sldChg chg="addSp delSp modSp mod">
        <pc:chgData name="Parrado, Sebastian" userId="d6c7c154-4026-44fc-a519-9d35309c4f38" providerId="ADAL" clId="{9CC595DF-5AF6-4B7A-BF3B-5173B605BADF}" dt="2023-10-09T00:47:04.048" v="249" actId="20577"/>
        <pc:sldMkLst>
          <pc:docMk/>
          <pc:sldMk cId="379237471" sldId="256"/>
        </pc:sldMkLst>
        <pc:spChg chg="add mod">
          <ac:chgData name="Parrado, Sebastian" userId="d6c7c154-4026-44fc-a519-9d35309c4f38" providerId="ADAL" clId="{9CC595DF-5AF6-4B7A-BF3B-5173B605BADF}" dt="2023-10-09T00:43:01.650" v="160" actId="207"/>
          <ac:spMkLst>
            <pc:docMk/>
            <pc:sldMk cId="379237471" sldId="256"/>
            <ac:spMk id="3" creationId="{24544908-4A72-12F9-7245-B7E8A74D3FF4}"/>
          </ac:spMkLst>
        </pc:spChg>
        <pc:spChg chg="add mod">
          <ac:chgData name="Parrado, Sebastian" userId="d6c7c154-4026-44fc-a519-9d35309c4f38" providerId="ADAL" clId="{9CC595DF-5AF6-4B7A-BF3B-5173B605BADF}" dt="2023-10-09T00:45:26.528" v="186" actId="20577"/>
          <ac:spMkLst>
            <pc:docMk/>
            <pc:sldMk cId="379237471" sldId="256"/>
            <ac:spMk id="5" creationId="{5A5AB031-6A96-2ED1-8975-02DE8FB814DA}"/>
          </ac:spMkLst>
        </pc:spChg>
        <pc:spChg chg="mod">
          <ac:chgData name="Parrado, Sebastian" userId="d6c7c154-4026-44fc-a519-9d35309c4f38" providerId="ADAL" clId="{9CC595DF-5AF6-4B7A-BF3B-5173B605BADF}" dt="2023-10-09T00:47:04.048" v="249" actId="20577"/>
          <ac:spMkLst>
            <pc:docMk/>
            <pc:sldMk cId="379237471" sldId="256"/>
            <ac:spMk id="6" creationId="{8D8211EF-876D-AC0F-59D6-FB574C8CD7AF}"/>
          </ac:spMkLst>
        </pc:spChg>
        <pc:spChg chg="mod">
          <ac:chgData name="Parrado, Sebastian" userId="d6c7c154-4026-44fc-a519-9d35309c4f38" providerId="ADAL" clId="{9CC595DF-5AF6-4B7A-BF3B-5173B605BADF}" dt="2023-10-09T00:36:01.887" v="91" actId="20577"/>
          <ac:spMkLst>
            <pc:docMk/>
            <pc:sldMk cId="379237471" sldId="256"/>
            <ac:spMk id="7" creationId="{0B5C5B7B-4AFD-681D-FF69-F6D24FB3A211}"/>
          </ac:spMkLst>
        </pc:spChg>
        <pc:spChg chg="mod">
          <ac:chgData name="Parrado, Sebastian" userId="d6c7c154-4026-44fc-a519-9d35309c4f38" providerId="ADAL" clId="{9CC595DF-5AF6-4B7A-BF3B-5173B605BADF}" dt="2023-10-09T00:42:18.156" v="142" actId="113"/>
          <ac:spMkLst>
            <pc:docMk/>
            <pc:sldMk cId="379237471" sldId="256"/>
            <ac:spMk id="9" creationId="{90FEA881-9509-7889-520E-140C4B3C2D27}"/>
          </ac:spMkLst>
        </pc:spChg>
        <pc:spChg chg="add mod">
          <ac:chgData name="Parrado, Sebastian" userId="d6c7c154-4026-44fc-a519-9d35309c4f38" providerId="ADAL" clId="{9CC595DF-5AF6-4B7A-BF3B-5173B605BADF}" dt="2023-10-09T00:45:48.328" v="192" actId="1076"/>
          <ac:spMkLst>
            <pc:docMk/>
            <pc:sldMk cId="379237471" sldId="256"/>
            <ac:spMk id="10" creationId="{EA759481-F980-DE3A-1B27-730A4A4329AB}"/>
          </ac:spMkLst>
        </pc:spChg>
        <pc:spChg chg="add mod">
          <ac:chgData name="Parrado, Sebastian" userId="d6c7c154-4026-44fc-a519-9d35309c4f38" providerId="ADAL" clId="{9CC595DF-5AF6-4B7A-BF3B-5173B605BADF}" dt="2023-10-09T00:45:48.328" v="192" actId="1076"/>
          <ac:spMkLst>
            <pc:docMk/>
            <pc:sldMk cId="379237471" sldId="256"/>
            <ac:spMk id="12" creationId="{0014DFBF-B968-E242-2462-2E5C4F6C0AEF}"/>
          </ac:spMkLst>
        </pc:spChg>
        <pc:spChg chg="del">
          <ac:chgData name="Parrado, Sebastian" userId="d6c7c154-4026-44fc-a519-9d35309c4f38" providerId="ADAL" clId="{9CC595DF-5AF6-4B7A-BF3B-5173B605BADF}" dt="2023-10-09T00:40:18.786" v="99" actId="478"/>
          <ac:spMkLst>
            <pc:docMk/>
            <pc:sldMk cId="379237471" sldId="256"/>
            <ac:spMk id="13" creationId="{FE8C8814-62E4-7DE4-A106-FCA839E0A1FB}"/>
          </ac:spMkLst>
        </pc:spChg>
        <pc:spChg chg="del">
          <ac:chgData name="Parrado, Sebastian" userId="d6c7c154-4026-44fc-a519-9d35309c4f38" providerId="ADAL" clId="{9CC595DF-5AF6-4B7A-BF3B-5173B605BADF}" dt="2023-10-09T00:40:33.753" v="114" actId="478"/>
          <ac:spMkLst>
            <pc:docMk/>
            <pc:sldMk cId="379237471" sldId="256"/>
            <ac:spMk id="14" creationId="{DB2552F8-4BDE-E005-BB86-EB70A1FC0488}"/>
          </ac:spMkLst>
        </pc:spChg>
        <pc:spChg chg="del">
          <ac:chgData name="Parrado, Sebastian" userId="d6c7c154-4026-44fc-a519-9d35309c4f38" providerId="ADAL" clId="{9CC595DF-5AF6-4B7A-BF3B-5173B605BADF}" dt="2023-10-09T00:40:35.170" v="116" actId="478"/>
          <ac:spMkLst>
            <pc:docMk/>
            <pc:sldMk cId="379237471" sldId="256"/>
            <ac:spMk id="15" creationId="{BC9761C1-CCFE-5116-B54D-770279D2DFCE}"/>
          </ac:spMkLst>
        </pc:spChg>
        <pc:spChg chg="del">
          <ac:chgData name="Parrado, Sebastian" userId="d6c7c154-4026-44fc-a519-9d35309c4f38" providerId="ADAL" clId="{9CC595DF-5AF6-4B7A-BF3B-5173B605BADF}" dt="2023-10-09T00:40:34.610" v="115" actId="478"/>
          <ac:spMkLst>
            <pc:docMk/>
            <pc:sldMk cId="379237471" sldId="256"/>
            <ac:spMk id="16" creationId="{04EDF6B4-3F2B-684C-F27C-8284B1D13D44}"/>
          </ac:spMkLst>
        </pc:spChg>
        <pc:spChg chg="del">
          <ac:chgData name="Parrado, Sebastian" userId="d6c7c154-4026-44fc-a519-9d35309c4f38" providerId="ADAL" clId="{9CC595DF-5AF6-4B7A-BF3B-5173B605BADF}" dt="2023-10-09T00:40:30.323" v="112" actId="478"/>
          <ac:spMkLst>
            <pc:docMk/>
            <pc:sldMk cId="379237471" sldId="256"/>
            <ac:spMk id="17" creationId="{5AEB0672-3EC5-950D-2C62-50A5A76ADBA3}"/>
          </ac:spMkLst>
        </pc:spChg>
        <pc:spChg chg="del">
          <ac:chgData name="Parrado, Sebastian" userId="d6c7c154-4026-44fc-a519-9d35309c4f38" providerId="ADAL" clId="{9CC595DF-5AF6-4B7A-BF3B-5173B605BADF}" dt="2023-10-09T00:40:31.509" v="113" actId="478"/>
          <ac:spMkLst>
            <pc:docMk/>
            <pc:sldMk cId="379237471" sldId="256"/>
            <ac:spMk id="18" creationId="{2ED4FD62-FF1B-3841-7D9F-5689ECB6239D}"/>
          </ac:spMkLst>
        </pc:spChg>
        <pc:spChg chg="add del mod">
          <ac:chgData name="Parrado, Sebastian" userId="d6c7c154-4026-44fc-a519-9d35309c4f38" providerId="ADAL" clId="{9CC595DF-5AF6-4B7A-BF3B-5173B605BADF}" dt="2023-10-09T00:46:56.607" v="233" actId="478"/>
          <ac:spMkLst>
            <pc:docMk/>
            <pc:sldMk cId="379237471" sldId="256"/>
            <ac:spMk id="20" creationId="{602AB442-FE44-2AF2-334D-025F3210915F}"/>
          </ac:spMkLst>
        </pc:spChg>
        <pc:spChg chg="add mod">
          <ac:chgData name="Parrado, Sebastian" userId="d6c7c154-4026-44fc-a519-9d35309c4f38" providerId="ADAL" clId="{9CC595DF-5AF6-4B7A-BF3B-5173B605BADF}" dt="2023-10-09T00:45:48.328" v="192" actId="1076"/>
          <ac:spMkLst>
            <pc:docMk/>
            <pc:sldMk cId="379237471" sldId="256"/>
            <ac:spMk id="21" creationId="{ED893868-0D5F-C778-07D6-58CE9D0104E1}"/>
          </ac:spMkLst>
        </pc:spChg>
        <pc:spChg chg="del mod">
          <ac:chgData name="Parrado, Sebastian" userId="d6c7c154-4026-44fc-a519-9d35309c4f38" providerId="ADAL" clId="{9CC595DF-5AF6-4B7A-BF3B-5173B605BADF}" dt="2023-10-09T00:46:57.863" v="234" actId="478"/>
          <ac:spMkLst>
            <pc:docMk/>
            <pc:sldMk cId="379237471" sldId="256"/>
            <ac:spMk id="23" creationId="{7BEA0802-91ED-3AEC-51A5-C9C255CEB0AD}"/>
          </ac:spMkLst>
        </pc:spChg>
      </pc:sldChg>
      <pc:sldChg chg="addSp delSp modSp mod modNotesTx">
        <pc:chgData name="Parrado, Sebastian" userId="d6c7c154-4026-44fc-a519-9d35309c4f38" providerId="ADAL" clId="{9CC595DF-5AF6-4B7A-BF3B-5173B605BADF}" dt="2023-10-09T00:35:34.153" v="55" actId="5793"/>
        <pc:sldMkLst>
          <pc:docMk/>
          <pc:sldMk cId="1286526340" sldId="257"/>
        </pc:sldMkLst>
        <pc:spChg chg="mod ord">
          <ac:chgData name="Parrado, Sebastian" userId="d6c7c154-4026-44fc-a519-9d35309c4f38" providerId="ADAL" clId="{9CC595DF-5AF6-4B7A-BF3B-5173B605BADF}" dt="2023-10-09T00:35:34.153" v="55" actId="5793"/>
          <ac:spMkLst>
            <pc:docMk/>
            <pc:sldMk cId="1286526340" sldId="257"/>
            <ac:spMk id="10" creationId="{C7101D17-19FE-AC32-541B-F2D72D268BC8}"/>
          </ac:spMkLst>
        </pc:spChg>
        <pc:spChg chg="mod">
          <ac:chgData name="Parrado, Sebastian" userId="d6c7c154-4026-44fc-a519-9d35309c4f38" providerId="ADAL" clId="{9CC595DF-5AF6-4B7A-BF3B-5173B605BADF}" dt="2023-10-09T00:35:30.365" v="54" actId="26606"/>
          <ac:spMkLst>
            <pc:docMk/>
            <pc:sldMk cId="1286526340" sldId="257"/>
            <ac:spMk id="12" creationId="{C3546232-CCD8-80C5-9EB0-A82514600029}"/>
          </ac:spMkLst>
        </pc:spChg>
        <pc:spChg chg="add del">
          <ac:chgData name="Parrado, Sebastian" userId="d6c7c154-4026-44fc-a519-9d35309c4f38" providerId="ADAL" clId="{9CC595DF-5AF6-4B7A-BF3B-5173B605BADF}" dt="2023-10-09T00:31:34.679" v="8" actId="26606"/>
          <ac:spMkLst>
            <pc:docMk/>
            <pc:sldMk cId="1286526340" sldId="257"/>
            <ac:spMk id="1031" creationId="{04812C46-200A-4DEB-A05E-3ED6C68C2387}"/>
          </ac:spMkLst>
        </pc:spChg>
        <pc:spChg chg="add del">
          <ac:chgData name="Parrado, Sebastian" userId="d6c7c154-4026-44fc-a519-9d35309c4f38" providerId="ADAL" clId="{9CC595DF-5AF6-4B7A-BF3B-5173B605BADF}" dt="2023-10-09T00:31:34.679" v="8" actId="26606"/>
          <ac:spMkLst>
            <pc:docMk/>
            <pc:sldMk cId="1286526340" sldId="257"/>
            <ac:spMk id="1033" creationId="{D1EA859B-E555-4109-94F3-6700E046E008}"/>
          </ac:spMkLst>
        </pc:spChg>
        <pc:spChg chg="add del">
          <ac:chgData name="Parrado, Sebastian" userId="d6c7c154-4026-44fc-a519-9d35309c4f38" providerId="ADAL" clId="{9CC595DF-5AF6-4B7A-BF3B-5173B605BADF}" dt="2023-10-09T00:31:32.197" v="5" actId="26606"/>
          <ac:spMkLst>
            <pc:docMk/>
            <pc:sldMk cId="1286526340" sldId="257"/>
            <ac:spMk id="1038" creationId="{201CC55D-ED54-4C5C-95E6-10947BD1103B}"/>
          </ac:spMkLst>
        </pc:spChg>
        <pc:spChg chg="add del">
          <ac:chgData name="Parrado, Sebastian" userId="d6c7c154-4026-44fc-a519-9d35309c4f38" providerId="ADAL" clId="{9CC595DF-5AF6-4B7A-BF3B-5173B605BADF}" dt="2023-10-09T00:31:32.197" v="5" actId="26606"/>
          <ac:spMkLst>
            <pc:docMk/>
            <pc:sldMk cId="1286526340" sldId="257"/>
            <ac:spMk id="1044" creationId="{3873B707-463F-40B0-8227-E8CC6C67EB25}"/>
          </ac:spMkLst>
        </pc:spChg>
        <pc:spChg chg="add del">
          <ac:chgData name="Parrado, Sebastian" userId="d6c7c154-4026-44fc-a519-9d35309c4f38" providerId="ADAL" clId="{9CC595DF-5AF6-4B7A-BF3B-5173B605BADF}" dt="2023-10-09T00:31:32.197" v="5" actId="26606"/>
          <ac:spMkLst>
            <pc:docMk/>
            <pc:sldMk cId="1286526340" sldId="257"/>
            <ac:spMk id="1046" creationId="{C13237C8-E62C-4F0D-A318-BD6FB6C2D138}"/>
          </ac:spMkLst>
        </pc:spChg>
        <pc:spChg chg="add del">
          <ac:chgData name="Parrado, Sebastian" userId="d6c7c154-4026-44fc-a519-9d35309c4f38" providerId="ADAL" clId="{9CC595DF-5AF6-4B7A-BF3B-5173B605BADF}" dt="2023-10-09T00:31:32.197" v="5" actId="26606"/>
          <ac:spMkLst>
            <pc:docMk/>
            <pc:sldMk cId="1286526340" sldId="257"/>
            <ac:spMk id="1048" creationId="{19C9EAEA-39D0-4B0E-A0EB-51E7B26740B1}"/>
          </ac:spMkLst>
        </pc:spChg>
        <pc:spChg chg="add del">
          <ac:chgData name="Parrado, Sebastian" userId="d6c7c154-4026-44fc-a519-9d35309c4f38" providerId="ADAL" clId="{9CC595DF-5AF6-4B7A-BF3B-5173B605BADF}" dt="2023-10-09T00:31:34.663" v="7" actId="26606"/>
          <ac:spMkLst>
            <pc:docMk/>
            <pc:sldMk cId="1286526340" sldId="257"/>
            <ac:spMk id="1050" creationId="{8FC9BE17-9A7B-462D-AE50-3D8777387304}"/>
          </ac:spMkLst>
        </pc:spChg>
        <pc:spChg chg="add del">
          <ac:chgData name="Parrado, Sebastian" userId="d6c7c154-4026-44fc-a519-9d35309c4f38" providerId="ADAL" clId="{9CC595DF-5AF6-4B7A-BF3B-5173B605BADF}" dt="2023-10-09T00:31:34.663" v="7" actId="26606"/>
          <ac:spMkLst>
            <pc:docMk/>
            <pc:sldMk cId="1286526340" sldId="257"/>
            <ac:spMk id="1051" creationId="{3EBE8569-6AEC-4B8C-8D53-2DE337CDBA65}"/>
          </ac:spMkLst>
        </pc:spChg>
        <pc:spChg chg="add del">
          <ac:chgData name="Parrado, Sebastian" userId="d6c7c154-4026-44fc-a519-9d35309c4f38" providerId="ADAL" clId="{9CC595DF-5AF6-4B7A-BF3B-5173B605BADF}" dt="2023-10-09T00:31:34.663" v="7" actId="26606"/>
          <ac:spMkLst>
            <pc:docMk/>
            <pc:sldMk cId="1286526340" sldId="257"/>
            <ac:spMk id="1052" creationId="{55D4142C-5077-457F-A6AD-3FECFDB39685}"/>
          </ac:spMkLst>
        </pc:spChg>
        <pc:spChg chg="add del">
          <ac:chgData name="Parrado, Sebastian" userId="d6c7c154-4026-44fc-a519-9d35309c4f38" providerId="ADAL" clId="{9CC595DF-5AF6-4B7A-BF3B-5173B605BADF}" dt="2023-10-09T00:31:34.663" v="7" actId="26606"/>
          <ac:spMkLst>
            <pc:docMk/>
            <pc:sldMk cId="1286526340" sldId="257"/>
            <ac:spMk id="1053" creationId="{7A5F0580-5EE9-419F-96EE-B6529EF6E7D0}"/>
          </ac:spMkLst>
        </pc:spChg>
        <pc:spChg chg="add del">
          <ac:chgData name="Parrado, Sebastian" userId="d6c7c154-4026-44fc-a519-9d35309c4f38" providerId="ADAL" clId="{9CC595DF-5AF6-4B7A-BF3B-5173B605BADF}" dt="2023-10-09T00:35:30.365" v="54" actId="26606"/>
          <ac:spMkLst>
            <pc:docMk/>
            <pc:sldMk cId="1286526340" sldId="257"/>
            <ac:spMk id="1055" creationId="{201CC55D-ED54-4C5C-95E6-10947BD1103B}"/>
          </ac:spMkLst>
        </pc:spChg>
        <pc:spChg chg="add del">
          <ac:chgData name="Parrado, Sebastian" userId="d6c7c154-4026-44fc-a519-9d35309c4f38" providerId="ADAL" clId="{9CC595DF-5AF6-4B7A-BF3B-5173B605BADF}" dt="2023-10-09T00:35:30.365" v="54" actId="26606"/>
          <ac:spMkLst>
            <pc:docMk/>
            <pc:sldMk cId="1286526340" sldId="257"/>
            <ac:spMk id="1057" creationId="{3873B707-463F-40B0-8227-E8CC6C67EB25}"/>
          </ac:spMkLst>
        </pc:spChg>
        <pc:spChg chg="add del">
          <ac:chgData name="Parrado, Sebastian" userId="d6c7c154-4026-44fc-a519-9d35309c4f38" providerId="ADAL" clId="{9CC595DF-5AF6-4B7A-BF3B-5173B605BADF}" dt="2023-10-09T00:35:30.365" v="54" actId="26606"/>
          <ac:spMkLst>
            <pc:docMk/>
            <pc:sldMk cId="1286526340" sldId="257"/>
            <ac:spMk id="1058" creationId="{C13237C8-E62C-4F0D-A318-BD6FB6C2D138}"/>
          </ac:spMkLst>
        </pc:spChg>
        <pc:spChg chg="add del">
          <ac:chgData name="Parrado, Sebastian" userId="d6c7c154-4026-44fc-a519-9d35309c4f38" providerId="ADAL" clId="{9CC595DF-5AF6-4B7A-BF3B-5173B605BADF}" dt="2023-10-09T00:35:30.365" v="54" actId="26606"/>
          <ac:spMkLst>
            <pc:docMk/>
            <pc:sldMk cId="1286526340" sldId="257"/>
            <ac:spMk id="1059" creationId="{19C9EAEA-39D0-4B0E-A0EB-51E7B26740B1}"/>
          </ac:spMkLst>
        </pc:spChg>
        <pc:spChg chg="add">
          <ac:chgData name="Parrado, Sebastian" userId="d6c7c154-4026-44fc-a519-9d35309c4f38" providerId="ADAL" clId="{9CC595DF-5AF6-4B7A-BF3B-5173B605BADF}" dt="2023-10-09T00:35:30.365" v="54" actId="26606"/>
          <ac:spMkLst>
            <pc:docMk/>
            <pc:sldMk cId="1286526340" sldId="257"/>
            <ac:spMk id="1064" creationId="{201CC55D-ED54-4C5C-95E6-10947BD1103B}"/>
          </ac:spMkLst>
        </pc:spChg>
        <pc:spChg chg="add">
          <ac:chgData name="Parrado, Sebastian" userId="d6c7c154-4026-44fc-a519-9d35309c4f38" providerId="ADAL" clId="{9CC595DF-5AF6-4B7A-BF3B-5173B605BADF}" dt="2023-10-09T00:35:30.365" v="54" actId="26606"/>
          <ac:spMkLst>
            <pc:docMk/>
            <pc:sldMk cId="1286526340" sldId="257"/>
            <ac:spMk id="1070" creationId="{3873B707-463F-40B0-8227-E8CC6C67EB25}"/>
          </ac:spMkLst>
        </pc:spChg>
        <pc:spChg chg="add">
          <ac:chgData name="Parrado, Sebastian" userId="d6c7c154-4026-44fc-a519-9d35309c4f38" providerId="ADAL" clId="{9CC595DF-5AF6-4B7A-BF3B-5173B605BADF}" dt="2023-10-09T00:35:30.365" v="54" actId="26606"/>
          <ac:spMkLst>
            <pc:docMk/>
            <pc:sldMk cId="1286526340" sldId="257"/>
            <ac:spMk id="1072" creationId="{C13237C8-E62C-4F0D-A318-BD6FB6C2D138}"/>
          </ac:spMkLst>
        </pc:spChg>
        <pc:spChg chg="add">
          <ac:chgData name="Parrado, Sebastian" userId="d6c7c154-4026-44fc-a519-9d35309c4f38" providerId="ADAL" clId="{9CC595DF-5AF6-4B7A-BF3B-5173B605BADF}" dt="2023-10-09T00:35:30.365" v="54" actId="26606"/>
          <ac:spMkLst>
            <pc:docMk/>
            <pc:sldMk cId="1286526340" sldId="257"/>
            <ac:spMk id="1074" creationId="{19C9EAEA-39D0-4B0E-A0EB-51E7B26740B1}"/>
          </ac:spMkLst>
        </pc:spChg>
        <pc:grpChg chg="add del">
          <ac:chgData name="Parrado, Sebastian" userId="d6c7c154-4026-44fc-a519-9d35309c4f38" providerId="ADAL" clId="{9CC595DF-5AF6-4B7A-BF3B-5173B605BADF}" dt="2023-10-09T00:31:32.197" v="5" actId="26606"/>
          <ac:grpSpMkLst>
            <pc:docMk/>
            <pc:sldMk cId="1286526340" sldId="257"/>
            <ac:grpSpMk id="1040" creationId="{1DE889C7-FAD6-4397-98E2-05D503484459}"/>
          </ac:grpSpMkLst>
        </pc:grpChg>
        <pc:grpChg chg="add del">
          <ac:chgData name="Parrado, Sebastian" userId="d6c7c154-4026-44fc-a519-9d35309c4f38" providerId="ADAL" clId="{9CC595DF-5AF6-4B7A-BF3B-5173B605BADF}" dt="2023-10-09T00:35:30.365" v="54" actId="26606"/>
          <ac:grpSpMkLst>
            <pc:docMk/>
            <pc:sldMk cId="1286526340" sldId="257"/>
            <ac:grpSpMk id="1056" creationId="{1DE889C7-FAD6-4397-98E2-05D503484459}"/>
          </ac:grpSpMkLst>
        </pc:grpChg>
        <pc:grpChg chg="add">
          <ac:chgData name="Parrado, Sebastian" userId="d6c7c154-4026-44fc-a519-9d35309c4f38" providerId="ADAL" clId="{9CC595DF-5AF6-4B7A-BF3B-5173B605BADF}" dt="2023-10-09T00:35:30.365" v="54" actId="26606"/>
          <ac:grpSpMkLst>
            <pc:docMk/>
            <pc:sldMk cId="1286526340" sldId="257"/>
            <ac:grpSpMk id="1066" creationId="{1DE889C7-FAD6-4397-98E2-05D503484459}"/>
          </ac:grpSpMkLst>
        </pc:grpChg>
        <pc:picChg chg="add mod ord">
          <ac:chgData name="Parrado, Sebastian" userId="d6c7c154-4026-44fc-a519-9d35309c4f38" providerId="ADAL" clId="{9CC595DF-5AF6-4B7A-BF3B-5173B605BADF}" dt="2023-10-09T00:31:34.679" v="8" actId="26606"/>
          <ac:picMkLst>
            <pc:docMk/>
            <pc:sldMk cId="1286526340" sldId="257"/>
            <ac:picMk id="2" creationId="{8BB91379-B81B-25A2-0068-F9556F7513B3}"/>
          </ac:picMkLst>
        </pc:picChg>
        <pc:picChg chg="del">
          <ac:chgData name="Parrado, Sebastian" userId="d6c7c154-4026-44fc-a519-9d35309c4f38" providerId="ADAL" clId="{9CC595DF-5AF6-4B7A-BF3B-5173B605BADF}" dt="2023-10-09T00:30:40.253" v="0" actId="478"/>
          <ac:picMkLst>
            <pc:docMk/>
            <pc:sldMk cId="1286526340" sldId="257"/>
            <ac:picMk id="1026" creationId="{9FA7C95F-A5B1-3878-CF5A-38A4E9CECC0C}"/>
          </ac:picMkLst>
        </pc:picChg>
      </pc:sldChg>
      <pc:sldChg chg="new del">
        <pc:chgData name="Parrado, Sebastian" userId="d6c7c154-4026-44fc-a519-9d35309c4f38" providerId="ADAL" clId="{9CC595DF-5AF6-4B7A-BF3B-5173B605BADF}" dt="2023-10-09T00:46:37.465" v="205" actId="47"/>
        <pc:sldMkLst>
          <pc:docMk/>
          <pc:sldMk cId="1330202954" sldId="258"/>
        </pc:sldMkLst>
      </pc:sldChg>
      <pc:sldChg chg="del">
        <pc:chgData name="Parrado, Sebastian" userId="d6c7c154-4026-44fc-a519-9d35309c4f38" providerId="ADAL" clId="{9CC595DF-5AF6-4B7A-BF3B-5173B605BADF}" dt="2023-10-09T00:46:04.828" v="193" actId="47"/>
        <pc:sldMkLst>
          <pc:docMk/>
          <pc:sldMk cId="1925930261" sldId="258"/>
        </pc:sldMkLst>
      </pc:sldChg>
      <pc:sldChg chg="addSp delSp modSp add mod modNotesTx">
        <pc:chgData name="Parrado, Sebastian" userId="d6c7c154-4026-44fc-a519-9d35309c4f38" providerId="ADAL" clId="{9CC595DF-5AF6-4B7A-BF3B-5173B605BADF}" dt="2023-10-09T01:09:01.474" v="1209"/>
        <pc:sldMkLst>
          <pc:docMk/>
          <pc:sldMk cId="2619866256" sldId="259"/>
        </pc:sldMkLst>
        <pc:spChg chg="add del mod">
          <ac:chgData name="Parrado, Sebastian" userId="d6c7c154-4026-44fc-a519-9d35309c4f38" providerId="ADAL" clId="{9CC595DF-5AF6-4B7A-BF3B-5173B605BADF}" dt="2023-10-09T01:08:22.287" v="1204" actId="1076"/>
          <ac:spMkLst>
            <pc:docMk/>
            <pc:sldMk cId="2619866256" sldId="259"/>
            <ac:spMk id="2" creationId="{65A48C4B-7C3C-CFE3-07AA-463A19E45301}"/>
          </ac:spMkLst>
        </pc:spChg>
        <pc:spChg chg="del">
          <ac:chgData name="Parrado, Sebastian" userId="d6c7c154-4026-44fc-a519-9d35309c4f38" providerId="ADAL" clId="{9CC595DF-5AF6-4B7A-BF3B-5173B605BADF}" dt="2023-10-09T00:46:41.812" v="206" actId="478"/>
          <ac:spMkLst>
            <pc:docMk/>
            <pc:sldMk cId="2619866256" sldId="259"/>
            <ac:spMk id="3" creationId="{24544908-4A72-12F9-7245-B7E8A74D3FF4}"/>
          </ac:spMkLst>
        </pc:spChg>
        <pc:spChg chg="add del">
          <ac:chgData name="Parrado, Sebastian" userId="d6c7c154-4026-44fc-a519-9d35309c4f38" providerId="ADAL" clId="{9CC595DF-5AF6-4B7A-BF3B-5173B605BADF}" dt="2023-10-09T00:52:00.470" v="338"/>
          <ac:spMkLst>
            <pc:docMk/>
            <pc:sldMk cId="2619866256" sldId="259"/>
            <ac:spMk id="4" creationId="{666AF240-5773-13D3-50D1-49524B82E5E8}"/>
          </ac:spMkLst>
        </pc:spChg>
        <pc:spChg chg="del">
          <ac:chgData name="Parrado, Sebastian" userId="d6c7c154-4026-44fc-a519-9d35309c4f38" providerId="ADAL" clId="{9CC595DF-5AF6-4B7A-BF3B-5173B605BADF}" dt="2023-10-09T00:46:41.812" v="206" actId="478"/>
          <ac:spMkLst>
            <pc:docMk/>
            <pc:sldMk cId="2619866256" sldId="259"/>
            <ac:spMk id="5" creationId="{5A5AB031-6A96-2ED1-8975-02DE8FB814DA}"/>
          </ac:spMkLst>
        </pc:spChg>
        <pc:spChg chg="mod">
          <ac:chgData name="Parrado, Sebastian" userId="d6c7c154-4026-44fc-a519-9d35309c4f38" providerId="ADAL" clId="{9CC595DF-5AF6-4B7A-BF3B-5173B605BADF}" dt="2023-10-09T00:46:50.876" v="230" actId="20577"/>
          <ac:spMkLst>
            <pc:docMk/>
            <pc:sldMk cId="2619866256" sldId="259"/>
            <ac:spMk id="6" creationId="{8D8211EF-876D-AC0F-59D6-FB574C8CD7AF}"/>
          </ac:spMkLst>
        </pc:spChg>
        <pc:spChg chg="add del">
          <ac:chgData name="Parrado, Sebastian" userId="d6c7c154-4026-44fc-a519-9d35309c4f38" providerId="ADAL" clId="{9CC595DF-5AF6-4B7A-BF3B-5173B605BADF}" dt="2023-10-09T00:52:59.143" v="495"/>
          <ac:spMkLst>
            <pc:docMk/>
            <pc:sldMk cId="2619866256" sldId="259"/>
            <ac:spMk id="8" creationId="{A32E69C8-BFE8-4AA3-873A-D3F06204862C}"/>
          </ac:spMkLst>
        </pc:spChg>
        <pc:spChg chg="del">
          <ac:chgData name="Parrado, Sebastian" userId="d6c7c154-4026-44fc-a519-9d35309c4f38" providerId="ADAL" clId="{9CC595DF-5AF6-4B7A-BF3B-5173B605BADF}" dt="2023-10-09T00:46:41.812" v="206" actId="478"/>
          <ac:spMkLst>
            <pc:docMk/>
            <pc:sldMk cId="2619866256" sldId="259"/>
            <ac:spMk id="9" creationId="{90FEA881-9509-7889-520E-140C4B3C2D27}"/>
          </ac:spMkLst>
        </pc:spChg>
        <pc:spChg chg="del">
          <ac:chgData name="Parrado, Sebastian" userId="d6c7c154-4026-44fc-a519-9d35309c4f38" providerId="ADAL" clId="{9CC595DF-5AF6-4B7A-BF3B-5173B605BADF}" dt="2023-10-09T00:46:41.812" v="206" actId="478"/>
          <ac:spMkLst>
            <pc:docMk/>
            <pc:sldMk cId="2619866256" sldId="259"/>
            <ac:spMk id="10" creationId="{EA759481-F980-DE3A-1B27-730A4A4329AB}"/>
          </ac:spMkLst>
        </pc:spChg>
        <pc:spChg chg="add del mod">
          <ac:chgData name="Parrado, Sebastian" userId="d6c7c154-4026-44fc-a519-9d35309c4f38" providerId="ADAL" clId="{9CC595DF-5AF6-4B7A-BF3B-5173B605BADF}" dt="2023-10-09T00:53:05.685" v="498"/>
          <ac:spMkLst>
            <pc:docMk/>
            <pc:sldMk cId="2619866256" sldId="259"/>
            <ac:spMk id="11" creationId="{D2A9C1FB-EE3F-C054-B72B-3C954424C341}"/>
          </ac:spMkLst>
        </pc:spChg>
        <pc:spChg chg="del">
          <ac:chgData name="Parrado, Sebastian" userId="d6c7c154-4026-44fc-a519-9d35309c4f38" providerId="ADAL" clId="{9CC595DF-5AF6-4B7A-BF3B-5173B605BADF}" dt="2023-10-09T00:46:41.812" v="206" actId="478"/>
          <ac:spMkLst>
            <pc:docMk/>
            <pc:sldMk cId="2619866256" sldId="259"/>
            <ac:spMk id="12" creationId="{0014DFBF-B968-E242-2462-2E5C4F6C0AEF}"/>
          </ac:spMkLst>
        </pc:spChg>
        <pc:spChg chg="add del mod">
          <ac:chgData name="Parrado, Sebastian" userId="d6c7c154-4026-44fc-a519-9d35309c4f38" providerId="ADAL" clId="{9CC595DF-5AF6-4B7A-BF3B-5173B605BADF}" dt="2023-10-09T00:53:05.685" v="498"/>
          <ac:spMkLst>
            <pc:docMk/>
            <pc:sldMk cId="2619866256" sldId="259"/>
            <ac:spMk id="13" creationId="{33B01A9D-B175-C5EC-7620-3C87518833B2}"/>
          </ac:spMkLst>
        </pc:spChg>
        <pc:spChg chg="del">
          <ac:chgData name="Parrado, Sebastian" userId="d6c7c154-4026-44fc-a519-9d35309c4f38" providerId="ADAL" clId="{9CC595DF-5AF6-4B7A-BF3B-5173B605BADF}" dt="2023-10-09T00:46:54.237" v="231" actId="478"/>
          <ac:spMkLst>
            <pc:docMk/>
            <pc:sldMk cId="2619866256" sldId="259"/>
            <ac:spMk id="20" creationId="{602AB442-FE44-2AF2-334D-025F3210915F}"/>
          </ac:spMkLst>
        </pc:spChg>
        <pc:spChg chg="del">
          <ac:chgData name="Parrado, Sebastian" userId="d6c7c154-4026-44fc-a519-9d35309c4f38" providerId="ADAL" clId="{9CC595DF-5AF6-4B7A-BF3B-5173B605BADF}" dt="2023-10-09T00:46:41.812" v="206" actId="478"/>
          <ac:spMkLst>
            <pc:docMk/>
            <pc:sldMk cId="2619866256" sldId="259"/>
            <ac:spMk id="21" creationId="{ED893868-0D5F-C778-07D6-58CE9D0104E1}"/>
          </ac:spMkLst>
        </pc:spChg>
        <pc:spChg chg="del">
          <ac:chgData name="Parrado, Sebastian" userId="d6c7c154-4026-44fc-a519-9d35309c4f38" providerId="ADAL" clId="{9CC595DF-5AF6-4B7A-BF3B-5173B605BADF}" dt="2023-10-09T00:46:54.817" v="232" actId="478"/>
          <ac:spMkLst>
            <pc:docMk/>
            <pc:sldMk cId="2619866256" sldId="259"/>
            <ac:spMk id="23" creationId="{7BEA0802-91ED-3AEC-51A5-C9C255CEB0AD}"/>
          </ac:spMkLst>
        </pc:spChg>
        <pc:picChg chg="add mod">
          <ac:chgData name="Parrado, Sebastian" userId="d6c7c154-4026-44fc-a519-9d35309c4f38" providerId="ADAL" clId="{9CC595DF-5AF6-4B7A-BF3B-5173B605BADF}" dt="2023-10-09T01:08:51.123" v="1208" actId="1076"/>
          <ac:picMkLst>
            <pc:docMk/>
            <pc:sldMk cId="2619866256" sldId="259"/>
            <ac:picMk id="2052" creationId="{A10CCCDE-E39B-324C-F73E-B9E798842135}"/>
          </ac:picMkLst>
        </pc:picChg>
      </pc:sldChg>
      <pc:sldChg chg="del">
        <pc:chgData name="Parrado, Sebastian" userId="d6c7c154-4026-44fc-a519-9d35309c4f38" providerId="ADAL" clId="{9CC595DF-5AF6-4B7A-BF3B-5173B605BADF}" dt="2023-10-09T00:46:23.222" v="194" actId="47"/>
        <pc:sldMkLst>
          <pc:docMk/>
          <pc:sldMk cId="4222392442" sldId="259"/>
        </pc:sldMkLst>
      </pc:sldChg>
      <pc:sldChg chg="addSp delSp modSp add mod modNotesTx">
        <pc:chgData name="Parrado, Sebastian" userId="d6c7c154-4026-44fc-a519-9d35309c4f38" providerId="ADAL" clId="{9CC595DF-5AF6-4B7A-BF3B-5173B605BADF}" dt="2023-10-09T01:16:54.735" v="1242" actId="1076"/>
        <pc:sldMkLst>
          <pc:docMk/>
          <pc:sldMk cId="865571427" sldId="260"/>
        </pc:sldMkLst>
        <pc:spChg chg="del">
          <ac:chgData name="Parrado, Sebastian" userId="d6c7c154-4026-44fc-a519-9d35309c4f38" providerId="ADAL" clId="{9CC595DF-5AF6-4B7A-BF3B-5173B605BADF}" dt="2023-10-09T01:09:11.040" v="1211" actId="478"/>
          <ac:spMkLst>
            <pc:docMk/>
            <pc:sldMk cId="865571427" sldId="260"/>
            <ac:spMk id="2" creationId="{65A48C4B-7C3C-CFE3-07AA-463A19E45301}"/>
          </ac:spMkLst>
        </pc:spChg>
        <pc:spChg chg="add mod">
          <ac:chgData name="Parrado, Sebastian" userId="d6c7c154-4026-44fc-a519-9d35309c4f38" providerId="ADAL" clId="{9CC595DF-5AF6-4B7A-BF3B-5173B605BADF}" dt="2023-10-09T01:12:51.293" v="1232" actId="14100"/>
          <ac:spMkLst>
            <pc:docMk/>
            <pc:sldMk cId="865571427" sldId="260"/>
            <ac:spMk id="3" creationId="{698B49C9-1285-8E37-6004-885D3B3E1FC5}"/>
          </ac:spMkLst>
        </pc:spChg>
        <pc:spChg chg="add mod">
          <ac:chgData name="Parrado, Sebastian" userId="d6c7c154-4026-44fc-a519-9d35309c4f38" providerId="ADAL" clId="{9CC595DF-5AF6-4B7A-BF3B-5173B605BADF}" dt="2023-10-09T01:12:57.508" v="1234" actId="14100"/>
          <ac:spMkLst>
            <pc:docMk/>
            <pc:sldMk cId="865571427" sldId="260"/>
            <ac:spMk id="4" creationId="{731511F6-DEAD-ECF4-CCF4-6CB3FC584072}"/>
          </ac:spMkLst>
        </pc:spChg>
        <pc:spChg chg="add mod">
          <ac:chgData name="Parrado, Sebastian" userId="d6c7c154-4026-44fc-a519-9d35309c4f38" providerId="ADAL" clId="{9CC595DF-5AF6-4B7A-BF3B-5173B605BADF}" dt="2023-10-09T01:16:54.735" v="1242" actId="1076"/>
          <ac:spMkLst>
            <pc:docMk/>
            <pc:sldMk cId="865571427" sldId="260"/>
            <ac:spMk id="8" creationId="{A847F2BE-42CF-0AFC-089D-E318C2EC0A51}"/>
          </ac:spMkLst>
        </pc:spChg>
        <pc:picChg chg="del">
          <ac:chgData name="Parrado, Sebastian" userId="d6c7c154-4026-44fc-a519-9d35309c4f38" providerId="ADAL" clId="{9CC595DF-5AF6-4B7A-BF3B-5173B605BADF}" dt="2023-10-09T01:09:11.636" v="1212" actId="478"/>
          <ac:picMkLst>
            <pc:docMk/>
            <pc:sldMk cId="865571427" sldId="260"/>
            <ac:picMk id="2052" creationId="{A10CCCDE-E39B-324C-F73E-B9E798842135}"/>
          </ac:picMkLst>
        </pc:picChg>
        <pc:picChg chg="add mod">
          <ac:chgData name="Parrado, Sebastian" userId="d6c7c154-4026-44fc-a519-9d35309c4f38" providerId="ADAL" clId="{9CC595DF-5AF6-4B7A-BF3B-5173B605BADF}" dt="2023-10-09T01:13:07.318" v="1236" actId="1076"/>
          <ac:picMkLst>
            <pc:docMk/>
            <pc:sldMk cId="865571427" sldId="260"/>
            <ac:picMk id="3073" creationId="{A26FC732-FF71-D45E-0EFB-C516D942F896}"/>
          </ac:picMkLst>
        </pc:picChg>
      </pc:sldChg>
      <pc:sldChg chg="del">
        <pc:chgData name="Parrado, Sebastian" userId="d6c7c154-4026-44fc-a519-9d35309c4f38" providerId="ADAL" clId="{9CC595DF-5AF6-4B7A-BF3B-5173B605BADF}" dt="2023-10-09T00:46:23.662" v="195" actId="47"/>
        <pc:sldMkLst>
          <pc:docMk/>
          <pc:sldMk cId="2651442958" sldId="260"/>
        </pc:sldMkLst>
      </pc:sldChg>
      <pc:sldChg chg="addSp delSp modSp add mod">
        <pc:chgData name="Parrado, Sebastian" userId="d6c7c154-4026-44fc-a519-9d35309c4f38" providerId="ADAL" clId="{9CC595DF-5AF6-4B7A-BF3B-5173B605BADF}" dt="2023-10-09T01:30:54.278" v="1284" actId="1076"/>
        <pc:sldMkLst>
          <pc:docMk/>
          <pc:sldMk cId="3201763477" sldId="261"/>
        </pc:sldMkLst>
        <pc:spChg chg="del">
          <ac:chgData name="Parrado, Sebastian" userId="d6c7c154-4026-44fc-a519-9d35309c4f38" providerId="ADAL" clId="{9CC595DF-5AF6-4B7A-BF3B-5173B605BADF}" dt="2023-10-09T01:17:04.014" v="1245" actId="478"/>
          <ac:spMkLst>
            <pc:docMk/>
            <pc:sldMk cId="3201763477" sldId="261"/>
            <ac:spMk id="3" creationId="{698B49C9-1285-8E37-6004-885D3B3E1FC5}"/>
          </ac:spMkLst>
        </pc:spChg>
        <pc:spChg chg="del">
          <ac:chgData name="Parrado, Sebastian" userId="d6c7c154-4026-44fc-a519-9d35309c4f38" providerId="ADAL" clId="{9CC595DF-5AF6-4B7A-BF3B-5173B605BADF}" dt="2023-10-09T01:17:05.108" v="1246" actId="478"/>
          <ac:spMkLst>
            <pc:docMk/>
            <pc:sldMk cId="3201763477" sldId="261"/>
            <ac:spMk id="4" creationId="{731511F6-DEAD-ECF4-CCF4-6CB3FC584072}"/>
          </ac:spMkLst>
        </pc:spChg>
        <pc:spChg chg="add mod">
          <ac:chgData name="Parrado, Sebastian" userId="d6c7c154-4026-44fc-a519-9d35309c4f38" providerId="ADAL" clId="{9CC595DF-5AF6-4B7A-BF3B-5173B605BADF}" dt="2023-10-09T01:30:42.719" v="1280" actId="207"/>
          <ac:spMkLst>
            <pc:docMk/>
            <pc:sldMk cId="3201763477" sldId="261"/>
            <ac:spMk id="5" creationId="{966FA5CB-F5E4-F048-FF8D-A5AA0FC7D862}"/>
          </ac:spMkLst>
        </pc:spChg>
        <pc:spChg chg="del">
          <ac:chgData name="Parrado, Sebastian" userId="d6c7c154-4026-44fc-a519-9d35309c4f38" providerId="ADAL" clId="{9CC595DF-5AF6-4B7A-BF3B-5173B605BADF}" dt="2023-10-09T01:17:06.520" v="1247" actId="478"/>
          <ac:spMkLst>
            <pc:docMk/>
            <pc:sldMk cId="3201763477" sldId="261"/>
            <ac:spMk id="8" creationId="{A847F2BE-42CF-0AFC-089D-E318C2EC0A51}"/>
          </ac:spMkLst>
        </pc:spChg>
        <pc:picChg chg="add mod modCrop">
          <ac:chgData name="Parrado, Sebastian" userId="d6c7c154-4026-44fc-a519-9d35309c4f38" providerId="ADAL" clId="{9CC595DF-5AF6-4B7A-BF3B-5173B605BADF}" dt="2023-10-09T01:30:54.278" v="1284" actId="1076"/>
          <ac:picMkLst>
            <pc:docMk/>
            <pc:sldMk cId="3201763477" sldId="261"/>
            <ac:picMk id="10" creationId="{0973E2E4-FEED-115C-805E-660CADA00399}"/>
          </ac:picMkLst>
        </pc:picChg>
        <pc:picChg chg="del">
          <ac:chgData name="Parrado, Sebastian" userId="d6c7c154-4026-44fc-a519-9d35309c4f38" providerId="ADAL" clId="{9CC595DF-5AF6-4B7A-BF3B-5173B605BADF}" dt="2023-10-09T01:17:02.231" v="1244" actId="478"/>
          <ac:picMkLst>
            <pc:docMk/>
            <pc:sldMk cId="3201763477" sldId="261"/>
            <ac:picMk id="3073" creationId="{A26FC732-FF71-D45E-0EFB-C516D942F896}"/>
          </ac:picMkLst>
        </pc:picChg>
        <pc:picChg chg="add mod">
          <ac:chgData name="Parrado, Sebastian" userId="d6c7c154-4026-44fc-a519-9d35309c4f38" providerId="ADAL" clId="{9CC595DF-5AF6-4B7A-BF3B-5173B605BADF}" dt="2023-10-09T01:24:42.144" v="1251" actId="1076"/>
          <ac:picMkLst>
            <pc:docMk/>
            <pc:sldMk cId="3201763477" sldId="261"/>
            <ac:picMk id="4098" creationId="{B6461235-4877-9FD7-5CDC-538104131E6C}"/>
          </ac:picMkLst>
        </pc:picChg>
        <pc:picChg chg="add del">
          <ac:chgData name="Parrado, Sebastian" userId="d6c7c154-4026-44fc-a519-9d35309c4f38" providerId="ADAL" clId="{9CC595DF-5AF6-4B7A-BF3B-5173B605BADF}" dt="2023-10-09T01:28:15.869" v="1260" actId="478"/>
          <ac:picMkLst>
            <pc:docMk/>
            <pc:sldMk cId="3201763477" sldId="261"/>
            <ac:picMk id="4100" creationId="{1CCD8AF2-8170-5B68-A14C-CA9EC36AD9D8}"/>
          </ac:picMkLst>
        </pc:picChg>
      </pc:sldChg>
      <pc:sldChg chg="addSp delSp modSp new del mod">
        <pc:chgData name="Parrado, Sebastian" userId="d6c7c154-4026-44fc-a519-9d35309c4f38" providerId="ADAL" clId="{9CC595DF-5AF6-4B7A-BF3B-5173B605BADF}" dt="2023-10-09T01:31:37.360" v="1312" actId="47"/>
        <pc:sldMkLst>
          <pc:docMk/>
          <pc:sldMk cId="1138797719" sldId="262"/>
        </pc:sldMkLst>
        <pc:spChg chg="mod">
          <ac:chgData name="Parrado, Sebastian" userId="d6c7c154-4026-44fc-a519-9d35309c4f38" providerId="ADAL" clId="{9CC595DF-5AF6-4B7A-BF3B-5173B605BADF}" dt="2023-10-09T01:31:18.299" v="1307" actId="20577"/>
          <ac:spMkLst>
            <pc:docMk/>
            <pc:sldMk cId="1138797719" sldId="262"/>
            <ac:spMk id="2" creationId="{CCF0CB00-696C-547E-5D81-5360F69014F0}"/>
          </ac:spMkLst>
        </pc:spChg>
        <pc:picChg chg="add del mod">
          <ac:chgData name="Parrado, Sebastian" userId="d6c7c154-4026-44fc-a519-9d35309c4f38" providerId="ADAL" clId="{9CC595DF-5AF6-4B7A-BF3B-5173B605BADF}" dt="2023-10-09T01:30:59.081" v="1285" actId="478"/>
          <ac:picMkLst>
            <pc:docMk/>
            <pc:sldMk cId="1138797719" sldId="262"/>
            <ac:picMk id="5122" creationId="{EF72D1AA-EF86-2E95-14CA-D2E3B5CC6692}"/>
          </ac:picMkLst>
        </pc:picChg>
      </pc:sldChg>
      <pc:sldChg chg="del">
        <pc:chgData name="Parrado, Sebastian" userId="d6c7c154-4026-44fc-a519-9d35309c4f38" providerId="ADAL" clId="{9CC595DF-5AF6-4B7A-BF3B-5173B605BADF}" dt="2023-10-09T00:46:24.086" v="196" actId="47"/>
        <pc:sldMkLst>
          <pc:docMk/>
          <pc:sldMk cId="1716067439" sldId="262"/>
        </pc:sldMkLst>
      </pc:sldChg>
      <pc:sldChg chg="del">
        <pc:chgData name="Parrado, Sebastian" userId="d6c7c154-4026-44fc-a519-9d35309c4f38" providerId="ADAL" clId="{9CC595DF-5AF6-4B7A-BF3B-5173B605BADF}" dt="2023-10-09T00:46:25.122" v="197" actId="47"/>
        <pc:sldMkLst>
          <pc:docMk/>
          <pc:sldMk cId="2845316518" sldId="263"/>
        </pc:sldMkLst>
      </pc:sldChg>
      <pc:sldChg chg="addSp delSp modSp add mod">
        <pc:chgData name="Parrado, Sebastian" userId="d6c7c154-4026-44fc-a519-9d35309c4f38" providerId="ADAL" clId="{9CC595DF-5AF6-4B7A-BF3B-5173B605BADF}" dt="2023-10-09T01:37:17.964" v="1338" actId="14100"/>
        <pc:sldMkLst>
          <pc:docMk/>
          <pc:sldMk cId="3772906298" sldId="263"/>
        </pc:sldMkLst>
        <pc:spChg chg="add mod">
          <ac:chgData name="Parrado, Sebastian" userId="d6c7c154-4026-44fc-a519-9d35309c4f38" providerId="ADAL" clId="{9CC595DF-5AF6-4B7A-BF3B-5173B605BADF}" dt="2023-10-09T01:37:17.964" v="1338" actId="14100"/>
          <ac:spMkLst>
            <pc:docMk/>
            <pc:sldMk cId="3772906298" sldId="263"/>
            <ac:spMk id="3" creationId="{200C54B1-6479-B24B-E7CC-28105E2737B2}"/>
          </ac:spMkLst>
        </pc:spChg>
        <pc:spChg chg="del">
          <ac:chgData name="Parrado, Sebastian" userId="d6c7c154-4026-44fc-a519-9d35309c4f38" providerId="ADAL" clId="{9CC595DF-5AF6-4B7A-BF3B-5173B605BADF}" dt="2023-10-09T01:31:27.915" v="1310" actId="478"/>
          <ac:spMkLst>
            <pc:docMk/>
            <pc:sldMk cId="3772906298" sldId="263"/>
            <ac:spMk id="5" creationId="{966FA5CB-F5E4-F048-FF8D-A5AA0FC7D862}"/>
          </ac:spMkLst>
        </pc:spChg>
        <pc:picChg chg="del">
          <ac:chgData name="Parrado, Sebastian" userId="d6c7c154-4026-44fc-a519-9d35309c4f38" providerId="ADAL" clId="{9CC595DF-5AF6-4B7A-BF3B-5173B605BADF}" dt="2023-10-09T01:31:28.443" v="1311" actId="478"/>
          <ac:picMkLst>
            <pc:docMk/>
            <pc:sldMk cId="3772906298" sldId="263"/>
            <ac:picMk id="10" creationId="{0973E2E4-FEED-115C-805E-660CADA00399}"/>
          </ac:picMkLst>
        </pc:picChg>
        <pc:picChg chg="del">
          <ac:chgData name="Parrado, Sebastian" userId="d6c7c154-4026-44fc-a519-9d35309c4f38" providerId="ADAL" clId="{9CC595DF-5AF6-4B7A-BF3B-5173B605BADF}" dt="2023-10-09T01:31:26.487" v="1309" actId="478"/>
          <ac:picMkLst>
            <pc:docMk/>
            <pc:sldMk cId="3772906298" sldId="263"/>
            <ac:picMk id="4098" creationId="{B6461235-4877-9FD7-5CDC-538104131E6C}"/>
          </ac:picMkLst>
        </pc:picChg>
      </pc:sldChg>
      <pc:sldChg chg="addSp delSp modSp add mod">
        <pc:chgData name="Parrado, Sebastian" userId="d6c7c154-4026-44fc-a519-9d35309c4f38" providerId="ADAL" clId="{9CC595DF-5AF6-4B7A-BF3B-5173B605BADF}" dt="2023-10-09T01:48:05.523" v="1683" actId="20577"/>
        <pc:sldMkLst>
          <pc:docMk/>
          <pc:sldMk cId="775461566" sldId="264"/>
        </pc:sldMkLst>
        <pc:spChg chg="del">
          <ac:chgData name="Parrado, Sebastian" userId="d6c7c154-4026-44fc-a519-9d35309c4f38" providerId="ADAL" clId="{9CC595DF-5AF6-4B7A-BF3B-5173B605BADF}" dt="2023-10-09T01:37:40.237" v="1378" actId="478"/>
          <ac:spMkLst>
            <pc:docMk/>
            <pc:sldMk cId="775461566" sldId="264"/>
            <ac:spMk id="3" creationId="{200C54B1-6479-B24B-E7CC-28105E2737B2}"/>
          </ac:spMkLst>
        </pc:spChg>
        <pc:spChg chg="add mod">
          <ac:chgData name="Parrado, Sebastian" userId="d6c7c154-4026-44fc-a519-9d35309c4f38" providerId="ADAL" clId="{9CC595DF-5AF6-4B7A-BF3B-5173B605BADF}" dt="2023-10-09T01:47:31.666" v="1611" actId="1076"/>
          <ac:spMkLst>
            <pc:docMk/>
            <pc:sldMk cId="775461566" sldId="264"/>
            <ac:spMk id="4" creationId="{33B917AA-4440-DD2B-D4DC-729B465B8D1B}"/>
          </ac:spMkLst>
        </pc:spChg>
        <pc:spChg chg="mod">
          <ac:chgData name="Parrado, Sebastian" userId="d6c7c154-4026-44fc-a519-9d35309c4f38" providerId="ADAL" clId="{9CC595DF-5AF6-4B7A-BF3B-5173B605BADF}" dt="2023-10-09T01:37:36.013" v="1377" actId="20577"/>
          <ac:spMkLst>
            <pc:docMk/>
            <pc:sldMk cId="775461566" sldId="264"/>
            <ac:spMk id="6" creationId="{8D8211EF-876D-AC0F-59D6-FB574C8CD7AF}"/>
          </ac:spMkLst>
        </pc:spChg>
        <pc:spChg chg="add mod">
          <ac:chgData name="Parrado, Sebastian" userId="d6c7c154-4026-44fc-a519-9d35309c4f38" providerId="ADAL" clId="{9CC595DF-5AF6-4B7A-BF3B-5173B605BADF}" dt="2023-10-09T01:48:05.523" v="1683" actId="20577"/>
          <ac:spMkLst>
            <pc:docMk/>
            <pc:sldMk cId="775461566" sldId="264"/>
            <ac:spMk id="8" creationId="{B8F611C1-5C80-6C4F-2A5F-E97352ED43B3}"/>
          </ac:spMkLst>
        </pc:spChg>
        <pc:spChg chg="add mod">
          <ac:chgData name="Parrado, Sebastian" userId="d6c7c154-4026-44fc-a519-9d35309c4f38" providerId="ADAL" clId="{9CC595DF-5AF6-4B7A-BF3B-5173B605BADF}" dt="2023-10-09T01:47:26.986" v="1609" actId="1076"/>
          <ac:spMkLst>
            <pc:docMk/>
            <pc:sldMk cId="775461566" sldId="264"/>
            <ac:spMk id="10" creationId="{3425E0F8-A053-38FD-21C5-500147DD8C6C}"/>
          </ac:spMkLst>
        </pc:spChg>
      </pc:sldChg>
      <pc:sldChg chg="del">
        <pc:chgData name="Parrado, Sebastian" userId="d6c7c154-4026-44fc-a519-9d35309c4f38" providerId="ADAL" clId="{9CC595DF-5AF6-4B7A-BF3B-5173B605BADF}" dt="2023-10-09T00:46:25.748" v="198" actId="47"/>
        <pc:sldMkLst>
          <pc:docMk/>
          <pc:sldMk cId="3866526966" sldId="264"/>
        </pc:sldMkLst>
      </pc:sldChg>
      <pc:sldChg chg="addSp delSp modSp add mod">
        <pc:chgData name="Parrado, Sebastian" userId="d6c7c154-4026-44fc-a519-9d35309c4f38" providerId="ADAL" clId="{9CC595DF-5AF6-4B7A-BF3B-5173B605BADF}" dt="2023-10-09T01:50:15.018" v="1696" actId="20577"/>
        <pc:sldMkLst>
          <pc:docMk/>
          <pc:sldMk cId="2119954409" sldId="265"/>
        </pc:sldMkLst>
        <pc:spChg chg="add mod">
          <ac:chgData name="Parrado, Sebastian" userId="d6c7c154-4026-44fc-a519-9d35309c4f38" providerId="ADAL" clId="{9CC595DF-5AF6-4B7A-BF3B-5173B605BADF}" dt="2023-10-09T01:50:15.018" v="1696" actId="20577"/>
          <ac:spMkLst>
            <pc:docMk/>
            <pc:sldMk cId="2119954409" sldId="265"/>
            <ac:spMk id="3" creationId="{5C5B57A1-134F-6940-89AC-03E7D096A873}"/>
          </ac:spMkLst>
        </pc:spChg>
        <pc:spChg chg="del">
          <ac:chgData name="Parrado, Sebastian" userId="d6c7c154-4026-44fc-a519-9d35309c4f38" providerId="ADAL" clId="{9CC595DF-5AF6-4B7A-BF3B-5173B605BADF}" dt="2023-10-09T01:48:17.445" v="1685" actId="478"/>
          <ac:spMkLst>
            <pc:docMk/>
            <pc:sldMk cId="2119954409" sldId="265"/>
            <ac:spMk id="4" creationId="{33B917AA-4440-DD2B-D4DC-729B465B8D1B}"/>
          </ac:spMkLst>
        </pc:spChg>
        <pc:spChg chg="del">
          <ac:chgData name="Parrado, Sebastian" userId="d6c7c154-4026-44fc-a519-9d35309c4f38" providerId="ADAL" clId="{9CC595DF-5AF6-4B7A-BF3B-5173B605BADF}" dt="2023-10-09T01:48:18.635" v="1686" actId="478"/>
          <ac:spMkLst>
            <pc:docMk/>
            <pc:sldMk cId="2119954409" sldId="265"/>
            <ac:spMk id="8" creationId="{B8F611C1-5C80-6C4F-2A5F-E97352ED43B3}"/>
          </ac:spMkLst>
        </pc:spChg>
        <pc:spChg chg="del">
          <ac:chgData name="Parrado, Sebastian" userId="d6c7c154-4026-44fc-a519-9d35309c4f38" providerId="ADAL" clId="{9CC595DF-5AF6-4B7A-BF3B-5173B605BADF}" dt="2023-10-09T01:48:20.714" v="1687" actId="478"/>
          <ac:spMkLst>
            <pc:docMk/>
            <pc:sldMk cId="2119954409" sldId="265"/>
            <ac:spMk id="10" creationId="{3425E0F8-A053-38FD-21C5-500147DD8C6C}"/>
          </ac:spMkLst>
        </pc:spChg>
      </pc:sldChg>
      <pc:sldChg chg="del">
        <pc:chgData name="Parrado, Sebastian" userId="d6c7c154-4026-44fc-a519-9d35309c4f38" providerId="ADAL" clId="{9CC595DF-5AF6-4B7A-BF3B-5173B605BADF}" dt="2023-10-09T00:46:26.243" v="199" actId="47"/>
        <pc:sldMkLst>
          <pc:docMk/>
          <pc:sldMk cId="2701442220" sldId="265"/>
        </pc:sldMkLst>
      </pc:sldChg>
      <pc:sldChg chg="del">
        <pc:chgData name="Parrado, Sebastian" userId="d6c7c154-4026-44fc-a519-9d35309c4f38" providerId="ADAL" clId="{9CC595DF-5AF6-4B7A-BF3B-5173B605BADF}" dt="2023-10-09T00:46:27.004" v="200" actId="47"/>
        <pc:sldMkLst>
          <pc:docMk/>
          <pc:sldMk cId="3386185626" sldId="266"/>
        </pc:sldMkLst>
      </pc:sldChg>
      <pc:sldChg chg="new del">
        <pc:chgData name="Parrado, Sebastian" userId="d6c7c154-4026-44fc-a519-9d35309c4f38" providerId="ADAL" clId="{9CC595DF-5AF6-4B7A-BF3B-5173B605BADF}" dt="2023-10-09T01:50:57.340" v="1699" actId="47"/>
        <pc:sldMkLst>
          <pc:docMk/>
          <pc:sldMk cId="3515646793" sldId="266"/>
        </pc:sldMkLst>
      </pc:sldChg>
      <pc:sldChg chg="addSp delSp modSp add mod">
        <pc:chgData name="Parrado, Sebastian" userId="d6c7c154-4026-44fc-a519-9d35309c4f38" providerId="ADAL" clId="{9CC595DF-5AF6-4B7A-BF3B-5173B605BADF}" dt="2023-10-09T03:02:24.798" v="2690" actId="20577"/>
        <pc:sldMkLst>
          <pc:docMk/>
          <pc:sldMk cId="3263781874" sldId="267"/>
        </pc:sldMkLst>
        <pc:spChg chg="add mod">
          <ac:chgData name="Parrado, Sebastian" userId="d6c7c154-4026-44fc-a519-9d35309c4f38" providerId="ADAL" clId="{9CC595DF-5AF6-4B7A-BF3B-5173B605BADF}" dt="2023-10-09T03:01:39.186" v="2596" actId="1076"/>
          <ac:spMkLst>
            <pc:docMk/>
            <pc:sldMk cId="3263781874" sldId="267"/>
            <ac:spMk id="2" creationId="{9D1B22FA-B52F-31D7-4E60-1407F3BE4C6D}"/>
          </ac:spMkLst>
        </pc:spChg>
        <pc:spChg chg="add mod">
          <ac:chgData name="Parrado, Sebastian" userId="d6c7c154-4026-44fc-a519-9d35309c4f38" providerId="ADAL" clId="{9CC595DF-5AF6-4B7A-BF3B-5173B605BADF}" dt="2023-10-09T03:01:39.186" v="2596" actId="1076"/>
          <ac:spMkLst>
            <pc:docMk/>
            <pc:sldMk cId="3263781874" sldId="267"/>
            <ac:spMk id="3" creationId="{7FB3C8A5-3709-F415-D7F6-8B32E263032D}"/>
          </ac:spMkLst>
        </pc:spChg>
        <pc:spChg chg="del">
          <ac:chgData name="Parrado, Sebastian" userId="d6c7c154-4026-44fc-a519-9d35309c4f38" providerId="ADAL" clId="{9CC595DF-5AF6-4B7A-BF3B-5173B605BADF}" dt="2023-10-09T01:51:01.358" v="1700" actId="478"/>
          <ac:spMkLst>
            <pc:docMk/>
            <pc:sldMk cId="3263781874" sldId="267"/>
            <ac:spMk id="4" creationId="{33B917AA-4440-DD2B-D4DC-729B465B8D1B}"/>
          </ac:spMkLst>
        </pc:spChg>
        <pc:spChg chg="add mod">
          <ac:chgData name="Parrado, Sebastian" userId="d6c7c154-4026-44fc-a519-9d35309c4f38" providerId="ADAL" clId="{9CC595DF-5AF6-4B7A-BF3B-5173B605BADF}" dt="2023-10-09T03:01:39.186" v="2596" actId="1076"/>
          <ac:spMkLst>
            <pc:docMk/>
            <pc:sldMk cId="3263781874" sldId="267"/>
            <ac:spMk id="5" creationId="{6B34F20E-801E-8DB0-6234-99E96A758866}"/>
          </ac:spMkLst>
        </pc:spChg>
        <pc:spChg chg="del">
          <ac:chgData name="Parrado, Sebastian" userId="d6c7c154-4026-44fc-a519-9d35309c4f38" providerId="ADAL" clId="{9CC595DF-5AF6-4B7A-BF3B-5173B605BADF}" dt="2023-10-09T02:44:11.968" v="2060" actId="478"/>
          <ac:spMkLst>
            <pc:docMk/>
            <pc:sldMk cId="3263781874" sldId="267"/>
            <ac:spMk id="6" creationId="{8D8211EF-876D-AC0F-59D6-FB574C8CD7AF}"/>
          </ac:spMkLst>
        </pc:spChg>
        <pc:spChg chg="del">
          <ac:chgData name="Parrado, Sebastian" userId="d6c7c154-4026-44fc-a519-9d35309c4f38" providerId="ADAL" clId="{9CC595DF-5AF6-4B7A-BF3B-5173B605BADF}" dt="2023-10-09T02:44:08.869" v="2059" actId="478"/>
          <ac:spMkLst>
            <pc:docMk/>
            <pc:sldMk cId="3263781874" sldId="267"/>
            <ac:spMk id="7" creationId="{0B5C5B7B-4AFD-681D-FF69-F6D24FB3A211}"/>
          </ac:spMkLst>
        </pc:spChg>
        <pc:spChg chg="del">
          <ac:chgData name="Parrado, Sebastian" userId="d6c7c154-4026-44fc-a519-9d35309c4f38" providerId="ADAL" clId="{9CC595DF-5AF6-4B7A-BF3B-5173B605BADF}" dt="2023-10-09T01:51:09.620" v="1720" actId="478"/>
          <ac:spMkLst>
            <pc:docMk/>
            <pc:sldMk cId="3263781874" sldId="267"/>
            <ac:spMk id="8" creationId="{B8F611C1-5C80-6C4F-2A5F-E97352ED43B3}"/>
          </ac:spMkLst>
        </pc:spChg>
        <pc:spChg chg="add del">
          <ac:chgData name="Parrado, Sebastian" userId="d6c7c154-4026-44fc-a519-9d35309c4f38" providerId="ADAL" clId="{9CC595DF-5AF6-4B7A-BF3B-5173B605BADF}" dt="2023-10-09T01:53:13.973" v="1743"/>
          <ac:spMkLst>
            <pc:docMk/>
            <pc:sldMk cId="3263781874" sldId="267"/>
            <ac:spMk id="9" creationId="{C75800F7-3B3D-6EA2-11A0-756539105994}"/>
          </ac:spMkLst>
        </pc:spChg>
        <pc:spChg chg="mod">
          <ac:chgData name="Parrado, Sebastian" userId="d6c7c154-4026-44fc-a519-9d35309c4f38" providerId="ADAL" clId="{9CC595DF-5AF6-4B7A-BF3B-5173B605BADF}" dt="2023-10-09T03:01:46.794" v="2597" actId="1076"/>
          <ac:spMkLst>
            <pc:docMk/>
            <pc:sldMk cId="3263781874" sldId="267"/>
            <ac:spMk id="10" creationId="{3425E0F8-A053-38FD-21C5-500147DD8C6C}"/>
          </ac:spMkLst>
        </pc:spChg>
        <pc:spChg chg="add mod">
          <ac:chgData name="Parrado, Sebastian" userId="d6c7c154-4026-44fc-a519-9d35309c4f38" providerId="ADAL" clId="{9CC595DF-5AF6-4B7A-BF3B-5173B605BADF}" dt="2023-10-09T03:01:39.186" v="2596" actId="1076"/>
          <ac:spMkLst>
            <pc:docMk/>
            <pc:sldMk cId="3263781874" sldId="267"/>
            <ac:spMk id="12" creationId="{9C8D9041-B6E6-36E8-AC9A-02687436200E}"/>
          </ac:spMkLst>
        </pc:spChg>
        <pc:spChg chg="add del mod">
          <ac:chgData name="Parrado, Sebastian" userId="d6c7c154-4026-44fc-a519-9d35309c4f38" providerId="ADAL" clId="{9CC595DF-5AF6-4B7A-BF3B-5173B605BADF}" dt="2023-10-09T02:15:54.859" v="1782" actId="478"/>
          <ac:spMkLst>
            <pc:docMk/>
            <pc:sldMk cId="3263781874" sldId="267"/>
            <ac:spMk id="13" creationId="{B3465F67-B3AC-45F7-869E-D3BCED298AB3}"/>
          </ac:spMkLst>
        </pc:spChg>
        <pc:spChg chg="add del">
          <ac:chgData name="Parrado, Sebastian" userId="d6c7c154-4026-44fc-a519-9d35309c4f38" providerId="ADAL" clId="{9CC595DF-5AF6-4B7A-BF3B-5173B605BADF}" dt="2023-10-09T02:24:01.385" v="1803" actId="478"/>
          <ac:spMkLst>
            <pc:docMk/>
            <pc:sldMk cId="3263781874" sldId="267"/>
            <ac:spMk id="14" creationId="{CCEE49C9-2E9C-F1A8-B3CB-72ACA844CF35}"/>
          </ac:spMkLst>
        </pc:spChg>
        <pc:spChg chg="add del">
          <ac:chgData name="Parrado, Sebastian" userId="d6c7c154-4026-44fc-a519-9d35309c4f38" providerId="ADAL" clId="{9CC595DF-5AF6-4B7A-BF3B-5173B605BADF}" dt="2023-10-09T02:35:44.317" v="1991" actId="478"/>
          <ac:spMkLst>
            <pc:docMk/>
            <pc:sldMk cId="3263781874" sldId="267"/>
            <ac:spMk id="15" creationId="{3E225D02-4225-4269-8F18-10CA9563538B}"/>
          </ac:spMkLst>
        </pc:spChg>
        <pc:spChg chg="add del mod">
          <ac:chgData name="Parrado, Sebastian" userId="d6c7c154-4026-44fc-a519-9d35309c4f38" providerId="ADAL" clId="{9CC595DF-5AF6-4B7A-BF3B-5173B605BADF}" dt="2023-10-09T02:33:29.794" v="1972" actId="478"/>
          <ac:spMkLst>
            <pc:docMk/>
            <pc:sldMk cId="3263781874" sldId="267"/>
            <ac:spMk id="16" creationId="{E9A22D13-32AD-D44F-9499-0E1290586D95}"/>
          </ac:spMkLst>
        </pc:spChg>
        <pc:spChg chg="add mod">
          <ac:chgData name="Parrado, Sebastian" userId="d6c7c154-4026-44fc-a519-9d35309c4f38" providerId="ADAL" clId="{9CC595DF-5AF6-4B7A-BF3B-5173B605BADF}" dt="2023-10-09T03:01:39.186" v="2596" actId="1076"/>
          <ac:spMkLst>
            <pc:docMk/>
            <pc:sldMk cId="3263781874" sldId="267"/>
            <ac:spMk id="18" creationId="{29AE49ED-873B-1776-0B29-91145B437EB8}"/>
          </ac:spMkLst>
        </pc:spChg>
        <pc:spChg chg="add del mod">
          <ac:chgData name="Parrado, Sebastian" userId="d6c7c154-4026-44fc-a519-9d35309c4f38" providerId="ADAL" clId="{9CC595DF-5AF6-4B7A-BF3B-5173B605BADF}" dt="2023-10-09T02:45:58.968" v="2081" actId="478"/>
          <ac:spMkLst>
            <pc:docMk/>
            <pc:sldMk cId="3263781874" sldId="267"/>
            <ac:spMk id="19" creationId="{4D767328-A969-6581-05C2-11D0EC504C44}"/>
          </ac:spMkLst>
        </pc:spChg>
        <pc:spChg chg="add del mod">
          <ac:chgData name="Parrado, Sebastian" userId="d6c7c154-4026-44fc-a519-9d35309c4f38" providerId="ADAL" clId="{9CC595DF-5AF6-4B7A-BF3B-5173B605BADF}" dt="2023-10-09T02:46:36.511" v="2119" actId="478"/>
          <ac:spMkLst>
            <pc:docMk/>
            <pc:sldMk cId="3263781874" sldId="267"/>
            <ac:spMk id="20" creationId="{824B4CDE-B80E-C95C-1CB4-A0371B8ECDF1}"/>
          </ac:spMkLst>
        </pc:spChg>
        <pc:spChg chg="add del">
          <ac:chgData name="Parrado, Sebastian" userId="d6c7c154-4026-44fc-a519-9d35309c4f38" providerId="ADAL" clId="{9CC595DF-5AF6-4B7A-BF3B-5173B605BADF}" dt="2023-10-09T02:37:04.794" v="2009" actId="478"/>
          <ac:spMkLst>
            <pc:docMk/>
            <pc:sldMk cId="3263781874" sldId="267"/>
            <ac:spMk id="21" creationId="{F0E58E7D-E5A8-1D84-CEC2-DBAD34964A10}"/>
          </ac:spMkLst>
        </pc:spChg>
        <pc:spChg chg="add del mod">
          <ac:chgData name="Parrado, Sebastian" userId="d6c7c154-4026-44fc-a519-9d35309c4f38" providerId="ADAL" clId="{9CC595DF-5AF6-4B7A-BF3B-5173B605BADF}" dt="2023-10-09T02:57:58.023" v="2360" actId="478"/>
          <ac:spMkLst>
            <pc:docMk/>
            <pc:sldMk cId="3263781874" sldId="267"/>
            <ac:spMk id="22" creationId="{84A36E23-C332-2006-AF63-479008697FFC}"/>
          </ac:spMkLst>
        </pc:spChg>
        <pc:spChg chg="add del mod">
          <ac:chgData name="Parrado, Sebastian" userId="d6c7c154-4026-44fc-a519-9d35309c4f38" providerId="ADAL" clId="{9CC595DF-5AF6-4B7A-BF3B-5173B605BADF}" dt="2023-10-09T02:58:55.032" v="2560" actId="478"/>
          <ac:spMkLst>
            <pc:docMk/>
            <pc:sldMk cId="3263781874" sldId="267"/>
            <ac:spMk id="24" creationId="{423D9C65-DAF5-3121-B40E-63F9790A77A3}"/>
          </ac:spMkLst>
        </pc:spChg>
        <pc:spChg chg="add del mod">
          <ac:chgData name="Parrado, Sebastian" userId="d6c7c154-4026-44fc-a519-9d35309c4f38" providerId="ADAL" clId="{9CC595DF-5AF6-4B7A-BF3B-5173B605BADF}" dt="2023-10-09T02:58:53.614" v="2559" actId="478"/>
          <ac:spMkLst>
            <pc:docMk/>
            <pc:sldMk cId="3263781874" sldId="267"/>
            <ac:spMk id="25" creationId="{3DC823D8-3328-2C10-0254-3E41F594DBC8}"/>
          </ac:spMkLst>
        </pc:spChg>
        <pc:spChg chg="add del mod">
          <ac:chgData name="Parrado, Sebastian" userId="d6c7c154-4026-44fc-a519-9d35309c4f38" providerId="ADAL" clId="{9CC595DF-5AF6-4B7A-BF3B-5173B605BADF}" dt="2023-10-09T02:57:43.929" v="2356" actId="478"/>
          <ac:spMkLst>
            <pc:docMk/>
            <pc:sldMk cId="3263781874" sldId="267"/>
            <ac:spMk id="26" creationId="{86753E31-B9BD-42EF-8F86-D6FB975A55FA}"/>
          </ac:spMkLst>
        </pc:spChg>
        <pc:spChg chg="add del mod">
          <ac:chgData name="Parrado, Sebastian" userId="d6c7c154-4026-44fc-a519-9d35309c4f38" providerId="ADAL" clId="{9CC595DF-5AF6-4B7A-BF3B-5173B605BADF}" dt="2023-10-09T02:57:43.345" v="2355" actId="478"/>
          <ac:spMkLst>
            <pc:docMk/>
            <pc:sldMk cId="3263781874" sldId="267"/>
            <ac:spMk id="27" creationId="{A60F0314-F736-2399-4723-8FE03C84C80C}"/>
          </ac:spMkLst>
        </pc:spChg>
        <pc:spChg chg="add mod">
          <ac:chgData name="Parrado, Sebastian" userId="d6c7c154-4026-44fc-a519-9d35309c4f38" providerId="ADAL" clId="{9CC595DF-5AF6-4B7A-BF3B-5173B605BADF}" dt="2023-10-09T03:02:24.798" v="2690" actId="20577"/>
          <ac:spMkLst>
            <pc:docMk/>
            <pc:sldMk cId="3263781874" sldId="267"/>
            <ac:spMk id="29" creationId="{7E0DC483-5112-EE17-971C-FBD72B7FAF46}"/>
          </ac:spMkLst>
        </pc:spChg>
        <pc:picChg chg="add mod">
          <ac:chgData name="Parrado, Sebastian" userId="d6c7c154-4026-44fc-a519-9d35309c4f38" providerId="ADAL" clId="{9CC595DF-5AF6-4B7A-BF3B-5173B605BADF}" dt="2023-10-09T03:01:39.186" v="2596" actId="1076"/>
          <ac:picMkLst>
            <pc:docMk/>
            <pc:sldMk cId="3263781874" sldId="267"/>
            <ac:picMk id="6147" creationId="{213F33C1-C478-5B2B-5A98-0F37F726A464}"/>
          </ac:picMkLst>
        </pc:picChg>
        <pc:picChg chg="add mod">
          <ac:chgData name="Parrado, Sebastian" userId="d6c7c154-4026-44fc-a519-9d35309c4f38" providerId="ADAL" clId="{9CC595DF-5AF6-4B7A-BF3B-5173B605BADF}" dt="2023-10-09T03:01:39.186" v="2596" actId="1076"/>
          <ac:picMkLst>
            <pc:docMk/>
            <pc:sldMk cId="3263781874" sldId="267"/>
            <ac:picMk id="6149" creationId="{D4CCF4A6-9DE3-8087-A0E6-C2BEB21B98ED}"/>
          </ac:picMkLst>
        </pc:picChg>
        <pc:picChg chg="add del mod">
          <ac:chgData name="Parrado, Sebastian" userId="d6c7c154-4026-44fc-a519-9d35309c4f38" providerId="ADAL" clId="{9CC595DF-5AF6-4B7A-BF3B-5173B605BADF}" dt="2023-10-09T02:36:32.386" v="2005" actId="478"/>
          <ac:picMkLst>
            <pc:docMk/>
            <pc:sldMk cId="3263781874" sldId="267"/>
            <ac:picMk id="6151" creationId="{91C4D74C-DA6C-F4E0-7D40-7CCD078F888A}"/>
          </ac:picMkLst>
        </pc:picChg>
        <pc:picChg chg="add mod">
          <ac:chgData name="Parrado, Sebastian" userId="d6c7c154-4026-44fc-a519-9d35309c4f38" providerId="ADAL" clId="{9CC595DF-5AF6-4B7A-BF3B-5173B605BADF}" dt="2023-10-09T03:01:39.186" v="2596" actId="1076"/>
          <ac:picMkLst>
            <pc:docMk/>
            <pc:sldMk cId="3263781874" sldId="267"/>
            <ac:picMk id="6156" creationId="{9F9CF722-DEAA-8BDD-39DD-737BB2023976}"/>
          </ac:picMkLst>
        </pc:picChg>
        <pc:picChg chg="add mod">
          <ac:chgData name="Parrado, Sebastian" userId="d6c7c154-4026-44fc-a519-9d35309c4f38" providerId="ADAL" clId="{9CC595DF-5AF6-4B7A-BF3B-5173B605BADF}" dt="2023-10-09T03:01:39.186" v="2596" actId="1076"/>
          <ac:picMkLst>
            <pc:docMk/>
            <pc:sldMk cId="3263781874" sldId="267"/>
            <ac:picMk id="6160" creationId="{997B000E-8E02-1503-56D9-C0AD9D925EB6}"/>
          </ac:picMkLst>
        </pc:picChg>
        <pc:picChg chg="add mod">
          <ac:chgData name="Parrado, Sebastian" userId="d6c7c154-4026-44fc-a519-9d35309c4f38" providerId="ADAL" clId="{9CC595DF-5AF6-4B7A-BF3B-5173B605BADF}" dt="2023-10-09T03:01:39.186" v="2596" actId="1076"/>
          <ac:picMkLst>
            <pc:docMk/>
            <pc:sldMk cId="3263781874" sldId="267"/>
            <ac:picMk id="6167" creationId="{B8C5CC0C-D835-25CA-3C60-2002E28C6311}"/>
          </ac:picMkLst>
        </pc:picChg>
        <pc:picChg chg="add mod">
          <ac:chgData name="Parrado, Sebastian" userId="d6c7c154-4026-44fc-a519-9d35309c4f38" providerId="ADAL" clId="{9CC595DF-5AF6-4B7A-BF3B-5173B605BADF}" dt="2023-10-09T03:01:39.186" v="2596" actId="1076"/>
          <ac:picMkLst>
            <pc:docMk/>
            <pc:sldMk cId="3263781874" sldId="267"/>
            <ac:picMk id="6169" creationId="{8AFEA7BC-E6BC-B614-DE99-8A7DD4058266}"/>
          </ac:picMkLst>
        </pc:picChg>
      </pc:sldChg>
      <pc:sldChg chg="del">
        <pc:chgData name="Parrado, Sebastian" userId="d6c7c154-4026-44fc-a519-9d35309c4f38" providerId="ADAL" clId="{9CC595DF-5AF6-4B7A-BF3B-5173B605BADF}" dt="2023-10-09T00:46:29.014" v="201" actId="47"/>
        <pc:sldMkLst>
          <pc:docMk/>
          <pc:sldMk cId="3649277147" sldId="267"/>
        </pc:sldMkLst>
      </pc:sldChg>
      <pc:sldChg chg="addSp delSp modSp new del mod">
        <pc:chgData name="Parrado, Sebastian" userId="d6c7c154-4026-44fc-a519-9d35309c4f38" providerId="ADAL" clId="{9CC595DF-5AF6-4B7A-BF3B-5173B605BADF}" dt="2023-10-09T03:03:01.348" v="2728" actId="47"/>
        <pc:sldMkLst>
          <pc:docMk/>
          <pc:sldMk cId="3150243488" sldId="268"/>
        </pc:sldMkLst>
        <pc:picChg chg="add mod">
          <ac:chgData name="Parrado, Sebastian" userId="d6c7c154-4026-44fc-a519-9d35309c4f38" providerId="ADAL" clId="{9CC595DF-5AF6-4B7A-BF3B-5173B605BADF}" dt="2023-10-09T02:40:04.494" v="2029" actId="1076"/>
          <ac:picMkLst>
            <pc:docMk/>
            <pc:sldMk cId="3150243488" sldId="268"/>
            <ac:picMk id="5" creationId="{2E7FB5C5-71E2-4A8F-97EC-A20ECE3B15E9}"/>
          </ac:picMkLst>
        </pc:picChg>
        <pc:picChg chg="add del mod">
          <ac:chgData name="Parrado, Sebastian" userId="d6c7c154-4026-44fc-a519-9d35309c4f38" providerId="ADAL" clId="{9CC595DF-5AF6-4B7A-BF3B-5173B605BADF}" dt="2023-10-09T03:02:30.620" v="2692" actId="478"/>
          <ac:picMkLst>
            <pc:docMk/>
            <pc:sldMk cId="3150243488" sldId="268"/>
            <ac:picMk id="10242" creationId="{C08403D8-BB13-3DD3-9E98-03B73F8A5126}"/>
          </ac:picMkLst>
        </pc:picChg>
        <pc:picChg chg="add del mod">
          <ac:chgData name="Parrado, Sebastian" userId="d6c7c154-4026-44fc-a519-9d35309c4f38" providerId="ADAL" clId="{9CC595DF-5AF6-4B7A-BF3B-5173B605BADF}" dt="2023-10-09T03:02:29.881" v="2691" actId="478"/>
          <ac:picMkLst>
            <pc:docMk/>
            <pc:sldMk cId="3150243488" sldId="268"/>
            <ac:picMk id="10244" creationId="{54D25662-116E-0577-5DD1-4DC07129287A}"/>
          </ac:picMkLst>
        </pc:picChg>
      </pc:sldChg>
      <pc:sldChg chg="addSp delSp modSp add mod">
        <pc:chgData name="Parrado, Sebastian" userId="d6c7c154-4026-44fc-a519-9d35309c4f38" providerId="ADAL" clId="{9CC595DF-5AF6-4B7A-BF3B-5173B605BADF}" dt="2023-10-09T03:19:13.707" v="3170" actId="1076"/>
        <pc:sldMkLst>
          <pc:docMk/>
          <pc:sldMk cId="624664487" sldId="269"/>
        </pc:sldMkLst>
        <pc:spChg chg="del mod">
          <ac:chgData name="Parrado, Sebastian" userId="d6c7c154-4026-44fc-a519-9d35309c4f38" providerId="ADAL" clId="{9CC595DF-5AF6-4B7A-BF3B-5173B605BADF}" dt="2023-10-09T03:02:43.339" v="2696" actId="478"/>
          <ac:spMkLst>
            <pc:docMk/>
            <pc:sldMk cId="624664487" sldId="269"/>
            <ac:spMk id="4" creationId="{33B917AA-4440-DD2B-D4DC-729B465B8D1B}"/>
          </ac:spMkLst>
        </pc:spChg>
        <pc:spChg chg="add mod">
          <ac:chgData name="Parrado, Sebastian" userId="d6c7c154-4026-44fc-a519-9d35309c4f38" providerId="ADAL" clId="{9CC595DF-5AF6-4B7A-BF3B-5173B605BADF}" dt="2023-10-09T03:19:13.707" v="3170" actId="1076"/>
          <ac:spMkLst>
            <pc:docMk/>
            <pc:sldMk cId="624664487" sldId="269"/>
            <ac:spMk id="5" creationId="{3CF66DA4-3E85-EA5E-32C6-949BE9B8370B}"/>
          </ac:spMkLst>
        </pc:spChg>
        <pc:spChg chg="mod">
          <ac:chgData name="Parrado, Sebastian" userId="d6c7c154-4026-44fc-a519-9d35309c4f38" providerId="ADAL" clId="{9CC595DF-5AF6-4B7A-BF3B-5173B605BADF}" dt="2023-10-09T03:02:00.882" v="2614" actId="20577"/>
          <ac:spMkLst>
            <pc:docMk/>
            <pc:sldMk cId="624664487" sldId="269"/>
            <ac:spMk id="6" creationId="{8D8211EF-876D-AC0F-59D6-FB574C8CD7AF}"/>
          </ac:spMkLst>
        </pc:spChg>
        <pc:spChg chg="del">
          <ac:chgData name="Parrado, Sebastian" userId="d6c7c154-4026-44fc-a519-9d35309c4f38" providerId="ADAL" clId="{9CC595DF-5AF6-4B7A-BF3B-5173B605BADF}" dt="2023-10-09T03:02:39.546" v="2694" actId="478"/>
          <ac:spMkLst>
            <pc:docMk/>
            <pc:sldMk cId="624664487" sldId="269"/>
            <ac:spMk id="8" creationId="{B8F611C1-5C80-6C4F-2A5F-E97352ED43B3}"/>
          </ac:spMkLst>
        </pc:spChg>
        <pc:spChg chg="mod">
          <ac:chgData name="Parrado, Sebastian" userId="d6c7c154-4026-44fc-a519-9d35309c4f38" providerId="ADAL" clId="{9CC595DF-5AF6-4B7A-BF3B-5173B605BADF}" dt="2023-10-09T03:06:06.216" v="2737" actId="1076"/>
          <ac:spMkLst>
            <pc:docMk/>
            <pc:sldMk cId="624664487" sldId="269"/>
            <ac:spMk id="10" creationId="{3425E0F8-A053-38FD-21C5-500147DD8C6C}"/>
          </ac:spMkLst>
        </pc:spChg>
        <pc:picChg chg="add mod">
          <ac:chgData name="Parrado, Sebastian" userId="d6c7c154-4026-44fc-a519-9d35309c4f38" providerId="ADAL" clId="{9CC595DF-5AF6-4B7A-BF3B-5173B605BADF}" dt="2023-10-09T03:06:03.788" v="2736" actId="14100"/>
          <ac:picMkLst>
            <pc:docMk/>
            <pc:sldMk cId="624664487" sldId="269"/>
            <ac:picMk id="2" creationId="{198EA8C0-30DA-CF8B-BCF8-E339C6D53919}"/>
          </ac:picMkLst>
        </pc:picChg>
      </pc:sldChg>
      <pc:sldChg chg="del">
        <pc:chgData name="Parrado, Sebastian" userId="d6c7c154-4026-44fc-a519-9d35309c4f38" providerId="ADAL" clId="{9CC595DF-5AF6-4B7A-BF3B-5173B605BADF}" dt="2023-10-09T00:46:30.772" v="202" actId="47"/>
        <pc:sldMkLst>
          <pc:docMk/>
          <pc:sldMk cId="1175345711" sldId="269"/>
        </pc:sldMkLst>
      </pc:sldChg>
      <pc:sldChg chg="addSp delSp modSp add mod">
        <pc:chgData name="Parrado, Sebastian" userId="d6c7c154-4026-44fc-a519-9d35309c4f38" providerId="ADAL" clId="{9CC595DF-5AF6-4B7A-BF3B-5173B605BADF}" dt="2023-10-09T03:18:17.471" v="3166" actId="1076"/>
        <pc:sldMkLst>
          <pc:docMk/>
          <pc:sldMk cId="2730158425" sldId="270"/>
        </pc:sldMkLst>
        <pc:spChg chg="add mod">
          <ac:chgData name="Parrado, Sebastian" userId="d6c7c154-4026-44fc-a519-9d35309c4f38" providerId="ADAL" clId="{9CC595DF-5AF6-4B7A-BF3B-5173B605BADF}" dt="2023-10-09T03:17:48.495" v="3159" actId="1076"/>
          <ac:spMkLst>
            <pc:docMk/>
            <pc:sldMk cId="2730158425" sldId="270"/>
            <ac:spMk id="4" creationId="{F4283B19-21E6-14C1-B536-C386F320E14F}"/>
          </ac:spMkLst>
        </pc:spChg>
        <pc:spChg chg="del">
          <ac:chgData name="Parrado, Sebastian" userId="d6c7c154-4026-44fc-a519-9d35309c4f38" providerId="ADAL" clId="{9CC595DF-5AF6-4B7A-BF3B-5173B605BADF}" dt="2023-10-09T03:09:39.596" v="2780" actId="478"/>
          <ac:spMkLst>
            <pc:docMk/>
            <pc:sldMk cId="2730158425" sldId="270"/>
            <ac:spMk id="5" creationId="{3CF66DA4-3E85-EA5E-32C6-949BE9B8370B}"/>
          </ac:spMkLst>
        </pc:spChg>
        <pc:spChg chg="mod">
          <ac:chgData name="Parrado, Sebastian" userId="d6c7c154-4026-44fc-a519-9d35309c4f38" providerId="ADAL" clId="{9CC595DF-5AF6-4B7A-BF3B-5173B605BADF}" dt="2023-10-09T03:18:16.489" v="3165" actId="1076"/>
          <ac:spMkLst>
            <pc:docMk/>
            <pc:sldMk cId="2730158425" sldId="270"/>
            <ac:spMk id="10" creationId="{3425E0F8-A053-38FD-21C5-500147DD8C6C}"/>
          </ac:spMkLst>
        </pc:spChg>
        <pc:picChg chg="del">
          <ac:chgData name="Parrado, Sebastian" userId="d6c7c154-4026-44fc-a519-9d35309c4f38" providerId="ADAL" clId="{9CC595DF-5AF6-4B7A-BF3B-5173B605BADF}" dt="2023-10-09T03:09:40.248" v="2781" actId="478"/>
          <ac:picMkLst>
            <pc:docMk/>
            <pc:sldMk cId="2730158425" sldId="270"/>
            <ac:picMk id="2" creationId="{198EA8C0-30DA-CF8B-BCF8-E339C6D53919}"/>
          </ac:picMkLst>
        </pc:picChg>
        <pc:picChg chg="add mod">
          <ac:chgData name="Parrado, Sebastian" userId="d6c7c154-4026-44fc-a519-9d35309c4f38" providerId="ADAL" clId="{9CC595DF-5AF6-4B7A-BF3B-5173B605BADF}" dt="2023-10-09T03:18:17.471" v="3166" actId="1076"/>
          <ac:picMkLst>
            <pc:docMk/>
            <pc:sldMk cId="2730158425" sldId="270"/>
            <ac:picMk id="12290" creationId="{CACF2F07-5A04-85AF-E77C-1E6164C7ACB6}"/>
          </ac:picMkLst>
        </pc:picChg>
      </pc:sldChg>
      <pc:sldChg chg="new del">
        <pc:chgData name="Parrado, Sebastian" userId="d6c7c154-4026-44fc-a519-9d35309c4f38" providerId="ADAL" clId="{9CC595DF-5AF6-4B7A-BF3B-5173B605BADF}" dt="2023-10-09T03:11:55.882" v="2824" actId="47"/>
        <pc:sldMkLst>
          <pc:docMk/>
          <pc:sldMk cId="4084605050" sldId="271"/>
        </pc:sldMkLst>
      </pc:sldChg>
      <pc:sldChg chg="addSp modSp add mod ord">
        <pc:chgData name="Parrado, Sebastian" userId="d6c7c154-4026-44fc-a519-9d35309c4f38" providerId="ADAL" clId="{9CC595DF-5AF6-4B7A-BF3B-5173B605BADF}" dt="2023-10-09T03:19:03.396" v="3168" actId="1076"/>
        <pc:sldMkLst>
          <pc:docMk/>
          <pc:sldMk cId="1752005493" sldId="272"/>
        </pc:sldMkLst>
        <pc:spChg chg="mod">
          <ac:chgData name="Parrado, Sebastian" userId="d6c7c154-4026-44fc-a519-9d35309c4f38" providerId="ADAL" clId="{9CC595DF-5AF6-4B7A-BF3B-5173B605BADF}" dt="2023-10-09T03:17:38.967" v="3158" actId="403"/>
          <ac:spMkLst>
            <pc:docMk/>
            <pc:sldMk cId="1752005493" sldId="272"/>
            <ac:spMk id="4" creationId="{F4283B19-21E6-14C1-B536-C386F320E14F}"/>
          </ac:spMkLst>
        </pc:spChg>
        <pc:spChg chg="mod">
          <ac:chgData name="Parrado, Sebastian" userId="d6c7c154-4026-44fc-a519-9d35309c4f38" providerId="ADAL" clId="{9CC595DF-5AF6-4B7A-BF3B-5173B605BADF}" dt="2023-10-09T03:12:00.424" v="2835" actId="20577"/>
          <ac:spMkLst>
            <pc:docMk/>
            <pc:sldMk cId="1752005493" sldId="272"/>
            <ac:spMk id="10" creationId="{3425E0F8-A053-38FD-21C5-500147DD8C6C}"/>
          </ac:spMkLst>
        </pc:spChg>
        <pc:picChg chg="add mod">
          <ac:chgData name="Parrado, Sebastian" userId="d6c7c154-4026-44fc-a519-9d35309c4f38" providerId="ADAL" clId="{9CC595DF-5AF6-4B7A-BF3B-5173B605BADF}" dt="2023-10-09T03:19:03.396" v="3168" actId="1076"/>
          <ac:picMkLst>
            <pc:docMk/>
            <pc:sldMk cId="1752005493" sldId="272"/>
            <ac:picMk id="11266" creationId="{A81368AF-10AB-6C0E-B051-0D5F57EDD3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5737F-659D-47DF-80EB-F5F1B473D88A}" type="datetimeFigureOut">
              <a:rPr lang="es-CO" smtClean="0"/>
              <a:t>8/10/2023</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7B9770-C3C9-42F7-8540-4AE180FA697F}" type="slidenum">
              <a:rPr lang="es-CO" smtClean="0"/>
              <a:t>‹#›</a:t>
            </a:fld>
            <a:endParaRPr lang="es-CO"/>
          </a:p>
        </p:txBody>
      </p:sp>
    </p:spTree>
    <p:extLst>
      <p:ext uri="{BB962C8B-B14F-4D97-AF65-F5344CB8AC3E}">
        <p14:creationId xmlns:p14="http://schemas.microsoft.com/office/powerpoint/2010/main" val="252501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err="1"/>
              <a:t>data:image</a:t>
            </a:r>
            <a:r>
              <a:rPr lang="es-CO" dirty="0"/>
              <a:t>/jpeg;base64,/9j/4AAQSkZJRgABAQAAAQABAAD/2wCEAAoHCBYVFRgVFRUZGRgZGhocGBgcGBgYGhgYGhgaGhgYGRgcIS4lHB4rIRoYJjgmKy8xNTU1GiQ7QDs0Py40NTEBDAwMEA8QHhISHzQrJSs0MTQ0NDQ0MTQ2NDQ2NDQ0NDQ0NDQ0NDQ0NDQ0NDQ0NDQ0NDQ0NDQ0NDQ0NDQ0NDQ0NP/AABEIAJ8BPgMBIgACEQEDEQH/</a:t>
            </a:r>
            <a:r>
              <a:rPr lang="es-CO" dirty="0" err="1"/>
              <a:t>xAAbAAACAwEBAQAAAAAAAAAAAAADBAIFBgEAB</a:t>
            </a:r>
            <a:r>
              <a:rPr lang="es-CO" dirty="0"/>
              <a:t>//EAEUQAAIBAgQEAwYCBQkHBQAAAAECEQADBBIhMQUiQVEGYXETMoGRobEHwRRCUnJzFRYjNKKywtHhJGKCg5LS8RclQ7Pw/8QAGgEAAgMBAQAAAAAAAAAAAAAAAQIAAwQFBv/</a:t>
            </a:r>
            <a:r>
              <a:rPr lang="es-CO" dirty="0" err="1"/>
              <a:t>EACoRAAICAQMCBgIDAQEAAAAAAAABAhEDEiExBEEFIjJRYXEjMxOBkTQU</a:t>
            </a:r>
            <a:r>
              <a:rPr lang="es-CO" dirty="0"/>
              <a:t>/9oADAMBAAIRAxEAPwC7t2KhfSBTNg6Ud7YIrZZ5pRtAMN7s0ayc01O1b5Yoti1G9BstjB7AbCc21XNpeUeg+1Ihe1P2l0HoPtXA8df44/Z0ehjUmdAr2WukV6a8wdI4RUbnun0P2o0VC4uh9DVmH9kftCyWzErbCJNFVOxoXsu9M4caV75cHJS7CePuMoXLprqeg9aLZaQhJBOoJGmvpXceo5ZIAJjUTXrCjLAAgNuNZo9haepjISgPakusxmUa/MU2LdDPvjbUEfKD/nS2WyiL4fCxzNBadwIA0iAPSmctFipZalhjBLZActeK0bLXMtAagJWoMKOy0K6uh9KIrQOK4VqVtdCO3y+FedwFLE6KCT10Ak0RaA37JZGUdVIHkY0qdl8yq3cA/MTXsNjEchQ0MRIVgUYjuFYCR6VPCJylT+qzL8JJX6EVCJJ8EgtV7Wpe4h2YBvgy5T/</a:t>
            </a:r>
            <a:r>
              <a:rPr lang="es-CO" dirty="0" err="1"/>
              <a:t>d+tWYQilMTpdQ</a:t>
            </a:r>
            <a:r>
              <a:rPr lang="es-CO" dirty="0"/>
              <a:t>/tKyn194fZvnUTBKOxn7CYdkCkhbijKWcMiOUMElZAfbarnh98uiuwEkdNt4kT0O9JYhEDPbLoiBs7lwpbM/RAdANN9dTTXCsxViWZlzchcQxWBrEDSZiiymO0qF+J4XDq2a4WlzOQFjnYaTkG52onCzcIIdAiD3Ng0dAVGlW3sxoYExoevzr2WpZZ/HvZW4jCK2Ut+q2ZfWpIo7Caa30NQez2qWK4+wB0oTJTKioslGxXETZKE6U4yUFkpkyqUSvxCStZ26xBIPetZcTSs7xKxzUWVLZmgRKMo70G29HTWox4/A1aAiBRlTvXbKaUYLVbZqjHYGqU0o0FRC0VRpXB8df44/Zu6Rbsw/i7xjdwmI9klu2y5FeWzzLFgRow00ql/9RsQurYe3H/Gv1JNKfif/</a:t>
            </a:r>
            <a:r>
              <a:rPr lang="es-CO" dirty="0" err="1"/>
              <a:t>AFw</a:t>
            </a:r>
            <a:r>
              <a:rPr lang="es-CO" dirty="0"/>
              <a:t>/wU+719WZZQAiQQJB1B07GsslgxYcbeNNtbmndt7lB4Z8W28XKhSlxRJQkEMvVkbrHXQHWtLm0r41wRlXiyix7gvXAsbZMryB/uxPwr7Czcp9Kz9V08cWeGnh069iKVxZM2wwpNFYOQnfm9BpRsIGWSWmenb0pxI3ivWp0jnadVPgg9kNE9K5ctgIYEUeK46SD6GhZY4IjHWqTHXG9qpGgn7imPEmOexg7l5IzoqkZhI1dVMj0Jqn4fiXvYaziXjMwloEDlcjQegp4vcqzRem0XtvFMNGE/enLV1W2MeVU+IUypDaTtRw4zRr61GrEhkadMtstcIrK8G4+caG9hmREZQzPGcncBVBIj1+Va1DIBpGjQnbqgRFK4h2VtNiNqcZaUx6aT60ULNOiFt16aSdZ/zqOJt8jjPkHVgAYWBm3EbTVJice+Q5bN0e6Q2VejAkEZpAIkbVdq5g5T8PtTUVKVlfh8TathAhJcsis7I8us5TDsNO8T0q4trDuO4VvoVP90fOqZOJvdsibbo7DMjWzmQsNgW/V13Daab1euIdCeoZT6wGH900GNH4+D2YTFJ8WEKr/sMrfAGG+hNM4pNQaTxslSu4ZWHzFRBm9mmFfDIxDFFYjYkAkfGpGl+H4sOiMdCVE+o0I+c04QPSoxY01aOKRsa7lqF9NjUFulSB0NSg3T3I3E1rwNEZgTQrm0iiK1W54oKgUr2Huzoa8byzE1BbTQN1oTrQ8diCjA9KBicSWTMvSmSKZSW6O4q4qLLGBWT4nirjtNpSV9K09p1uDK4n1qtxvEraHKFmOw0pipu90WSJTFkaiooARTGHt61GxoR4LC0mlFC160ulEAqo3RicCV01x2IrrVwvHP1x+zX03LPkP4nf13/</a:t>
            </a:r>
            <a:r>
              <a:rPr lang="es-CO" dirty="0" err="1"/>
              <a:t>kp</a:t>
            </a:r>
            <a:r>
              <a:rPr lang="es-CO" dirty="0"/>
              <a:t>/eemLnhjirrle+xUjUNiXKx5gTPypb8UT/</a:t>
            </a:r>
            <a:r>
              <a:rPr lang="es-CO" dirty="0" err="1"/>
              <a:t>tn</a:t>
            </a:r>
            <a:r>
              <a:rPr lang="es-CO" dirty="0"/>
              <a:t>/JT7vX1kDlHoPtVObqpYenx6Una7q/Yt022ZHwl4OXCE3GYPdIyggQiKdwk6knufkNZ1Nwcp9D9q6K855T6H7Vy/wCaeXMpSdu0BpKLo+U4Z8XfxWIspiXtp7R85zucqq5CqgBkanYEbeVX/FeM4jDWMPg7Vxnv3CVN1pLQXyrBYmCSwEmYCn1qu8JicbjP3n/+1qZ8Z4V0fD4tFzC0wzgdArh1J7L7wJ6SK9sl5bMCm9aj2oLxLC47h6riVxjXgGUXEcuV5ttHYypPLIgiRV/4p8VG1grd+zo+IC5CROQFMzmNiRt6kb1l/EPidMXZGGwyO73WSVywRlIbKO5kDXYCdatfGvALicPwwQZmwwAeNdGQZ3A6gMB8DPSkZpjclbRXcW8O4y3g7l+7jHeVHtbLM7LBdeUEsRIJH6o20NWSXCvAwykqwtvBBII/pW2IpXxB44sYjBPaRX9pcC5lgZUhlZjmnUaaR31insJhWucECIJY2ngDqQ7mB5mKK5JLjc5wC678LFxnYuLd9s5YlpVrmU5jrIgfKq/wwb+LwLp+kOtz2ml0szOoGRoBzAwQCN+tVHCPFSW8AMMoY3YuIBlkEOzmQZ0gN26VffhdbHsHkglnMQI90KJn/iFMmUNVe3dGX8H4DE3Sxw964mV0zBSyo0ay5DAHQERBrV8W4jisTiU4fYui2VWb1xJXXKGYgg5goBUQCJJ3rP8AhbjAwb3cPc5GNwAkqWykShGUR3mSQI71Y3n/AJN4kb7i49lwEZ4BIzIsgdJBVSB2mNqD4Hjf8m/9EsVisZw3EJbfEvds3CBnfNCmVzEZyTyyp0MEEjQ7fRsQspMg6DUbHuR5V814/jf5VxlizhlZrdshmcgqFUlc7EdNFME7kgV9MWxlQpP7R2gSSWgDoNaiJNNmevLeYMoW3lOYQS8lTI3AgH4GnMErKiBozBVDRqCQADUloiCnMyQzgFUQqgAa8vTeT9ZpjGCFDfssp+EwfoTStsQwPnVjet5kZe6kfMUrL4bpoFiV0FJYoaCn1OZAe6g/Sk8Uug9aiBkVqyowKxnT9m4Y9Ghx9zVljLea2QO1Z7jasjhlJGZR/ZMf4hT3Bce7ZUcyDp5/Ona7mOM0m4MDh8a6qOaQDVxdQkZgexoV3g6lTkaJPqK9fxC2bYLzppoCST0AAoNp8DwjJJqXB69dKaxXrOLVhGxqpD33uZghW0RGV99OoA2ryGGHkabSLLI0/gsQsNVXxCVee9WGJxaq4B6iZrt2yl0SDtUToWSUk0nudwgDpDaxXHwYCkDrRcJhckknSoYzGKqEqykjpIoXvsNpWnzFWmEZSRWX4gHtMVYaSSD11rdYa5nRX/aAPp3rP+JcFnZTIAprsqcElfYnh8ZVpgcVJrDYbiMVoeGXc2optmJ5oM2GDvA0dQM29UWEuMDtVhaxOtVOJtx5E0rLJ7cnyrxFSsvNRbeuD43+uP2dHpkrbFr+GRjLIjHuVUn5kVNhU2rxrzlto0sVqN73W9D9qIRrULo5W9D9qsw/sj9opmvKyjtAKZygE7kAAn1NW+FErVYVq2wS8te/fBxsV2SwGEto+ZERCdyqKpPqQKt7jhRmYwO/rpSFocwpm+4Vhy5iRMTrp2FVNG6DpM4mAtAvFpBmAzQiDN66a7da49oBMqgADYAAAegFM9jESNu1CJ3oIaXBmP0O0A7MiiGOZlAViDBgsNTM17AIlu7lRCo1GraSVD6J5gb+VOFAzOh2IU/cflRsPhwg0JJJkljJJiJn0q2zEk20cxHD7N5g1y2pZdjsfmNaZweAtqXGXMHAzKxLg5dhDTprXIppNCKRmiKV2ztnDIgyoioOyKqj5AVOKm4riilLmUVsxoe9NItBuJDt6z86NbEVYZFs6JxVlnCrmJgd6o7vE0RyjAggA9wZFWtu4ty0QrA6Hb6aUrRdjkraT3O4G4GVlBBysRproeYfQ0LEjl+NUFglbjgGMwVu2vun7Cr26mdAZIkDY/PSi40xI5NSardFHx21KK3Yx/1CPvFZa9iiHyF2RQuYFQZdp90GtjibbNZYEgwvaDK/+KqbWBdTmKgqRIbQ6HUelWR4MWVPXddi78P4R1liCFZEMFiZfcmDt0p67AknYamelI8N4wGZEVS8iGZdchB/WqyxVkMGU7MIPoarfO5thThsZ3H8WYn+hQOFXMxJygKdo+tAd8wDgRmAaO00LE4TDo8XMQzZYXLqBA2DQNaa4XGIQkMORiogaZd1qxUjHJOTp8i/FBKI/YwaLwi5qV7imL6C2hFzVSRHmaq3xmS6QtsgLBJnp3o8qhGnGabNQ6B0KnY71ncdh7IGREzMTA1+NaO3qIqlvcCYtIeFzZvOaSLSL80XJKkF4Q4KZMsZDEUtxvAG7EHY1a4bCqiwPie5rzipe9oGh6UmfIVFbHw57tUzcMPQVf8AC8GyppvTRRVkkpVRfpcXvRclZq5buKZ1pzAYp5gii0SOXs0bDCjSuuNTXMEdBXX3PrXnPHPRH7O30vAvi/cf91vsa+X/</a:t>
            </a:r>
            <a:r>
              <a:rPr lang="es-CO" dirty="0" err="1"/>
              <a:t>AIUgfpFyB</a:t>
            </a:r>
            <a:r>
              <a:rPr lang="es-CO" dirty="0"/>
              <a:t>/8AD/jSvqGK9x/3W+xr5h+FP9Yf+D/jSuf0n/Ll/ovl6kfTWGtDuHQjyP2olwUGND6H7VhxeuP2hJ8MrIq4wq8tY7FeLMMhdS/MhysuVwcwYqQNObUHarbhHiXDYlCEeGEZhBVlnrr9697yjkY0422jQhhmA6nUfD/zTGKBIgSCQII394Tr00r5eni5Ex6RiGOFVSHlGY58jA/q5/fC7V9DtY9HsfpKXgtoqWzuCgCgkEnNBGo60j5NcU63XJZ20IVQTMSJ+2tQy1l8L47wzutoXAWLKoJV0UyY0ZgB161ccb43ZwiK99iqs2UQjOc0FohQegNAfnYSxCEXfVW+hEfc00lzvVIfEmGvYlLdq5ncFphHykZCTDxB2FL/AM88Fkz+2MTEZHzExOi5Zjz2qy0ZVGSk1RqQKM52qo4Rxa1iEz2XzqDB0IKnsVIkVzjXiTDYYhL1yHIByKrOwHQkKDl+NKy2NmhryrSHBeM2MSmaxcDgQGEEMp6ZlIBFWQFKXUVWITnnuK8O3XePKj49SFLASQGgdyBIFUGH4+hIZ0K6EGOYbgjz7/OrEm1sZZyjGVMuLlhH0ZQfUCjcFwyqoK6HUHWe07+YNBw15XUOhlT11G2nWlrXEGS89pWVoXOEClmzFuYEqeXcb96DtqgxcU1JncbwxxcR1gg5lPQw2o+op3DqwQqwIInftvTLszWwzLlYQSszBB7iiYldPgaXUyxYopuSK3JoR0M/WksNbRrQW4JVCQRr+o2m3wqxApTC8ty4vmHHxEH7U6ZTJboGeK21Rlto6cpyn2bAT8qtS2ZVbuAfpVXc4g7qpVlSbmWNGYrtt0M61ZYcPkh9WUkTtInQ/Kg0PjdtrtXsU3FX1Nu1bRnjMzMBCjue9L+H7jK72myGBmLIIAPY1Y8R4Ul05mzAxEqYkdjUOHYdLfKiwDv3PqaNqilxeu2d4tg/aplBykEFT2I1BpLA8PyyztnZtCT2q6cUrl5T5Gom6DOC1WwlntRHFCTejsKA8eADUJxTDUJqIskZS0tXOBSqm2utXeCXSrZcGHCrkFxCDTSpWcMu8a0Vo60VV0quzYoK7G8INK6+59a5hmgV1zqfWvP+OeiP2dPphfFHkf8Adb7GvmH4Uf1h/</a:t>
            </a:r>
            <a:r>
              <a:rPr lang="es-CO" dirty="0" err="1"/>
              <a:t>wCD</a:t>
            </a:r>
            <a:r>
              <a:rPr lang="es-CO" dirty="0"/>
              <a:t>/jSvp95cwYDcqQPiIrHeB/</a:t>
            </a:r>
            <a:r>
              <a:rPr lang="es-CO" dirty="0" err="1"/>
              <a:t>Ct</a:t>
            </a:r>
            <a:r>
              <a:rPr lang="es-CO" dirty="0"/>
              <a:t>/CXXe6bZDW8gyszGcynqo00Nc3pskY9PkjJ7uq+S5q5I2N2gRofQ0zcobbH0NYsPrj9oE1sz5f4Z4ZbvY/FG6gfJccqGErJusJKnQ/GkblhbXE7yIAqgGFXQCVRtANhJNa7w1wO5YxOIuuUyXWYplYkwXZhmBAjQiqrjXBriY+5iDlyOOWCc3uIuojup617yK4OVkkqlv2KDD4dP5StoUQoRJQqpUyjGSsQdda2P4lPkw2Fw9tQlt2YlEAUEoFyqABA1cnbcCstj+HXTfTEWGXMsCG76idoIgxX0K74euY7AW7eIdBfUllddVBlgoIgaFSAQO3WKkkWdNJSa37GT43au3sOLKcGa0VjJcVWLCNwTkBaRMyfOi/iMLpwGDdwwfk9oGkEP7E5swPXerlOG8bKDDm/bVIym6GBfLtowXMTHWAfPrTnjLw9fxeFsWrbIzoQXdyUDf0ZUtoG1JMxSI1SVtFNawQwqoUsoCoWXyjOQSuaX3M1WfhrwqzdS69y2txlZVXOoYAFZMKdJ86+lcSwo9kQQJyR8QtZXwNwW5hLbi8U52VlKsSIyxrIEGrG06MkU4NpsqfAKBMXjUXRFeAvQBblwKPlpSHhS5Zu3sTexCh7zNyK6Z1UsWJLZtBsqidgNK0nhngl2xisVdcoVusWTKxJguzDMIEaMKr+NeDsQl57+DdAjks6OQuUkydxBWSSNQRMUqXuO5WnT3B8GAscXtpZAVLyc6KZRZtuxUR0DIGHaa3mPxLpcKg8pAMET8qxPgrwveFxsXcdXuBsoCkwuwJDQAdBAjSCd+m84vZJKMAdiDGtFKmCUm4bdq39xbC8TN05GUA66g/lWOxihGcMQArESTHWrnhmKRnDKZhirDYgzBDA6g0v4n4Lbd3ZlPOoCObiqiXNZLBjv7u07U68rMc7yRuT4ZY+Fb4e2wUggNIIMiCP8wabuYgLddSwUlBkIXmd2mcrdSMqiPOq/wtg1ttdKXVcMQSAhSNIUidCDB1GkzVtj2IKcrlJObICWnTKDGoU6zHYUr5L4J6F8D+EsMAysxIMRLZiJUBhJ8x9aM2qA+X5a0vgcPDFlTIsRGksZnMQNvvrTVscrDsT9dfzpHyaoryiApO7y3UP7SlfiOYfY06KT4iICv+yyn4TB+lOiifFjdjBWwwuBFz/tR17+tPXBpQMOdPjTJpGy+KWnYSYaVWoYNWjDeqxtDTIoydh1qXA1NMLsKEw1ogYI0x0oDiiodKjBHk4woLUZqGaJGUCW9at8MlIWhrVnYppMy4Y0wd0c4mmL2g3ihOObb40y9sMBNKXxXJAYoIu80yl0MAe+vzqq4kkbUzY9xf3R9q4XjiX8cX8s1dLN6nH4Hga9WW4x4ys4W57J0uM2VWlAhWGmPeYGdKrV/E7CzBt3gO+VD9nrhx6LPKKlGLaZu1xXJuLlCcaH0pHhXHbGKUtZcPHvDVWXtmU6jrTOJuQrH/dP2pIY5QyqMlTtCzktLYO1qRVX4rt7H0ruA4mpImmfEyhrYYdq97FU0cSUlLG6Mih1+VfSeBvNta+aivoXhm5NsUcnBOjf5C7albDCI7Fh8mNHuXAIkxJgevagourDz+4FUnTlyRxSytZriub9GGVSxECAQIiQTJPlWnvLpVM1ssjoInMw5pjU5tQP3qaLM+aN/wCGEwvEbofTOvKNCQRIboQfP6VtsLd9pbtsVV3MhQx5QRqWI8o7TVHiOA/0iS6D3hykg6wYyH0HyrQ4XhyWreW5zqDIgMTJ00C69Yp5NGbFGVv2G+C4hmzBsvuq0qCAJkZTJM7TPYinsSgJUEtrICgwD1JMax8Y1pXh7PmPJkt5RlBgMCNNFE8sd4Ip69ZzRqVI2IifMaiqnyboK4UVGAS2zOnsESOZYyyeYqSco0IZTQuJYZ2ZGRUfKHUq50GeIcQDqIPwY1c2sOq7DYRO53kyfXWgMNT60VIVw8tMr+FcN9iBLlyEVVkABUXZQB5k6mrOz1qEVKyNT6VGyRio0kOihqOY+YB/I1NNqg/vKfUfn+VAvYgy6mg4q3mRh3Bpy8nMaERRTM81ygfDrmZFPdR8xvVjVRwzSVP6rEfA6j71b0JcjYXcRa4NarLwgn1q1vDWq/ELzGmRXlRPDmVrzCg4e8oOQsMxEgdTTIGtFixdoXapWTUXrlo60Re4VqEaI1BvXVG5A9aCDJlbYHMasbIpDD71ZWxTMoxIItTUVBamKU0IS4mNqJY9xf3R9qnirGepJZhQOwFcPxx/ij9st6aL1t/B8n/Ef+uH+Fb+71tP5p4J7a5sPbEopLCUIlQScwIj1rF/iMsY0/wk+70W94Fx7oD7ZXVlBCG9cIggECCsUrSeDFeTTt/ppd+1iXgElOI5LbFrcXVJ6NbUHIx+IT5+dfYXQFYPb8q+R+D8Y2BxZsX7IVnZUZz76ExkAIJBQkrt3BkxFfXSYGvasviF/</a:t>
            </a:r>
            <a:r>
              <a:rPr lang="es-CO" dirty="0" err="1"/>
              <a:t>wDog+zSp</a:t>
            </a:r>
            <a:r>
              <a:rPr lang="es-CO" dirty="0"/>
              <a:t>+/ySHpdlPhuHIXGkVbY7h2e3kFfObHiPHPibuHsIjuLlwJoIRUcgsSSAdIEkjfzq/434ixmFs4XOtsXbjOLoKyAAyhcuV4nKd5Nen1GLHgVNPudv+G3XarzgtxcNaLX2VEEAu5CqCTAknTUkD40Dx5xy7g8OlyzkzNcCHOpYQUdtgRrKiqP8Q8ViHwiFVQ2WS22IbTMrlrbIFGaQCT2NSU21QcfTRhJSTN2cSjILiFXU8ytmlWG8qdvSjr7x8wD9/8ASsP4FvY72aC5aT9HFkGywy5iZXJm59NM3QbUr/OrHYy84wFpMiCC7wc3bViAJgwBJjUxSmmtz6G40qkvIT7VVMMVlT2LKVB+a1X+EPFL4lrmHxCC3iLc5lGgYAwxykmCCRIkjUEVa3tLnqp/ssP+6jEpzLgqlwZYh2QIVNsKJDtyZgxLDuGj4a1pU2FV7LIirK0NBRkxcUabJrvR6AKPNKaUDLa0veHNTTUviF2oIWS2BVO1vUana3oiLkZt1y9tPYg15DUnEg0C3sL3xrQmWi3NgaGaJXLkQS2Vut2YA/EaH70zjuIi2NEZz1CjYdzQ8Ro6N6qfj/rU7mEZiSrwGAzCJ27U23cpWpJqJK1is4MqVIjQ9jtVfxRXIPsyA2mp7VarZVQcu8AeelV+PbKM0bCoudgZE9O7KnBcI/pBcuOWcfAVeg61kLnFWd1AcICCe5JB0U9jWlwFxmRWbU9+4708kyjDON6Ugl0amgzrR8TvS7GgiyXIw+1Z3HWRPO066DtWgU6VnsWrJcZozZo6TFGPJRn9KH8PvVglV+H3p9DUY2PgKtTWhrUxSl6C296k29QQ61M71wvHPRH7NnTcs+RfiWP9tP8ACt/d619nx3g0RRnclUUEC224ABAJgfWrTinhjDYh/aXrZZ4CyHddBMCFIHU0qvgfAjX2J+Ny7/3VhfU9NkwwhkT2XY0aWnsYO278R4irohVc6MeuS3by6sdpOX5mK+sYkgKfQ/ao4Hh9qwuS1bW2vUKAJPcncn1ot3bafLvVGbqVmywUVSVJAlGoswXgIf8AuGN7S8aRp7Y9Kn+KOIBGFbWEuOGkfubd/db5VqOCcCtWHe6iQ9zVzndpJOZtCYHNrpVhxHhFnEIbd5A6kzrIIY6yrDVTqdq9fWxijJumYb8UeM2LuGtpauo7+0DwjBoQI4liNAZYaHXerLxZYYcLZicxKYbYRADpE9zrvVingTABCnsCQSCSXfNpMAMGkDXYb6dqv3wiNb9kyBkK5Ch1BSIgz5VCx1syl8KYu3cwFmwl1DcOHK5A651IXKSVmRBI+dZn8M+JWrKXLF50tOt0sQ7BJGTIwltJUoZHmK2HB/CeFwz+1s22V4Ik3HaFO4AJj50PjfhHCYl/aXLXOSMzKzIW1A5spgmOp1oDujLeG7oxHGcRiLWtpUMsNjyJbX/qKMw9K2WNEOh8yPmpP+EUxwvhVnDJ7OwgRZkxJLHuzHVj6mhcTGx7Mp/tAH6E0UU5t0cWrBNqRQU+m1Fi4ztGU6UGiptQLkdIoOIGlGJqD7GoGS2FQanb3rmWuoNahUg671OKCWjXtQ7OMVo1gnYNoT6CoPqS2ZLoR2NDNEPvEdxQpqCsWx45JHQg/KpYm4ciwSFJ5iNwP/0VO6JBHlUMExNvTcCNdpGlMVNeZr3QvaVS6lAwA95jMEfGjYlQdDQsW18KRlQz2JHrRbkwJ30n5URFVNGH4paCu7oghCBqeu+1aLgmKZ05tgBHl5UpjrNv24DDQglgdjHei8Nxau+W3oskERpp1qx7oxQ8s/7LjEvCyazeI4+A+UIY2zdK0WKTOhXyrPW+FtIDkZV2HeNqWNdy7M5akolvgr4dMwqu4xYZiCpNPYS2EGUedEdqidMFXGpCuGO1OoarsMdqfU1GDG9ibvAotpuWaXunlqWHbloMtUtw9m4SdRTNI4aZnpTq1wfHf1x+zb0jts7Xa5Xq80bztRapVFqsw/sj9oWfB20daYFK2TTIr3nY58eCc16ajNemgNYdDpUbmx9DXENdmoNex2kuJ25Ro3ymPWNKaTYVG8JFRCyVxFE6HvTq0nhRyL5AD5aflTa1GLj4B4i+VgKjOTO0ACP2mJ03r3DhcCn2kTJywZIU6gMYEkelQxuNW0AXnVgugnUyZPyoqXjmAgZWWVM6yIkEfEVOwbWrdjJrhrxrk1CywFSWluIXSiMViQNJ2nzqrxFy57WVuGFFtioAAMmDvr50UrKJZFF0XeIWUYZsuh5h086TwmGRUVtXIEqWOsdwOlOuJBHcVVWSo5SWfISi7KPQ9+gmouAzaTTZas2qt3/OhtXvaSoMRHTtFcu70EFsgTQcA0F17GfmP9KMTS1touHzH2puxW3TTANcUznzFyTCidO0RR1UhBm3/LpTpjeKDivdqWDTVtlRjsAlyC247UXAYZEGVFAojGoo3NTFNRUrGSdKTY00GpO7uaKDN7EA2tSuGgu1cdqNFLkf/9k=</a:t>
            </a:r>
          </a:p>
        </p:txBody>
      </p:sp>
      <p:sp>
        <p:nvSpPr>
          <p:cNvPr id="4" name="Slide Number Placeholder 3"/>
          <p:cNvSpPr>
            <a:spLocks noGrp="1"/>
          </p:cNvSpPr>
          <p:nvPr>
            <p:ph type="sldNum" sz="quarter" idx="5"/>
          </p:nvPr>
        </p:nvSpPr>
        <p:spPr/>
        <p:txBody>
          <a:bodyPr/>
          <a:lstStyle/>
          <a:p>
            <a:fld id="{817B9770-C3C9-42F7-8540-4AE180FA697F}" type="slidenum">
              <a:rPr lang="es-CO" smtClean="0"/>
              <a:t>1</a:t>
            </a:fld>
            <a:endParaRPr lang="es-CO"/>
          </a:p>
        </p:txBody>
      </p:sp>
    </p:spTree>
    <p:extLst>
      <p:ext uri="{BB962C8B-B14F-4D97-AF65-F5344CB8AC3E}">
        <p14:creationId xmlns:p14="http://schemas.microsoft.com/office/powerpoint/2010/main" val="71511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B9770-C3C9-42F7-8540-4AE180FA697F}"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884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B9770-C3C9-42F7-8540-4AE180FA697F}"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90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https://blog.powerdata.es/hs-fs/hubfs/Stock%20images/clean%20data.png?width=300&amp;name=clean%20data.png</a:t>
            </a:r>
          </a:p>
        </p:txBody>
      </p:sp>
      <p:sp>
        <p:nvSpPr>
          <p:cNvPr id="4" name="Slide Number Placeholder 3"/>
          <p:cNvSpPr>
            <a:spLocks noGrp="1"/>
          </p:cNvSpPr>
          <p:nvPr>
            <p:ph type="sldNum" sz="quarter" idx="5"/>
          </p:nvPr>
        </p:nvSpPr>
        <p:spPr/>
        <p:txBody>
          <a:bodyPr/>
          <a:lstStyle/>
          <a:p>
            <a:fld id="{817B9770-C3C9-42F7-8540-4AE180FA697F}" type="slidenum">
              <a:rPr lang="es-CO" smtClean="0"/>
              <a:t>3</a:t>
            </a:fld>
            <a:endParaRPr lang="es-CO"/>
          </a:p>
        </p:txBody>
      </p:sp>
    </p:spTree>
    <p:extLst>
      <p:ext uri="{BB962C8B-B14F-4D97-AF65-F5344CB8AC3E}">
        <p14:creationId xmlns:p14="http://schemas.microsoft.com/office/powerpoint/2010/main" val="4086631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17B9770-C3C9-42F7-8540-4AE180FA697F}" type="slidenum">
              <a:rPr lang="es-CO" smtClean="0"/>
              <a:t>4</a:t>
            </a:fld>
            <a:endParaRPr lang="es-CO"/>
          </a:p>
        </p:txBody>
      </p:sp>
    </p:spTree>
    <p:extLst>
      <p:ext uri="{BB962C8B-B14F-4D97-AF65-F5344CB8AC3E}">
        <p14:creationId xmlns:p14="http://schemas.microsoft.com/office/powerpoint/2010/main" val="21472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17B9770-C3C9-42F7-8540-4AE180FA697F}" type="slidenum">
              <a:rPr lang="es-CO" smtClean="0"/>
              <a:t>5</a:t>
            </a:fld>
            <a:endParaRPr lang="es-CO"/>
          </a:p>
        </p:txBody>
      </p:sp>
    </p:spTree>
    <p:extLst>
      <p:ext uri="{BB962C8B-B14F-4D97-AF65-F5344CB8AC3E}">
        <p14:creationId xmlns:p14="http://schemas.microsoft.com/office/powerpoint/2010/main" val="423342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17B9770-C3C9-42F7-8540-4AE180FA697F}" type="slidenum">
              <a:rPr lang="es-CO" smtClean="0"/>
              <a:t>6</a:t>
            </a:fld>
            <a:endParaRPr lang="es-CO"/>
          </a:p>
        </p:txBody>
      </p:sp>
    </p:spTree>
    <p:extLst>
      <p:ext uri="{BB962C8B-B14F-4D97-AF65-F5344CB8AC3E}">
        <p14:creationId xmlns:p14="http://schemas.microsoft.com/office/powerpoint/2010/main" val="382004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B9770-C3C9-42F7-8540-4AE180FA697F}"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751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B9770-C3C9-42F7-8540-4AE180FA697F}"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13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B9770-C3C9-42F7-8540-4AE180FA697F}"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877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7B9770-C3C9-42F7-8540-4AE180FA697F}"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898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5AFB-4D9B-CBDF-E42F-42A6D4B700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0B8554E7-D0A6-159D-6C97-27B744FE8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FC30F20E-3465-4B69-5985-96E802F30EFE}"/>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5" name="Footer Placeholder 4">
            <a:extLst>
              <a:ext uri="{FF2B5EF4-FFF2-40B4-BE49-F238E27FC236}">
                <a16:creationId xmlns:a16="http://schemas.microsoft.com/office/drawing/2014/main" id="{B11EC05D-8B56-E851-E719-1D53CFD1614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E0A5575-66D0-7F5F-4F45-ADD2CD1493B0}"/>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13875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AD64-642A-0C57-8393-B54BC18A328F}"/>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28624303-788B-E02F-CE76-82E011A546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F442E77-B4CC-236C-5969-1F852A23FB73}"/>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5" name="Footer Placeholder 4">
            <a:extLst>
              <a:ext uri="{FF2B5EF4-FFF2-40B4-BE49-F238E27FC236}">
                <a16:creationId xmlns:a16="http://schemas.microsoft.com/office/drawing/2014/main" id="{BA773B0A-9DFA-2197-704A-D099466F735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86C5AB1D-5448-EF18-5138-39BDA404B66C}"/>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2407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014F2-856F-9E51-C82A-90F7BFFC60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58CA6D94-C539-5BE4-1BCB-108838BB1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8B6A71A-0C82-9D91-C340-7DF76668782B}"/>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5" name="Footer Placeholder 4">
            <a:extLst>
              <a:ext uri="{FF2B5EF4-FFF2-40B4-BE49-F238E27FC236}">
                <a16:creationId xmlns:a16="http://schemas.microsoft.com/office/drawing/2014/main" id="{81C84A55-7911-78DE-B535-3BCEAC80409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E307E06-35AA-E805-16EE-A897AA79E428}"/>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7125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1AF3-1946-F652-6C7D-65AA96A113AF}"/>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1F5F5A82-DADD-60B8-C9B5-7CA99AB7F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4F78376-EC0F-5E7E-A9FF-65D0FEC9D6BE}"/>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5" name="Footer Placeholder 4">
            <a:extLst>
              <a:ext uri="{FF2B5EF4-FFF2-40B4-BE49-F238E27FC236}">
                <a16:creationId xmlns:a16="http://schemas.microsoft.com/office/drawing/2014/main" id="{C53C5AE9-4010-FBDD-C076-56B07BCB483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ECD846FC-F84E-B1D9-7539-A97484D84F10}"/>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8756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4B38-FB2D-280A-C7B8-223D7E4D8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0E07E5F6-DCC9-14F1-9E3F-BC395CC70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148BE2-5DA9-3B2C-EC12-DFCDA64CAED7}"/>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5" name="Footer Placeholder 4">
            <a:extLst>
              <a:ext uri="{FF2B5EF4-FFF2-40B4-BE49-F238E27FC236}">
                <a16:creationId xmlns:a16="http://schemas.microsoft.com/office/drawing/2014/main" id="{BC4B264F-FDAF-7269-7EC4-D97F68155B3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3ED36FFB-5C62-1E6E-26C6-3D70050F4DA2}"/>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283978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985C-985E-F7E3-1B5A-A8B8615B1867}"/>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C1F65FA9-7F69-1B00-2AB7-2BE4921C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5496C55E-514C-F011-81AA-79E9A7E88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D8B93039-0DDA-E5B9-893E-592BC5F43E2A}"/>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6" name="Footer Placeholder 5">
            <a:extLst>
              <a:ext uri="{FF2B5EF4-FFF2-40B4-BE49-F238E27FC236}">
                <a16:creationId xmlns:a16="http://schemas.microsoft.com/office/drawing/2014/main" id="{4C705121-EE1E-C9E3-7C41-81BA9814D841}"/>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E7070A86-D3C5-691A-008E-7B2A3B466F3A}"/>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115140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9A61-8D17-4081-3D37-ACEC7C8CAA70}"/>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3EA0BE5-38CE-CA93-2CF8-00A9904E0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D4E537-5F83-F782-5FF0-3B17F13083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23FDE9DB-0CC1-C29E-8EEA-9D712C9F4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77B14-DFDD-B520-5B26-36B68C61D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D25437E-BA8C-39D3-5C9D-F85E63F3E63F}"/>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8" name="Footer Placeholder 7">
            <a:extLst>
              <a:ext uri="{FF2B5EF4-FFF2-40B4-BE49-F238E27FC236}">
                <a16:creationId xmlns:a16="http://schemas.microsoft.com/office/drawing/2014/main" id="{35102317-7F65-60CB-B8C8-D1ECB66AED09}"/>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6BB4E74F-38F2-68E1-6030-296F4A01F379}"/>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83003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6A09-AC4D-4D49-D561-011E443116DF}"/>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D052BEF1-EDDD-A036-3449-42E5C5BBF417}"/>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4" name="Footer Placeholder 3">
            <a:extLst>
              <a:ext uri="{FF2B5EF4-FFF2-40B4-BE49-F238E27FC236}">
                <a16:creationId xmlns:a16="http://schemas.microsoft.com/office/drawing/2014/main" id="{EC7B4C48-F60D-28BA-E4B7-22B3E00679C3}"/>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84DF668-EFEC-43FA-4F6A-C7390D3B2BB3}"/>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411053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91A83-D808-4A65-1414-6E2D9D7317A3}"/>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3" name="Footer Placeholder 2">
            <a:extLst>
              <a:ext uri="{FF2B5EF4-FFF2-40B4-BE49-F238E27FC236}">
                <a16:creationId xmlns:a16="http://schemas.microsoft.com/office/drawing/2014/main" id="{D31AB886-A2A2-3957-2F6F-BD8DE56D41B6}"/>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CEC428C-AAFD-F88F-54FE-AC0BB2FDFCB9}"/>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14879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C13C-8F03-EA19-9F94-803FC2D0B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B8D6B466-E1C0-4300-5B01-30342186A2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624014DA-CAE5-8787-42D4-ACD3DA886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0DFAB2-A0E5-5205-D0AE-0C0C9DFBA208}"/>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6" name="Footer Placeholder 5">
            <a:extLst>
              <a:ext uri="{FF2B5EF4-FFF2-40B4-BE49-F238E27FC236}">
                <a16:creationId xmlns:a16="http://schemas.microsoft.com/office/drawing/2014/main" id="{2530EF19-B850-7EC7-6282-471394045006}"/>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08612D9D-8081-C35C-AF82-72CC18C78516}"/>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56389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A147-23F2-6C63-C902-D6A92DB05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21BB046C-C317-03B8-77E9-3BD547796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8CBD4D0F-0F5E-1835-E967-F91AF8B2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510FD-C002-1C28-7B0A-6EF1BFC81890}"/>
              </a:ext>
            </a:extLst>
          </p:cNvPr>
          <p:cNvSpPr>
            <a:spLocks noGrp="1"/>
          </p:cNvSpPr>
          <p:nvPr>
            <p:ph type="dt" sz="half" idx="10"/>
          </p:nvPr>
        </p:nvSpPr>
        <p:spPr/>
        <p:txBody>
          <a:bodyPr/>
          <a:lstStyle/>
          <a:p>
            <a:fld id="{862EA799-3750-4A0E-A1AF-194AE19FDC8A}" type="datetimeFigureOut">
              <a:rPr lang="es-CO" smtClean="0"/>
              <a:t>8/10/2023</a:t>
            </a:fld>
            <a:endParaRPr lang="es-CO"/>
          </a:p>
        </p:txBody>
      </p:sp>
      <p:sp>
        <p:nvSpPr>
          <p:cNvPr id="6" name="Footer Placeholder 5">
            <a:extLst>
              <a:ext uri="{FF2B5EF4-FFF2-40B4-BE49-F238E27FC236}">
                <a16:creationId xmlns:a16="http://schemas.microsoft.com/office/drawing/2014/main" id="{860E4491-ECB2-6944-E21B-47751CFD6A55}"/>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A0478A0-B05D-0D94-CA02-48A6CE2211B4}"/>
              </a:ext>
            </a:extLst>
          </p:cNvPr>
          <p:cNvSpPr>
            <a:spLocks noGrp="1"/>
          </p:cNvSpPr>
          <p:nvPr>
            <p:ph type="sldNum" sz="quarter" idx="12"/>
          </p:nvPr>
        </p:nvSpPr>
        <p:spPr/>
        <p:txBody>
          <a:bodyPr/>
          <a:lstStyle/>
          <a:p>
            <a:fld id="{0FCD7990-B3DF-48EC-84E9-3AF97CFD23DF}" type="slidenum">
              <a:rPr lang="es-CO" smtClean="0"/>
              <a:t>‹#›</a:t>
            </a:fld>
            <a:endParaRPr lang="es-CO"/>
          </a:p>
        </p:txBody>
      </p:sp>
    </p:spTree>
    <p:extLst>
      <p:ext uri="{BB962C8B-B14F-4D97-AF65-F5344CB8AC3E}">
        <p14:creationId xmlns:p14="http://schemas.microsoft.com/office/powerpoint/2010/main" val="374559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E8C68-087A-74CB-A747-F77EF172F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C398DF1-B8F6-E906-EC54-3E9C2740B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1AD11DC5-69E3-BE9E-6D25-7BBBDFF83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EA799-3750-4A0E-A1AF-194AE19FDC8A}" type="datetimeFigureOut">
              <a:rPr lang="es-CO" smtClean="0"/>
              <a:t>8/10/2023</a:t>
            </a:fld>
            <a:endParaRPr lang="es-CO"/>
          </a:p>
        </p:txBody>
      </p:sp>
      <p:sp>
        <p:nvSpPr>
          <p:cNvPr id="5" name="Footer Placeholder 4">
            <a:extLst>
              <a:ext uri="{FF2B5EF4-FFF2-40B4-BE49-F238E27FC236}">
                <a16:creationId xmlns:a16="http://schemas.microsoft.com/office/drawing/2014/main" id="{345DD6DB-6BBF-81CB-7192-C72804F92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F8EFBEC3-A605-CC56-13DF-A14DCF99C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D7990-B3DF-48EC-84E9-3AF97CFD23DF}" type="slidenum">
              <a:rPr lang="es-CO" smtClean="0"/>
              <a:t>‹#›</a:t>
            </a:fld>
            <a:endParaRPr lang="es-CO"/>
          </a:p>
        </p:txBody>
      </p:sp>
    </p:spTree>
    <p:extLst>
      <p:ext uri="{BB962C8B-B14F-4D97-AF65-F5344CB8AC3E}">
        <p14:creationId xmlns:p14="http://schemas.microsoft.com/office/powerpoint/2010/main" val="289993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4" name="Rectangle 106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3546232-CCD8-80C5-9EB0-A82514600029}"/>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500">
                <a:latin typeface="+mj-lt"/>
                <a:ea typeface="+mj-ea"/>
                <a:cs typeface="+mj-cs"/>
              </a:rPr>
              <a:t>Juan Sebastian Parrado Mayorga </a:t>
            </a:r>
            <a:br>
              <a:rPr lang="en-US" sz="2500">
                <a:latin typeface="+mj-lt"/>
                <a:ea typeface="+mj-ea"/>
                <a:cs typeface="+mj-cs"/>
              </a:rPr>
            </a:br>
            <a:r>
              <a:rPr lang="en-US" sz="2500">
                <a:latin typeface="+mj-lt"/>
                <a:ea typeface="+mj-ea"/>
                <a:cs typeface="+mj-cs"/>
              </a:rPr>
              <a:t>201531947</a:t>
            </a:r>
          </a:p>
        </p:txBody>
      </p:sp>
      <p:grpSp>
        <p:nvGrpSpPr>
          <p:cNvPr id="1066" name="Group 106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67" name="Rectangle 106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0" name="Rectangle 106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2">
            <a:extLst>
              <a:ext uri="{FF2B5EF4-FFF2-40B4-BE49-F238E27FC236}">
                <a16:creationId xmlns:a16="http://schemas.microsoft.com/office/drawing/2014/main" id="{C7101D17-19FE-AC32-541B-F2D72D268BC8}"/>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363" rtl="0" eaLnBrk="1" latinLnBrk="0" hangingPunct="1">
              <a:lnSpc>
                <a:spcPct val="90000"/>
              </a:lnSpc>
              <a:spcBef>
                <a:spcPct val="0"/>
              </a:spcBef>
              <a:buNone/>
              <a:defRPr lang="en-US" sz="6000" b="0" kern="1200">
                <a:solidFill>
                  <a:schemeClr val="tx2"/>
                </a:solidFill>
                <a:latin typeface="+mj-lt"/>
                <a:ea typeface="+mj-ea"/>
                <a:cs typeface="Avenir Next World" panose="020B0503020202020204" pitchFamily="34" charset="0"/>
              </a:defRPr>
            </a:lvl1pPr>
          </a:lstStyle>
          <a:p>
            <a:pPr marR="0" lvl="0" defTabSz="914400" fontAlgn="auto">
              <a:spcAft>
                <a:spcPts val="600"/>
              </a:spcAft>
              <a:buClrTx/>
              <a:buSzTx/>
              <a:tabLst/>
              <a:defRPr/>
            </a:pPr>
            <a:r>
              <a:rPr lang="en-US" sz="2000" dirty="0">
                <a:solidFill>
                  <a:schemeClr val="tx1"/>
                </a:solidFill>
                <a:latin typeface="+mn-lt"/>
                <a:ea typeface="+mn-ea"/>
                <a:cs typeface="+mn-cs"/>
              </a:rPr>
              <a:t>¿</a:t>
            </a:r>
            <a:r>
              <a:rPr lang="en-US" sz="2000" dirty="0" err="1">
                <a:solidFill>
                  <a:schemeClr val="tx1"/>
                </a:solidFill>
                <a:latin typeface="+mn-lt"/>
                <a:ea typeface="+mn-ea"/>
                <a:cs typeface="+mn-cs"/>
              </a:rPr>
              <a:t>Qué</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acciones</a:t>
            </a:r>
            <a:r>
              <a:rPr lang="en-US" sz="2000" dirty="0">
                <a:solidFill>
                  <a:schemeClr val="tx1"/>
                </a:solidFill>
                <a:latin typeface="+mn-lt"/>
                <a:ea typeface="+mn-ea"/>
                <a:cs typeface="+mn-cs"/>
              </a:rPr>
              <a:t> de </a:t>
            </a:r>
            <a:r>
              <a:rPr lang="en-US" sz="2000" dirty="0" err="1">
                <a:solidFill>
                  <a:schemeClr val="tx1"/>
                </a:solidFill>
                <a:latin typeface="+mn-lt"/>
                <a:ea typeface="+mn-ea"/>
                <a:cs typeface="+mn-cs"/>
              </a:rPr>
              <a:t>políticas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públicas</a:t>
            </a:r>
            <a:r>
              <a:rPr lang="en-US" sz="2000" dirty="0">
                <a:solidFill>
                  <a:schemeClr val="tx1"/>
                </a:solidFill>
                <a:latin typeface="+mn-lt"/>
                <a:ea typeface="+mn-ea"/>
                <a:cs typeface="+mn-cs"/>
              </a:rPr>
              <a:t> se </a:t>
            </a:r>
            <a:r>
              <a:rPr lang="en-US" sz="2000" dirty="0" err="1">
                <a:solidFill>
                  <a:schemeClr val="tx1"/>
                </a:solidFill>
                <a:latin typeface="+mn-lt"/>
                <a:ea typeface="+mn-ea"/>
                <a:cs typeface="+mn-cs"/>
              </a:rPr>
              <a:t>deben</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tomar</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considerando</a:t>
            </a:r>
            <a:r>
              <a:rPr lang="en-US" sz="2000" dirty="0">
                <a:solidFill>
                  <a:schemeClr val="tx1"/>
                </a:solidFill>
                <a:latin typeface="+mn-lt"/>
                <a:ea typeface="+mn-ea"/>
                <a:cs typeface="+mn-cs"/>
              </a:rPr>
              <a:t> que </a:t>
            </a:r>
            <a:r>
              <a:rPr lang="en-US" sz="2000" dirty="0" err="1">
                <a:solidFill>
                  <a:schemeClr val="tx1"/>
                </a:solidFill>
                <a:latin typeface="+mn-lt"/>
                <a:ea typeface="+mn-ea"/>
                <a:cs typeface="+mn-cs"/>
              </a:rPr>
              <a:t>mejorar</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estas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áreas</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sería</a:t>
            </a:r>
            <a:r>
              <a:rPr lang="en-US" sz="2000" dirty="0">
                <a:solidFill>
                  <a:schemeClr val="tx1"/>
                </a:solidFill>
                <a:latin typeface="+mn-lt"/>
                <a:ea typeface="+mn-ea"/>
                <a:cs typeface="+mn-cs"/>
              </a:rPr>
              <a:t> un </a:t>
            </a:r>
            <a:r>
              <a:rPr lang="en-US" sz="2000" dirty="0" err="1">
                <a:solidFill>
                  <a:schemeClr val="tx1"/>
                </a:solidFill>
                <a:latin typeface="+mn-lt"/>
                <a:ea typeface="+mn-ea"/>
                <a:cs typeface="+mn-cs"/>
              </a:rPr>
              <a:t>indicador</a:t>
            </a:r>
            <a:r>
              <a:rPr lang="en-US" sz="2000" dirty="0">
                <a:solidFill>
                  <a:schemeClr val="tx1"/>
                </a:solidFill>
                <a:latin typeface="+mn-lt"/>
                <a:ea typeface="+mn-ea"/>
                <a:cs typeface="+mn-cs"/>
              </a:rPr>
              <a:t> para </a:t>
            </a:r>
            <a:r>
              <a:rPr lang="en-US" sz="2000" dirty="0" err="1">
                <a:solidFill>
                  <a:schemeClr val="tx1"/>
                </a:solidFill>
                <a:latin typeface="+mn-lt"/>
                <a:ea typeface="+mn-ea"/>
                <a:cs typeface="+mn-cs"/>
              </a:rPr>
              <a:t>el</a:t>
            </a:r>
            <a:r>
              <a:rPr lang="en-US" sz="2000" dirty="0">
                <a:solidFill>
                  <a:schemeClr val="tx1"/>
                </a:solidFill>
                <a:latin typeface="+mn-lt"/>
                <a:ea typeface="+mn-ea"/>
                <a:cs typeface="+mn-cs"/>
              </a:rPr>
              <a:t> Banco Mundial de que </a:t>
            </a:r>
            <a:r>
              <a:rPr lang="en-US" sz="2000" dirty="0" err="1">
                <a:solidFill>
                  <a:schemeClr val="tx1"/>
                </a:solidFill>
                <a:latin typeface="+mn-lt"/>
                <a:ea typeface="+mn-ea"/>
                <a:cs typeface="+mn-cs"/>
              </a:rPr>
              <a:t>el</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país</a:t>
            </a:r>
            <a:r>
              <a:rPr lang="en-US" sz="2000" dirty="0">
                <a:solidFill>
                  <a:schemeClr val="tx1"/>
                </a:solidFill>
                <a:latin typeface="+mn-lt"/>
                <a:ea typeface="+mn-ea"/>
                <a:cs typeface="+mn-cs"/>
              </a:rPr>
              <a:t> es </a:t>
            </a:r>
            <a:r>
              <a:rPr lang="en-US" sz="2000" dirty="0" err="1">
                <a:solidFill>
                  <a:schemeClr val="tx1"/>
                </a:solidFill>
                <a:latin typeface="+mn-lt"/>
                <a:ea typeface="+mn-ea"/>
                <a:cs typeface="+mn-cs"/>
              </a:rPr>
              <a:t>estable</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está</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avanzando</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hacia</a:t>
            </a:r>
            <a:r>
              <a:rPr lang="en-US" sz="2000" dirty="0">
                <a:solidFill>
                  <a:schemeClr val="tx1"/>
                </a:solidFill>
                <a:latin typeface="+mn-lt"/>
                <a:ea typeface="+mn-ea"/>
                <a:cs typeface="+mn-cs"/>
              </a:rPr>
              <a:t> un </a:t>
            </a:r>
            <a:r>
              <a:rPr lang="en-US" sz="2000" dirty="0" err="1">
                <a:solidFill>
                  <a:schemeClr val="tx1"/>
                </a:solidFill>
                <a:latin typeface="+mn-lt"/>
                <a:ea typeface="+mn-ea"/>
                <a:cs typeface="+mn-cs"/>
              </a:rPr>
              <a:t>desarrollo</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sostenible</a:t>
            </a:r>
            <a:r>
              <a:rPr lang="en-US" sz="2000" dirty="0">
                <a:solidFill>
                  <a:schemeClr val="tx1"/>
                </a:solidFill>
                <a:latin typeface="+mn-lt"/>
                <a:ea typeface="+mn-ea"/>
                <a:cs typeface="+mn-cs"/>
              </a:rPr>
              <a:t> y </a:t>
            </a:r>
            <a:r>
              <a:rPr lang="en-US" sz="2000" dirty="0" err="1">
                <a:solidFill>
                  <a:schemeClr val="tx1"/>
                </a:solidFill>
                <a:latin typeface="+mn-lt"/>
                <a:ea typeface="+mn-ea"/>
                <a:cs typeface="+mn-cs"/>
              </a:rPr>
              <a:t>tiene</a:t>
            </a:r>
            <a:r>
              <a:rPr lang="en-US" sz="2000" dirty="0">
                <a:solidFill>
                  <a:schemeClr val="tx1"/>
                </a:solidFill>
                <a:latin typeface="+mn-lt"/>
                <a:ea typeface="+mn-ea"/>
                <a:cs typeface="+mn-cs"/>
              </a:rPr>
              <a:t> la </a:t>
            </a:r>
            <a:r>
              <a:rPr lang="en-US" sz="2000" dirty="0" err="1">
                <a:solidFill>
                  <a:schemeClr val="tx1"/>
                </a:solidFill>
                <a:latin typeface="+mn-lt"/>
                <a:ea typeface="+mn-ea"/>
                <a:cs typeface="+mn-cs"/>
              </a:rPr>
              <a:t>capacidad</a:t>
            </a:r>
            <a:r>
              <a:rPr lang="en-US" sz="2000" dirty="0">
                <a:solidFill>
                  <a:schemeClr val="tx1"/>
                </a:solidFill>
                <a:latin typeface="+mn-lt"/>
                <a:ea typeface="+mn-ea"/>
                <a:cs typeface="+mn-cs"/>
              </a:rPr>
              <a:t> de </a:t>
            </a:r>
            <a:r>
              <a:rPr lang="en-US" sz="2000" dirty="0" err="1">
                <a:solidFill>
                  <a:schemeClr val="tx1"/>
                </a:solidFill>
                <a:latin typeface="+mn-lt"/>
                <a:ea typeface="+mn-ea"/>
                <a:cs typeface="+mn-cs"/>
              </a:rPr>
              <a:t>gestionar</a:t>
            </a:r>
            <a:r>
              <a:rPr lang="en-US" sz="2000" dirty="0">
                <a:solidFill>
                  <a:schemeClr val="tx1"/>
                </a:solidFill>
                <a:latin typeface="+mn-lt"/>
                <a:ea typeface="+mn-ea"/>
                <a:cs typeface="+mn-cs"/>
              </a:rPr>
              <a:t> y </a:t>
            </a:r>
            <a:r>
              <a:rPr lang="en-US" sz="2000" dirty="0" err="1">
                <a:solidFill>
                  <a:schemeClr val="tx1"/>
                </a:solidFill>
                <a:latin typeface="+mn-lt"/>
                <a:ea typeface="+mn-ea"/>
                <a:cs typeface="+mn-cs"/>
              </a:rPr>
              <a:t>reembolsar</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préstamos</a:t>
            </a:r>
            <a:r>
              <a:rPr lang="en-US" sz="2000" dirty="0">
                <a:solidFill>
                  <a:schemeClr val="tx1"/>
                </a:solidFill>
                <a:latin typeface="+mn-lt"/>
                <a:ea typeface="+mn-ea"/>
                <a:cs typeface="+mn-cs"/>
              </a:rPr>
              <a:t> de </a:t>
            </a:r>
            <a:r>
              <a:rPr lang="en-US" sz="2000" dirty="0" err="1">
                <a:solidFill>
                  <a:schemeClr val="tx1"/>
                </a:solidFill>
                <a:latin typeface="+mn-lt"/>
                <a:ea typeface="+mn-ea"/>
                <a:cs typeface="+mn-cs"/>
              </a:rPr>
              <a:t>manera</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efectiva</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en</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relación</a:t>
            </a:r>
            <a:r>
              <a:rPr lang="en-US" sz="2000" dirty="0">
                <a:solidFill>
                  <a:schemeClr val="tx1"/>
                </a:solidFill>
                <a:latin typeface="+mn-lt"/>
                <a:ea typeface="+mn-ea"/>
                <a:cs typeface="+mn-cs"/>
              </a:rPr>
              <a:t> con </a:t>
            </a:r>
            <a:r>
              <a:rPr lang="en-US" sz="2000" dirty="0" err="1">
                <a:solidFill>
                  <a:schemeClr val="tx1"/>
                </a:solidFill>
                <a:latin typeface="+mn-lt"/>
                <a:ea typeface="+mn-ea"/>
                <a:cs typeface="+mn-cs"/>
              </a:rPr>
              <a:t>su</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Producto</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Interno</a:t>
            </a:r>
            <a:r>
              <a:rPr lang="en-US" sz="2000" dirty="0">
                <a:solidFill>
                  <a:schemeClr val="tx1"/>
                </a:solidFill>
                <a:latin typeface="+mn-lt"/>
                <a:ea typeface="+mn-ea"/>
                <a:cs typeface="+mn-cs"/>
              </a:rPr>
              <a:t> </a:t>
            </a:r>
            <a:r>
              <a:rPr lang="en-US" sz="2000" dirty="0" err="1">
                <a:solidFill>
                  <a:schemeClr val="tx1"/>
                </a:solidFill>
                <a:latin typeface="+mn-lt"/>
                <a:ea typeface="+mn-ea"/>
                <a:cs typeface="+mn-cs"/>
              </a:rPr>
              <a:t>Bruto</a:t>
            </a:r>
            <a:r>
              <a:rPr lang="en-US" sz="2000" dirty="0">
                <a:solidFill>
                  <a:schemeClr val="tx1"/>
                </a:solidFill>
                <a:latin typeface="+mn-lt"/>
                <a:ea typeface="+mn-ea"/>
                <a:cs typeface="+mn-cs"/>
              </a:rPr>
              <a:t> (PIB)?</a:t>
            </a:r>
            <a:endParaRPr kumimoji="0" lang="en-US" sz="2000" b="0" i="0" u="none" strike="noStrike" cap="none" spc="0" normalizeH="0" baseline="0" noProof="0" dirty="0">
              <a:ln>
                <a:noFill/>
              </a:ln>
              <a:solidFill>
                <a:schemeClr val="tx1"/>
              </a:solidFill>
              <a:effectLst/>
              <a:uLnTx/>
              <a:uFillTx/>
              <a:latin typeface="+mn-lt"/>
              <a:ea typeface="+mn-ea"/>
              <a:cs typeface="+mn-cs"/>
            </a:endParaRPr>
          </a:p>
        </p:txBody>
      </p:sp>
      <p:sp>
        <p:nvSpPr>
          <p:cNvPr id="1072" name="Rectangle 107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10 Características del Producto Interno Bruto">
            <a:extLst>
              <a:ext uri="{FF2B5EF4-FFF2-40B4-BE49-F238E27FC236}">
                <a16:creationId xmlns:a16="http://schemas.microsoft.com/office/drawing/2014/main" id="{8BB91379-B81B-25A2-0068-F9556F7513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02" r="38317" b="-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52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Conclusiones</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10" name="TextBox 9">
            <a:extLst>
              <a:ext uri="{FF2B5EF4-FFF2-40B4-BE49-F238E27FC236}">
                <a16:creationId xmlns:a16="http://schemas.microsoft.com/office/drawing/2014/main" id="{3425E0F8-A053-38FD-21C5-500147DD8C6C}"/>
              </a:ext>
            </a:extLst>
          </p:cNvPr>
          <p:cNvSpPr txBox="1"/>
          <p:nvPr/>
        </p:nvSpPr>
        <p:spPr>
          <a:xfrm>
            <a:off x="0" y="1591283"/>
            <a:ext cx="328944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err="1">
                <a:solidFill>
                  <a:prstClr val="black"/>
                </a:solidFill>
                <a:latin typeface="Calibri" panose="020F0502020204030204"/>
              </a:rPr>
              <a:t>Interceptos</a:t>
            </a:r>
            <a:r>
              <a:rPr lang="es-CO" b="1" dirty="0">
                <a:solidFill>
                  <a:prstClr val="black"/>
                </a:solidFill>
                <a:latin typeface="Calibri" panose="020F0502020204030204"/>
              </a:rPr>
              <a:t>:</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98EA8C0-30DA-CF8B-BCF8-E339C6D53919}"/>
              </a:ext>
            </a:extLst>
          </p:cNvPr>
          <p:cNvPicPr>
            <a:picLocks noChangeAspect="1"/>
          </p:cNvPicPr>
          <p:nvPr/>
        </p:nvPicPr>
        <p:blipFill>
          <a:blip r:embed="rId3"/>
          <a:stretch>
            <a:fillRect/>
          </a:stretch>
        </p:blipFill>
        <p:spPr>
          <a:xfrm>
            <a:off x="406400" y="2116790"/>
            <a:ext cx="2743200" cy="2681416"/>
          </a:xfrm>
          <a:prstGeom prst="rect">
            <a:avLst/>
          </a:prstGeom>
        </p:spPr>
      </p:pic>
      <p:sp>
        <p:nvSpPr>
          <p:cNvPr id="5" name="TextBox 4">
            <a:extLst>
              <a:ext uri="{FF2B5EF4-FFF2-40B4-BE49-F238E27FC236}">
                <a16:creationId xmlns:a16="http://schemas.microsoft.com/office/drawing/2014/main" id="{3CF66DA4-3E85-EA5E-32C6-949BE9B8370B}"/>
              </a:ext>
            </a:extLst>
          </p:cNvPr>
          <p:cNvSpPr txBox="1"/>
          <p:nvPr/>
        </p:nvSpPr>
        <p:spPr>
          <a:xfrm>
            <a:off x="3600135" y="258901"/>
            <a:ext cx="8280400" cy="6340197"/>
          </a:xfrm>
          <a:prstGeom prst="rect">
            <a:avLst/>
          </a:prstGeom>
          <a:noFill/>
        </p:spPr>
        <p:txBody>
          <a:bodyPr wrap="square">
            <a:spAutoFit/>
          </a:bodyPr>
          <a:lstStyle/>
          <a:p>
            <a:pPr algn="l"/>
            <a:r>
              <a:rPr lang="es-CO" sz="1400" b="0" i="0" dirty="0">
                <a:solidFill>
                  <a:srgbClr val="374151"/>
                </a:solidFill>
                <a:effectLst/>
                <a:latin typeface="Söhne"/>
              </a:rPr>
              <a:t>En el modelo de regresión lineal donde la variable de interés (PIB) ha sido transformada logarítmicamente, los coeficientes de las variables predictoras proporcionan información valiosa sobre las políticas que un país podría adoptar para mejorar su PIB. </a:t>
            </a:r>
          </a:p>
          <a:p>
            <a:pPr marL="228600" indent="-228600" algn="l">
              <a:buFont typeface="+mj-lt"/>
              <a:buAutoNum type="arabicPeriod"/>
            </a:pPr>
            <a:endParaRPr lang="es-CO" sz="1400" b="0" i="0" dirty="0">
              <a:solidFill>
                <a:srgbClr val="374151"/>
              </a:solidFill>
              <a:effectLst/>
              <a:latin typeface="Söhne"/>
            </a:endParaRPr>
          </a:p>
          <a:p>
            <a:pPr marL="228600" indent="-228600" algn="l">
              <a:buAutoNum type="arabicPeriod"/>
            </a:pPr>
            <a:r>
              <a:rPr lang="es-CO" sz="1400" b="1" i="0" dirty="0" err="1">
                <a:solidFill>
                  <a:srgbClr val="374151"/>
                </a:solidFill>
                <a:effectLst/>
                <a:latin typeface="Söhne"/>
              </a:rPr>
              <a:t>Breast</a:t>
            </a:r>
            <a:r>
              <a:rPr lang="es-CO" sz="1400" b="1" i="0" dirty="0">
                <a:solidFill>
                  <a:srgbClr val="374151"/>
                </a:solidFill>
                <a:effectLst/>
                <a:latin typeface="Söhne"/>
              </a:rPr>
              <a:t> </a:t>
            </a:r>
            <a:r>
              <a:rPr lang="es-CO" sz="1400" b="1" i="0" dirty="0" err="1">
                <a:solidFill>
                  <a:srgbClr val="374151"/>
                </a:solidFill>
                <a:effectLst/>
                <a:latin typeface="Söhne"/>
              </a:rPr>
              <a:t>Cancer</a:t>
            </a:r>
            <a:r>
              <a:rPr lang="es-CO" sz="1400" b="1" i="0" dirty="0">
                <a:solidFill>
                  <a:srgbClr val="374151"/>
                </a:solidFill>
                <a:effectLst/>
                <a:latin typeface="Söhne"/>
              </a:rPr>
              <a:t> per 100th (Tasa de cáncer de mama por cada 100 personas)</a:t>
            </a:r>
            <a:r>
              <a:rPr lang="es-CO" sz="1400" b="0" i="0" dirty="0">
                <a:solidFill>
                  <a:srgbClr val="374151"/>
                </a:solidFill>
                <a:effectLst/>
                <a:latin typeface="Söhne"/>
              </a:rPr>
              <a:t>: Un aumento en esta tasa se asocia con un pequeño aumento (0.0061) en el logaritmo del PIB per cápita. Esto sugiere que mejorar la atención médica y la prevención del cáncer de mama podría contribuir positivamente al PIB.</a:t>
            </a:r>
          </a:p>
          <a:p>
            <a:pPr marL="228600" indent="-228600" algn="l">
              <a:buAutoNum type="arabicPeriod"/>
            </a:pPr>
            <a:r>
              <a:rPr lang="es-CO" sz="1400" b="1" i="0" dirty="0" err="1">
                <a:solidFill>
                  <a:srgbClr val="374151"/>
                </a:solidFill>
                <a:effectLst/>
                <a:latin typeface="Söhne"/>
              </a:rPr>
              <a:t>Life</a:t>
            </a:r>
            <a:r>
              <a:rPr lang="es-CO" sz="1400" b="1" i="0" dirty="0">
                <a:solidFill>
                  <a:srgbClr val="374151"/>
                </a:solidFill>
                <a:effectLst/>
                <a:latin typeface="Söhne"/>
              </a:rPr>
              <a:t> </a:t>
            </a:r>
            <a:r>
              <a:rPr lang="es-CO" sz="1400" b="1" i="0" dirty="0" err="1">
                <a:solidFill>
                  <a:srgbClr val="374151"/>
                </a:solidFill>
                <a:effectLst/>
                <a:latin typeface="Söhne"/>
              </a:rPr>
              <a:t>Expectancy</a:t>
            </a:r>
            <a:r>
              <a:rPr lang="es-CO" sz="1400" b="1" i="0" dirty="0">
                <a:solidFill>
                  <a:srgbClr val="374151"/>
                </a:solidFill>
                <a:effectLst/>
                <a:latin typeface="Söhne"/>
              </a:rPr>
              <a:t> (Esperanza de vida)</a:t>
            </a:r>
            <a:r>
              <a:rPr lang="es-CO" sz="1400" b="0" i="0" dirty="0">
                <a:solidFill>
                  <a:srgbClr val="374151"/>
                </a:solidFill>
                <a:effectLst/>
                <a:latin typeface="Söhne"/>
              </a:rPr>
              <a:t>: Un aumento en la esperanza de vida está relacionado con un aumento (0.0101) en el logaritmo del PIB per cápita. Esto resalta la importancia de mejorar la atención médica y las condiciones de vida para impulsar la economía.</a:t>
            </a:r>
          </a:p>
          <a:p>
            <a:pPr marL="228600" indent="-228600" algn="l">
              <a:buAutoNum type="arabicPeriod"/>
            </a:pPr>
            <a:r>
              <a:rPr lang="es-CO" sz="1400" b="1" i="0" dirty="0">
                <a:solidFill>
                  <a:srgbClr val="374151"/>
                </a:solidFill>
                <a:effectLst/>
                <a:latin typeface="Söhne"/>
              </a:rPr>
              <a:t>Urban </a:t>
            </a:r>
            <a:r>
              <a:rPr lang="es-CO" sz="1400" b="1" i="0" dirty="0" err="1">
                <a:solidFill>
                  <a:srgbClr val="374151"/>
                </a:solidFill>
                <a:effectLst/>
                <a:latin typeface="Söhne"/>
              </a:rPr>
              <a:t>Rate</a:t>
            </a:r>
            <a:r>
              <a:rPr lang="es-CO" sz="1400" b="1" i="0" dirty="0">
                <a:solidFill>
                  <a:srgbClr val="374151"/>
                </a:solidFill>
                <a:effectLst/>
                <a:latin typeface="Söhne"/>
              </a:rPr>
              <a:t> (Tasa de población urbana)</a:t>
            </a:r>
            <a:r>
              <a:rPr lang="es-CO" sz="1400" b="0" i="0" dirty="0">
                <a:solidFill>
                  <a:srgbClr val="374151"/>
                </a:solidFill>
                <a:effectLst/>
                <a:latin typeface="Söhne"/>
              </a:rPr>
              <a:t>: Un aumento en la tasa de población urbana se asocia con un pequeño aumento (0.0094) en el logaritmo del PIB per cápita. Esto sugiere que fomentar la urbanización y el desarrollo de áreas urbanas podría ser beneficioso para la economía.</a:t>
            </a:r>
          </a:p>
          <a:p>
            <a:pPr marL="228600" indent="-228600" algn="l">
              <a:buAutoNum type="arabicPeriod"/>
            </a:pPr>
            <a:r>
              <a:rPr lang="es-CO" sz="1400" b="1" i="0" dirty="0">
                <a:solidFill>
                  <a:srgbClr val="374151"/>
                </a:solidFill>
                <a:effectLst/>
                <a:latin typeface="Söhne"/>
              </a:rPr>
              <a:t>Internet </a:t>
            </a:r>
            <a:r>
              <a:rPr lang="es-CO" sz="1400" b="1" i="0" dirty="0" err="1">
                <a:solidFill>
                  <a:srgbClr val="374151"/>
                </a:solidFill>
                <a:effectLst/>
                <a:latin typeface="Söhne"/>
              </a:rPr>
              <a:t>User</a:t>
            </a:r>
            <a:r>
              <a:rPr lang="es-CO" sz="1400" b="1" i="0" dirty="0">
                <a:solidFill>
                  <a:srgbClr val="374151"/>
                </a:solidFill>
                <a:effectLst/>
                <a:latin typeface="Söhne"/>
              </a:rPr>
              <a:t> </a:t>
            </a:r>
            <a:r>
              <a:rPr lang="es-CO" sz="1400" b="1" i="0" dirty="0" err="1">
                <a:solidFill>
                  <a:srgbClr val="374151"/>
                </a:solidFill>
                <a:effectLst/>
                <a:latin typeface="Söhne"/>
              </a:rPr>
              <a:t>Rate</a:t>
            </a:r>
            <a:r>
              <a:rPr lang="es-CO" sz="1400" b="1" i="0" dirty="0">
                <a:solidFill>
                  <a:srgbClr val="374151"/>
                </a:solidFill>
                <a:effectLst/>
                <a:latin typeface="Söhne"/>
              </a:rPr>
              <a:t> (Tasa de usuarios de Internet)</a:t>
            </a:r>
            <a:r>
              <a:rPr lang="es-CO" sz="1400" b="0" i="0" dirty="0">
                <a:solidFill>
                  <a:srgbClr val="374151"/>
                </a:solidFill>
                <a:effectLst/>
                <a:latin typeface="Söhne"/>
              </a:rPr>
              <a:t>: Un aumento en la tasa de usuarios de Internet se relaciona con un aumento (0.0100) en el logaritmo del PIB per cápita. Esto destaca la importancia de invertir en infraestructura y acceso a Internet para fomentar el crecimiento económico.</a:t>
            </a:r>
          </a:p>
          <a:p>
            <a:pPr marL="228600" indent="-228600" algn="l">
              <a:buAutoNum type="arabicPeriod"/>
            </a:pPr>
            <a:r>
              <a:rPr lang="es-CO" sz="1400" b="1" i="0" dirty="0" err="1">
                <a:solidFill>
                  <a:srgbClr val="374151"/>
                </a:solidFill>
                <a:effectLst/>
                <a:latin typeface="Söhne"/>
              </a:rPr>
              <a:t>Eight</a:t>
            </a:r>
            <a:r>
              <a:rPr lang="es-CO" sz="1400" b="1" i="0" dirty="0">
                <a:solidFill>
                  <a:srgbClr val="374151"/>
                </a:solidFill>
                <a:effectLst/>
                <a:latin typeface="Söhne"/>
              </a:rPr>
              <a:t> </a:t>
            </a:r>
            <a:r>
              <a:rPr lang="es-CO" sz="1400" b="1" i="0" dirty="0" err="1">
                <a:solidFill>
                  <a:srgbClr val="374151"/>
                </a:solidFill>
                <a:effectLst/>
                <a:latin typeface="Söhne"/>
              </a:rPr>
              <a:t>Regions</a:t>
            </a:r>
            <a:r>
              <a:rPr lang="es-CO" sz="1400" b="1" i="0" dirty="0">
                <a:solidFill>
                  <a:srgbClr val="374151"/>
                </a:solidFill>
                <a:effectLst/>
                <a:latin typeface="Söhne"/>
              </a:rPr>
              <a:t> </a:t>
            </a:r>
            <a:r>
              <a:rPr lang="es-CO" sz="1400" b="1" i="0" dirty="0" err="1">
                <a:solidFill>
                  <a:srgbClr val="374151"/>
                </a:solidFill>
                <a:effectLst/>
                <a:latin typeface="Söhne"/>
              </a:rPr>
              <a:t>Number</a:t>
            </a:r>
            <a:r>
              <a:rPr lang="es-CO" sz="1400" b="1" i="0" dirty="0">
                <a:solidFill>
                  <a:srgbClr val="374151"/>
                </a:solidFill>
                <a:effectLst/>
                <a:latin typeface="Söhne"/>
              </a:rPr>
              <a:t> (Número de regiones)</a:t>
            </a:r>
            <a:r>
              <a:rPr lang="es-CO" sz="1400" b="0" i="0" dirty="0">
                <a:solidFill>
                  <a:srgbClr val="374151"/>
                </a:solidFill>
                <a:effectLst/>
                <a:latin typeface="Söhne"/>
              </a:rPr>
              <a:t>: Un mayor número de regiones se asocia con una ligera disminución (-0.0084) en el logaritmo del PIB per cápita. Esto sugiere que simplificar la estructura administrativa podría tener un impacto positivo en la economía.</a:t>
            </a:r>
          </a:p>
          <a:p>
            <a:pPr marL="228600" indent="-228600" algn="l">
              <a:buAutoNum type="arabicPeriod"/>
            </a:pPr>
            <a:r>
              <a:rPr lang="es-CO" sz="1400" b="1" i="0" dirty="0" err="1">
                <a:solidFill>
                  <a:srgbClr val="374151"/>
                </a:solidFill>
                <a:effectLst/>
                <a:latin typeface="Söhne"/>
              </a:rPr>
              <a:t>Income</a:t>
            </a:r>
            <a:r>
              <a:rPr lang="es-CO" sz="1400" b="1" i="0" dirty="0">
                <a:solidFill>
                  <a:srgbClr val="374151"/>
                </a:solidFill>
                <a:effectLst/>
                <a:latin typeface="Söhne"/>
              </a:rPr>
              <a:t> Group </a:t>
            </a:r>
            <a:r>
              <a:rPr lang="es-CO" sz="1400" b="1" i="0" dirty="0" err="1">
                <a:solidFill>
                  <a:srgbClr val="374151"/>
                </a:solidFill>
                <a:effectLst/>
                <a:latin typeface="Söhne"/>
              </a:rPr>
              <a:t>Number</a:t>
            </a:r>
            <a:r>
              <a:rPr lang="es-CO" sz="1400" b="1" i="0" dirty="0">
                <a:solidFill>
                  <a:srgbClr val="374151"/>
                </a:solidFill>
                <a:effectLst/>
                <a:latin typeface="Söhne"/>
              </a:rPr>
              <a:t> (Número de grupo de ingresos)</a:t>
            </a:r>
            <a:r>
              <a:rPr lang="es-CO" sz="1400" b="0" i="0" dirty="0">
                <a:solidFill>
                  <a:srgbClr val="374151"/>
                </a:solidFill>
                <a:effectLst/>
                <a:latin typeface="Söhne"/>
              </a:rPr>
              <a:t>: Un mayor número de grupo de ingresos se asocia con una disminución significativa (-0.9429) en el logaritmo del PIB per cápita. Esto podría indicar que reducir la desigualdad de ingresos es crucial para el crecimiento económico.</a:t>
            </a:r>
          </a:p>
          <a:p>
            <a:pPr marL="228600" indent="-228600" algn="l">
              <a:buAutoNum type="arabicPeriod"/>
            </a:pPr>
            <a:r>
              <a:rPr lang="es-CO" sz="1400" b="1" i="0" dirty="0" err="1">
                <a:solidFill>
                  <a:srgbClr val="374151"/>
                </a:solidFill>
                <a:effectLst/>
                <a:latin typeface="Söhne"/>
              </a:rPr>
              <a:t>Members</a:t>
            </a:r>
            <a:r>
              <a:rPr lang="es-CO" sz="1400" b="1" i="0" dirty="0">
                <a:solidFill>
                  <a:srgbClr val="374151"/>
                </a:solidFill>
                <a:effectLst/>
                <a:latin typeface="Söhne"/>
              </a:rPr>
              <a:t> OECD/G77 </a:t>
            </a:r>
            <a:r>
              <a:rPr lang="es-CO" sz="1400" b="1" i="0" dirty="0" err="1">
                <a:solidFill>
                  <a:srgbClr val="374151"/>
                </a:solidFill>
                <a:effectLst/>
                <a:latin typeface="Söhne"/>
              </a:rPr>
              <a:t>Number</a:t>
            </a:r>
            <a:r>
              <a:rPr lang="es-CO" sz="1400" b="1" i="0" dirty="0">
                <a:solidFill>
                  <a:srgbClr val="374151"/>
                </a:solidFill>
                <a:effectLst/>
                <a:latin typeface="Söhne"/>
              </a:rPr>
              <a:t> (Número de miembros de la OCDE/G77)</a:t>
            </a:r>
            <a:r>
              <a:rPr lang="es-CO" sz="1400" b="0" i="0" dirty="0">
                <a:solidFill>
                  <a:srgbClr val="374151"/>
                </a:solidFill>
                <a:effectLst/>
                <a:latin typeface="Söhne"/>
              </a:rPr>
              <a:t>: Un mayor número de miembros de la OCDE/G77 se relaciona con un aumento (0.1245) en el logaritmo del PIB per cápita. Esto podría sugerir que la cooperación internacional y la adhesión a organizaciones económicas globales pueden ser beneficiosas.</a:t>
            </a:r>
          </a:p>
          <a:p>
            <a:pPr marL="228600" indent="-228600" algn="l">
              <a:buAutoNum type="arabicPeriod"/>
            </a:pPr>
            <a:r>
              <a:rPr lang="es-CO" sz="1400" b="1" i="0" dirty="0" err="1">
                <a:solidFill>
                  <a:srgbClr val="374151"/>
                </a:solidFill>
                <a:effectLst/>
                <a:latin typeface="Söhne"/>
              </a:rPr>
              <a:t>Polity</a:t>
            </a:r>
            <a:r>
              <a:rPr lang="es-CO" sz="1400" b="1" i="0" dirty="0">
                <a:solidFill>
                  <a:srgbClr val="374151"/>
                </a:solidFill>
                <a:effectLst/>
                <a:latin typeface="Söhne"/>
              </a:rPr>
              <a:t> Score (Puntaje de democracia)</a:t>
            </a:r>
            <a:r>
              <a:rPr lang="es-CO" sz="1400" b="0" i="0" dirty="0">
                <a:solidFill>
                  <a:srgbClr val="374151"/>
                </a:solidFill>
                <a:effectLst/>
                <a:latin typeface="Söhne"/>
              </a:rPr>
              <a:t>: Un aumento en el puntaje de democracia se relaciona con una disminución (-0.0040) en el logaritmo del PIB per cápita. Esto puede indicar que la estabilidad política es importante, pero un exceso de burocracia podría ser perjudicial.</a:t>
            </a:r>
          </a:p>
        </p:txBody>
      </p:sp>
    </p:spTree>
    <p:extLst>
      <p:ext uri="{BB962C8B-B14F-4D97-AF65-F5344CB8AC3E}">
        <p14:creationId xmlns:p14="http://schemas.microsoft.com/office/powerpoint/2010/main" val="62466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Conclusiones</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10" name="TextBox 9">
            <a:extLst>
              <a:ext uri="{FF2B5EF4-FFF2-40B4-BE49-F238E27FC236}">
                <a16:creationId xmlns:a16="http://schemas.microsoft.com/office/drawing/2014/main" id="{3425E0F8-A053-38FD-21C5-500147DD8C6C}"/>
              </a:ext>
            </a:extLst>
          </p:cNvPr>
          <p:cNvSpPr txBox="1"/>
          <p:nvPr/>
        </p:nvSpPr>
        <p:spPr>
          <a:xfrm>
            <a:off x="375139" y="3223846"/>
            <a:ext cx="328944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prstClr val="black"/>
                </a:solidFill>
                <a:latin typeface="Calibri" panose="020F0502020204030204"/>
              </a:rPr>
              <a:t>Priorizar:</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4283B19-21E6-14C1-B536-C386F320E14F}"/>
              </a:ext>
            </a:extLst>
          </p:cNvPr>
          <p:cNvSpPr txBox="1"/>
          <p:nvPr/>
        </p:nvSpPr>
        <p:spPr>
          <a:xfrm>
            <a:off x="4508647" y="936010"/>
            <a:ext cx="6097424" cy="5355312"/>
          </a:xfrm>
          <a:prstGeom prst="rect">
            <a:avLst/>
          </a:prstGeom>
          <a:noFill/>
        </p:spPr>
        <p:txBody>
          <a:bodyPr wrap="square">
            <a:spAutoFit/>
          </a:bodyPr>
          <a:lstStyle/>
          <a:p>
            <a:pPr algn="l">
              <a:buFont typeface="+mj-lt"/>
              <a:buAutoNum type="arabicPeriod"/>
            </a:pPr>
            <a:r>
              <a:rPr lang="es-CO" b="1" i="0" dirty="0">
                <a:solidFill>
                  <a:srgbClr val="374151"/>
                </a:solidFill>
                <a:effectLst/>
                <a:latin typeface="Söhne"/>
              </a:rPr>
              <a:t>Acceso a Internet</a:t>
            </a:r>
            <a:r>
              <a:rPr lang="es-CO" b="0" i="0" dirty="0">
                <a:solidFill>
                  <a:srgbClr val="374151"/>
                </a:solidFill>
                <a:effectLst/>
                <a:latin typeface="Söhne"/>
              </a:rPr>
              <a:t>: El coeficiente más alto positivo corresponde a la tasa de usuarios de Internet. Por lo tanto, priorizar políticas que fomenten la expansión y mejora del acceso a Internet podría ser fundamental para impulsar el crecimiento económico.</a:t>
            </a:r>
          </a:p>
          <a:p>
            <a:pPr algn="l">
              <a:buFont typeface="+mj-lt"/>
              <a:buAutoNum type="arabicPeriod"/>
            </a:pPr>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Reducción de la Desigualdad de Ingresos</a:t>
            </a:r>
            <a:r>
              <a:rPr lang="es-CO" b="0" i="0" dirty="0">
                <a:solidFill>
                  <a:srgbClr val="374151"/>
                </a:solidFill>
                <a:effectLst/>
                <a:latin typeface="Söhne"/>
              </a:rPr>
              <a:t>: El número de grupos de ingresos muestra una correlación negativa significativa con el logaritmo del PIB per cápita. Esto sugiere que reducir la desigualdad de ingresos y promover una distribución más equitativa de la riqueza podría ser una prioridad importante.</a:t>
            </a:r>
          </a:p>
          <a:p>
            <a:pPr algn="l">
              <a:buFont typeface="+mj-lt"/>
              <a:buAutoNum type="arabicPeriod"/>
            </a:pPr>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Atención Médica y Esperanza de Vida</a:t>
            </a:r>
            <a:r>
              <a:rPr lang="es-CO" b="0" i="0" dirty="0">
                <a:solidFill>
                  <a:srgbClr val="374151"/>
                </a:solidFill>
                <a:effectLst/>
                <a:latin typeface="Söhne"/>
              </a:rPr>
              <a:t>: La tasa de cáncer de mama y la esperanza de vida están relacionadas positivamente con el PIB per cápita. Por lo tanto, mejorar la atención médica, incluida la detección temprana y el tratamiento del cáncer, así como el bienestar general de la población, podría tener un impacto positivo en la economía.</a:t>
            </a:r>
          </a:p>
        </p:txBody>
      </p:sp>
      <p:pic>
        <p:nvPicPr>
          <p:cNvPr id="12290" name="Picture 2" descr="Página 4 | Vectores e ilustraciones de Priorizar para descargar gratis |  Freepik">
            <a:extLst>
              <a:ext uri="{FF2B5EF4-FFF2-40B4-BE49-F238E27FC236}">
                <a16:creationId xmlns:a16="http://schemas.microsoft.com/office/drawing/2014/main" id="{CACF2F07-5A04-85AF-E77C-1E6164C7A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67" y="3709333"/>
            <a:ext cx="2581989" cy="258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5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Conclusiones</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10" name="TextBox 9">
            <a:extLst>
              <a:ext uri="{FF2B5EF4-FFF2-40B4-BE49-F238E27FC236}">
                <a16:creationId xmlns:a16="http://schemas.microsoft.com/office/drawing/2014/main" id="{3425E0F8-A053-38FD-21C5-500147DD8C6C}"/>
              </a:ext>
            </a:extLst>
          </p:cNvPr>
          <p:cNvSpPr txBox="1"/>
          <p:nvPr/>
        </p:nvSpPr>
        <p:spPr>
          <a:xfrm>
            <a:off x="0" y="3244334"/>
            <a:ext cx="328944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a:solidFill>
                  <a:prstClr val="black"/>
                </a:solidFill>
                <a:latin typeface="Calibri" panose="020F0502020204030204"/>
              </a:rPr>
              <a:t>Acciones:</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4283B19-21E6-14C1-B536-C386F320E14F}"/>
              </a:ext>
            </a:extLst>
          </p:cNvPr>
          <p:cNvSpPr txBox="1"/>
          <p:nvPr/>
        </p:nvSpPr>
        <p:spPr>
          <a:xfrm>
            <a:off x="3406677" y="82926"/>
            <a:ext cx="8597753" cy="6740307"/>
          </a:xfrm>
          <a:prstGeom prst="rect">
            <a:avLst/>
          </a:prstGeom>
          <a:noFill/>
        </p:spPr>
        <p:txBody>
          <a:bodyPr wrap="square">
            <a:spAutoFit/>
          </a:bodyPr>
          <a:lstStyle/>
          <a:p>
            <a:pPr algn="l"/>
            <a:r>
              <a:rPr lang="es-CO" sz="1600" b="1" i="0" dirty="0">
                <a:solidFill>
                  <a:srgbClr val="374151"/>
                </a:solidFill>
                <a:effectLst/>
                <a:latin typeface="Söhne"/>
              </a:rPr>
              <a:t>Acceso a Internet</a:t>
            </a:r>
            <a:r>
              <a:rPr lang="es-CO" sz="1600" b="0" i="0" dirty="0">
                <a:solidFill>
                  <a:srgbClr val="374151"/>
                </a:solidFill>
                <a:effectLst/>
                <a:latin typeface="Söhne"/>
              </a:rPr>
              <a:t>:</a:t>
            </a:r>
            <a:br>
              <a:rPr lang="es-CO" sz="1600" dirty="0">
                <a:solidFill>
                  <a:srgbClr val="374151"/>
                </a:solidFill>
                <a:latin typeface="Söhne"/>
              </a:rPr>
            </a:br>
            <a:r>
              <a:rPr lang="es-CO" sz="1600" b="0" i="0" u="sng" dirty="0">
                <a:solidFill>
                  <a:srgbClr val="374151"/>
                </a:solidFill>
                <a:effectLst/>
                <a:latin typeface="Söhne"/>
              </a:rPr>
              <a:t>Infraestructura de Telecomunicaciones: </a:t>
            </a:r>
            <a:r>
              <a:rPr lang="es-CO" sz="1600" b="0" i="0" dirty="0">
                <a:solidFill>
                  <a:srgbClr val="374151"/>
                </a:solidFill>
                <a:effectLst/>
                <a:latin typeface="Söhne"/>
              </a:rPr>
              <a:t>Invertir en la expansión de la infraestructura de telecomunicaciones</a:t>
            </a:r>
            <a:br>
              <a:rPr lang="es-CO" sz="1600" b="0" i="0" dirty="0">
                <a:solidFill>
                  <a:srgbClr val="374151"/>
                </a:solidFill>
                <a:effectLst/>
                <a:latin typeface="Söhne"/>
              </a:rPr>
            </a:br>
            <a:r>
              <a:rPr lang="es-CO" sz="1600" b="0" i="0" u="sng" dirty="0">
                <a:solidFill>
                  <a:srgbClr val="374151"/>
                </a:solidFill>
                <a:effectLst/>
                <a:latin typeface="Söhne"/>
              </a:rPr>
              <a:t>Educación Digital:</a:t>
            </a:r>
            <a:r>
              <a:rPr lang="es-CO" sz="1600" b="0" i="0" dirty="0">
                <a:solidFill>
                  <a:srgbClr val="374151"/>
                </a:solidFill>
                <a:effectLst/>
                <a:latin typeface="Söhne"/>
              </a:rPr>
              <a:t> Promover programas de educación digital para garantizar que la población tenga las habilidades necesarias para aprovechar al máximo el acceso a Internet.</a:t>
            </a:r>
          </a:p>
          <a:p>
            <a:pPr algn="l"/>
            <a:r>
              <a:rPr lang="es-CO" sz="1600" b="0" i="0" u="sng" dirty="0">
                <a:solidFill>
                  <a:srgbClr val="374151"/>
                </a:solidFill>
                <a:effectLst/>
                <a:latin typeface="Söhne"/>
              </a:rPr>
              <a:t>Acceso asequible: </a:t>
            </a:r>
            <a:r>
              <a:rPr lang="es-CO" sz="1600" b="0" i="0" dirty="0">
                <a:solidFill>
                  <a:srgbClr val="374151"/>
                </a:solidFill>
                <a:effectLst/>
                <a:latin typeface="Söhne"/>
              </a:rPr>
              <a:t>Implementar políticas que hagan que el acceso a Internet sea asequible</a:t>
            </a:r>
            <a:br>
              <a:rPr lang="es-CO" sz="1600" b="0" i="0" dirty="0">
                <a:solidFill>
                  <a:srgbClr val="374151"/>
                </a:solidFill>
                <a:effectLst/>
                <a:latin typeface="Söhne"/>
              </a:rPr>
            </a:br>
            <a:br>
              <a:rPr lang="es-CO" sz="1600" b="0" i="0" dirty="0">
                <a:solidFill>
                  <a:srgbClr val="374151"/>
                </a:solidFill>
                <a:effectLst/>
                <a:latin typeface="Söhne"/>
              </a:rPr>
            </a:br>
            <a:r>
              <a:rPr lang="es-CO" sz="1600" b="1" i="0" dirty="0">
                <a:solidFill>
                  <a:srgbClr val="374151"/>
                </a:solidFill>
                <a:effectLst/>
                <a:latin typeface="Söhne"/>
              </a:rPr>
              <a:t>Reducción de la Desigualdad de Ingresos</a:t>
            </a:r>
            <a:r>
              <a:rPr lang="es-CO" sz="1600" b="0" i="0" dirty="0">
                <a:solidFill>
                  <a:srgbClr val="374151"/>
                </a:solidFill>
                <a:effectLst/>
                <a:latin typeface="Söhne"/>
              </a:rPr>
              <a:t>: </a:t>
            </a:r>
            <a:br>
              <a:rPr lang="es-CO" sz="1600" dirty="0">
                <a:solidFill>
                  <a:srgbClr val="374151"/>
                </a:solidFill>
                <a:latin typeface="Söhne"/>
              </a:rPr>
            </a:br>
            <a:r>
              <a:rPr lang="es-CO" sz="1600" i="0" u="sng" dirty="0">
                <a:solidFill>
                  <a:srgbClr val="374151"/>
                </a:solidFill>
                <a:effectLst/>
                <a:latin typeface="Söhne"/>
              </a:rPr>
              <a:t>Políticas de Comercio Justo: </a:t>
            </a:r>
            <a:r>
              <a:rPr lang="es-CO" sz="1600" i="0" dirty="0">
                <a:solidFill>
                  <a:srgbClr val="374151"/>
                </a:solidFill>
                <a:effectLst/>
                <a:latin typeface="Söhne"/>
              </a:rPr>
              <a:t>Fomentar acuerdos comerciales justos y equitativos que beneficien tanto a las naciones más ricas como a las más pobres. Asistencia Internacional y </a:t>
            </a:r>
            <a:r>
              <a:rPr lang="es-CO" sz="1600" i="0" u="sng" dirty="0">
                <a:solidFill>
                  <a:srgbClr val="374151"/>
                </a:solidFill>
                <a:effectLst/>
                <a:latin typeface="Söhne"/>
              </a:rPr>
              <a:t>Ayuda al Desarrollo: </a:t>
            </a:r>
            <a:r>
              <a:rPr lang="es-CO" sz="1600" i="0" dirty="0">
                <a:solidFill>
                  <a:srgbClr val="374151"/>
                </a:solidFill>
                <a:effectLst/>
                <a:latin typeface="Söhne"/>
              </a:rPr>
              <a:t>Contribuir a programas de ayuda internacional y desarrollo dirigidos a países menos desarrollados. Estos programas pueden incluir inversión en infraestructura, educación y salud, y promover la capacitación para el empleo y el emprendimiento.</a:t>
            </a:r>
          </a:p>
          <a:p>
            <a:pPr algn="l"/>
            <a:r>
              <a:rPr lang="es-CO" sz="1600" i="0" u="sng" dirty="0">
                <a:solidFill>
                  <a:srgbClr val="374151"/>
                </a:solidFill>
                <a:effectLst/>
                <a:latin typeface="Söhne"/>
              </a:rPr>
              <a:t>Reducción de Deuda Externa</a:t>
            </a:r>
            <a:r>
              <a:rPr lang="es-CO" sz="1600" i="0" dirty="0">
                <a:solidFill>
                  <a:srgbClr val="374151"/>
                </a:solidFill>
                <a:effectLst/>
                <a:latin typeface="Söhne"/>
              </a:rPr>
              <a:t>: Ayudar a los países en desarrollo a reducir su deuda externa, lo que puede liberar recursos que de otro modo se destinarían al servicio de la deuda y permitirían la inversión en desarrollo interno.</a:t>
            </a:r>
          </a:p>
          <a:p>
            <a:pPr algn="l"/>
            <a:r>
              <a:rPr lang="es-CO" sz="1600" i="0" u="sng" dirty="0">
                <a:solidFill>
                  <a:srgbClr val="374151"/>
                </a:solidFill>
                <a:effectLst/>
                <a:latin typeface="Söhne"/>
              </a:rPr>
              <a:t>Promoción de Inversiones</a:t>
            </a:r>
            <a:r>
              <a:rPr lang="es-CO" sz="1600" i="0" dirty="0">
                <a:solidFill>
                  <a:srgbClr val="374151"/>
                </a:solidFill>
                <a:effectLst/>
                <a:latin typeface="Söhne"/>
              </a:rPr>
              <a:t>: Fomentar la inversión extranjera directa en países en desarrollo para estimular el crecimiento económico y la creación de empleo. Esto puede requerir la creación de un entorno empresarial favorable y la eliminación de barreras para la inversión.</a:t>
            </a:r>
            <a:endParaRPr lang="es-CO" sz="1600" b="0" i="0" dirty="0">
              <a:solidFill>
                <a:srgbClr val="374151"/>
              </a:solidFill>
              <a:effectLst/>
              <a:latin typeface="Söhne"/>
            </a:endParaRPr>
          </a:p>
          <a:p>
            <a:pPr algn="l"/>
            <a:br>
              <a:rPr lang="es-CO" sz="1600" dirty="0">
                <a:solidFill>
                  <a:srgbClr val="374151"/>
                </a:solidFill>
                <a:latin typeface="Söhne"/>
              </a:rPr>
            </a:br>
            <a:r>
              <a:rPr lang="es-CO" sz="1600" b="1" i="0" dirty="0">
                <a:solidFill>
                  <a:srgbClr val="374151"/>
                </a:solidFill>
                <a:effectLst/>
                <a:latin typeface="Söhne"/>
              </a:rPr>
              <a:t>Atención Médica y Esperanza de Vida</a:t>
            </a:r>
            <a:r>
              <a:rPr lang="es-CO" sz="1600" b="0" i="0" dirty="0">
                <a:solidFill>
                  <a:srgbClr val="374151"/>
                </a:solidFill>
                <a:effectLst/>
                <a:latin typeface="Söhne"/>
              </a:rPr>
              <a:t>:</a:t>
            </a:r>
          </a:p>
          <a:p>
            <a:pPr algn="l"/>
            <a:r>
              <a:rPr lang="es-CO" sz="1600" b="0" i="0" u="sng" dirty="0">
                <a:solidFill>
                  <a:srgbClr val="374151"/>
                </a:solidFill>
                <a:effectLst/>
                <a:latin typeface="Söhne"/>
              </a:rPr>
              <a:t>Cobertura Universal de Salud: </a:t>
            </a:r>
            <a:r>
              <a:rPr lang="es-CO" sz="1600" b="0" i="0" dirty="0">
                <a:solidFill>
                  <a:srgbClr val="374151"/>
                </a:solidFill>
                <a:effectLst/>
                <a:latin typeface="Söhne"/>
              </a:rPr>
              <a:t>Implementar sistemas de atención médica que brinden cobertura de salud asequible y de alta calidad para toda la población.</a:t>
            </a:r>
          </a:p>
          <a:p>
            <a:pPr algn="l"/>
            <a:r>
              <a:rPr lang="es-CO" sz="1600" b="0" i="0" u="sng" dirty="0">
                <a:solidFill>
                  <a:srgbClr val="374151"/>
                </a:solidFill>
                <a:effectLst/>
                <a:latin typeface="Söhne"/>
              </a:rPr>
              <a:t>Prevención y Detección Temprana: </a:t>
            </a:r>
            <a:r>
              <a:rPr lang="es-CO" sz="1600" b="0" i="0" dirty="0">
                <a:solidFill>
                  <a:srgbClr val="374151"/>
                </a:solidFill>
                <a:effectLst/>
                <a:latin typeface="Söhne"/>
              </a:rPr>
              <a:t>Promover programas de prevención de enfermedades y detección temprana, incluyendo exámenes médicos regulares y campañas de concienciación.</a:t>
            </a:r>
          </a:p>
          <a:p>
            <a:pPr algn="l"/>
            <a:r>
              <a:rPr lang="es-CO" sz="1600" b="0" i="0" u="sng" dirty="0">
                <a:solidFill>
                  <a:srgbClr val="374151"/>
                </a:solidFill>
                <a:effectLst/>
                <a:latin typeface="Söhne"/>
              </a:rPr>
              <a:t>Inversión en Infraestructura de Salud: </a:t>
            </a:r>
            <a:r>
              <a:rPr lang="es-CO" sz="1600" b="0" i="0" dirty="0">
                <a:solidFill>
                  <a:srgbClr val="374151"/>
                </a:solidFill>
                <a:effectLst/>
                <a:latin typeface="Söhne"/>
              </a:rPr>
              <a:t>Construir y mantener instalaciones médicas modernas y bien equipadas en todo el país.</a:t>
            </a:r>
          </a:p>
        </p:txBody>
      </p:sp>
      <p:pic>
        <p:nvPicPr>
          <p:cNvPr id="11266" name="Picture 2" descr="Ilustración Vectorial De Papel Mensaje De Recuperación En El Fondo Blanco  Ilustraciones svg, vectoriales, clip art vectorizado libre de derechos.  Image 32186955">
            <a:extLst>
              <a:ext uri="{FF2B5EF4-FFF2-40B4-BE49-F238E27FC236}">
                <a16:creationId xmlns:a16="http://schemas.microsoft.com/office/drawing/2014/main" id="{A81368AF-10AB-6C0E-B051-0D5F57EDD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33" y="3740348"/>
            <a:ext cx="219075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00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Generalidades</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9" name="TextBox 8">
            <a:extLst>
              <a:ext uri="{FF2B5EF4-FFF2-40B4-BE49-F238E27FC236}">
                <a16:creationId xmlns:a16="http://schemas.microsoft.com/office/drawing/2014/main" id="{90FEA881-9509-7889-520E-140C4B3C2D27}"/>
              </a:ext>
            </a:extLst>
          </p:cNvPr>
          <p:cNvSpPr txBox="1"/>
          <p:nvPr/>
        </p:nvSpPr>
        <p:spPr>
          <a:xfrm>
            <a:off x="480400" y="1156827"/>
            <a:ext cx="5614442" cy="1477328"/>
          </a:xfrm>
          <a:prstGeom prst="rect">
            <a:avLst/>
          </a:prstGeom>
          <a:solidFill>
            <a:schemeClr val="accent1">
              <a:lumMod val="20000"/>
              <a:lumOff val="80000"/>
            </a:schemeClr>
          </a:solidFill>
        </p:spPr>
        <p:txBody>
          <a:bodyPr wrap="square">
            <a:spAutoFit/>
          </a:bodyPr>
          <a:lstStyle/>
          <a:p>
            <a:pPr algn="l"/>
            <a:r>
              <a:rPr lang="es-CO" b="1" i="0" dirty="0">
                <a:solidFill>
                  <a:srgbClr val="374151"/>
                </a:solidFill>
                <a:effectLst/>
                <a:latin typeface="Söhne"/>
              </a:rPr>
              <a:t>Contexto:</a:t>
            </a:r>
          </a:p>
          <a:p>
            <a:pPr marL="742950" lvl="1" indent="-285750" algn="l">
              <a:buFont typeface="Arial" panose="020B0604020202020204" pitchFamily="34" charset="0"/>
              <a:buChar char="•"/>
            </a:pPr>
            <a:r>
              <a:rPr lang="es-CO" b="0" i="0" dirty="0">
                <a:solidFill>
                  <a:srgbClr val="374151"/>
                </a:solidFill>
                <a:effectLst/>
                <a:latin typeface="Söhne"/>
              </a:rPr>
              <a:t>Banco Mundial: Apoyo a países en desarrollo.</a:t>
            </a:r>
          </a:p>
          <a:p>
            <a:pPr marL="742950" lvl="1" indent="-285750" algn="l">
              <a:buFont typeface="Arial" panose="020B0604020202020204" pitchFamily="34" charset="0"/>
              <a:buChar char="•"/>
            </a:pPr>
            <a:r>
              <a:rPr lang="es-CO" b="0" i="0" dirty="0">
                <a:solidFill>
                  <a:srgbClr val="374151"/>
                </a:solidFill>
                <a:effectLst/>
                <a:latin typeface="Söhne"/>
              </a:rPr>
              <a:t>Objetivo: Evaluar capacidades de regresión para descubrir </a:t>
            </a:r>
            <a:r>
              <a:rPr lang="es-CO" b="0" i="0" dirty="0" err="1">
                <a:solidFill>
                  <a:srgbClr val="374151"/>
                </a:solidFill>
                <a:effectLst/>
                <a:latin typeface="Söhne"/>
              </a:rPr>
              <a:t>insights</a:t>
            </a:r>
            <a:r>
              <a:rPr lang="es-CO" b="0" i="0" dirty="0">
                <a:solidFill>
                  <a:srgbClr val="374151"/>
                </a:solidFill>
                <a:effectLst/>
                <a:latin typeface="Söhne"/>
              </a:rPr>
              <a:t> y sugerir políticas.</a:t>
            </a:r>
          </a:p>
          <a:p>
            <a:endParaRPr lang="es-CO" dirty="0">
              <a:solidFill>
                <a:srgbClr val="140F4B"/>
              </a:solidFill>
              <a:latin typeface="Avenir Next World (Body)"/>
            </a:endParaRPr>
          </a:p>
        </p:txBody>
      </p:sp>
      <p:sp>
        <p:nvSpPr>
          <p:cNvPr id="3" name="TextBox 2">
            <a:extLst>
              <a:ext uri="{FF2B5EF4-FFF2-40B4-BE49-F238E27FC236}">
                <a16:creationId xmlns:a16="http://schemas.microsoft.com/office/drawing/2014/main" id="{24544908-4A72-12F9-7245-B7E8A74D3FF4}"/>
              </a:ext>
            </a:extLst>
          </p:cNvPr>
          <p:cNvSpPr txBox="1"/>
          <p:nvPr/>
        </p:nvSpPr>
        <p:spPr>
          <a:xfrm>
            <a:off x="480400" y="2731558"/>
            <a:ext cx="5614442" cy="1754326"/>
          </a:xfrm>
          <a:prstGeom prst="rect">
            <a:avLst/>
          </a:prstGeom>
          <a:solidFill>
            <a:schemeClr val="accent3">
              <a:lumMod val="20000"/>
              <a:lumOff val="80000"/>
            </a:schemeClr>
          </a:solidFill>
        </p:spPr>
        <p:txBody>
          <a:bodyPr wrap="square">
            <a:spAutoFit/>
          </a:bodyPr>
          <a:lstStyle/>
          <a:p>
            <a:pPr algn="l"/>
            <a:r>
              <a:rPr lang="es-CO" b="1" i="0" dirty="0">
                <a:solidFill>
                  <a:srgbClr val="374151"/>
                </a:solidFill>
                <a:effectLst/>
                <a:latin typeface="Söhne"/>
              </a:rPr>
              <a:t>Conjunto de Datos:</a:t>
            </a:r>
          </a:p>
          <a:p>
            <a:pPr marL="742950" lvl="1" indent="-285750" algn="l">
              <a:buFont typeface="Arial" panose="020B0604020202020204" pitchFamily="34" charset="0"/>
              <a:buChar char="•"/>
            </a:pPr>
            <a:r>
              <a:rPr lang="es-CO" b="0" i="0" dirty="0">
                <a:solidFill>
                  <a:srgbClr val="374151"/>
                </a:solidFill>
                <a:effectLst/>
                <a:latin typeface="Söhne"/>
              </a:rPr>
              <a:t>Origen: </a:t>
            </a:r>
            <a:r>
              <a:rPr lang="es-CO" b="0" i="0" dirty="0" err="1">
                <a:solidFill>
                  <a:srgbClr val="374151"/>
                </a:solidFill>
                <a:effectLst/>
                <a:latin typeface="Söhne"/>
              </a:rPr>
              <a:t>Gapminder</a:t>
            </a:r>
            <a:r>
              <a:rPr lang="es-CO" b="0" i="0" dirty="0">
                <a:solidFill>
                  <a:srgbClr val="374151"/>
                </a:solidFill>
                <a:effectLst/>
                <a:latin typeface="Söhne"/>
              </a:rPr>
              <a:t>, indicadores por país.</a:t>
            </a:r>
          </a:p>
          <a:p>
            <a:pPr marL="742950" lvl="1" indent="-285750" algn="l">
              <a:buFont typeface="Arial" panose="020B0604020202020204" pitchFamily="34" charset="0"/>
              <a:buChar char="•"/>
            </a:pPr>
            <a:r>
              <a:rPr lang="es-CO" b="0" i="0" dirty="0">
                <a:solidFill>
                  <a:srgbClr val="374151"/>
                </a:solidFill>
                <a:effectLst/>
                <a:latin typeface="Söhne"/>
              </a:rPr>
              <a:t>Variables: indicadores, como el PIB, tasa de empleo, acceso a Internet, salud, consumo de alcohol, emisiones de CO2, expectativa de vida, entre otros.</a:t>
            </a:r>
          </a:p>
        </p:txBody>
      </p:sp>
      <p:sp>
        <p:nvSpPr>
          <p:cNvPr id="5" name="TextBox 4">
            <a:extLst>
              <a:ext uri="{FF2B5EF4-FFF2-40B4-BE49-F238E27FC236}">
                <a16:creationId xmlns:a16="http://schemas.microsoft.com/office/drawing/2014/main" id="{5A5AB031-6A96-2ED1-8975-02DE8FB814DA}"/>
              </a:ext>
            </a:extLst>
          </p:cNvPr>
          <p:cNvSpPr txBox="1"/>
          <p:nvPr/>
        </p:nvSpPr>
        <p:spPr>
          <a:xfrm>
            <a:off x="480400" y="4583287"/>
            <a:ext cx="5614442" cy="2031325"/>
          </a:xfrm>
          <a:prstGeom prst="rect">
            <a:avLst/>
          </a:prstGeom>
          <a:solidFill>
            <a:schemeClr val="accent1">
              <a:lumMod val="20000"/>
              <a:lumOff val="80000"/>
            </a:schemeClr>
          </a:solidFill>
        </p:spPr>
        <p:txBody>
          <a:bodyPr wrap="square">
            <a:spAutoFit/>
          </a:bodyPr>
          <a:lstStyle/>
          <a:p>
            <a:pPr algn="l"/>
            <a:r>
              <a:rPr lang="es-CO" b="1" i="0" dirty="0">
                <a:solidFill>
                  <a:srgbClr val="374151"/>
                </a:solidFill>
                <a:effectLst/>
                <a:latin typeface="Söhne"/>
              </a:rPr>
              <a:t>Metodología:</a:t>
            </a:r>
          </a:p>
          <a:p>
            <a:pPr marL="742950" lvl="1" indent="-285750" algn="l">
              <a:buFont typeface="Arial" panose="020B0604020202020204" pitchFamily="34" charset="0"/>
              <a:buChar char="•"/>
            </a:pPr>
            <a:r>
              <a:rPr lang="es-CO" b="0" i="0" dirty="0">
                <a:solidFill>
                  <a:srgbClr val="374151"/>
                </a:solidFill>
                <a:effectLst/>
                <a:latin typeface="Söhne"/>
              </a:rPr>
              <a:t>Análisis exploratorio de datos.</a:t>
            </a:r>
          </a:p>
          <a:p>
            <a:pPr marL="742950" lvl="1" indent="-285750" algn="l">
              <a:buFont typeface="Arial" panose="020B0604020202020204" pitchFamily="34" charset="0"/>
              <a:buChar char="•"/>
            </a:pPr>
            <a:r>
              <a:rPr lang="es-CO" b="0" i="0" dirty="0">
                <a:solidFill>
                  <a:srgbClr val="374151"/>
                </a:solidFill>
                <a:effectLst/>
                <a:latin typeface="Söhne"/>
              </a:rPr>
              <a:t>Limpieza y preparación de datos.</a:t>
            </a:r>
          </a:p>
          <a:p>
            <a:pPr marL="742950" lvl="1" indent="-285750" algn="l">
              <a:buFont typeface="Arial" panose="020B0604020202020204" pitchFamily="34" charset="0"/>
              <a:buChar char="•"/>
            </a:pPr>
            <a:r>
              <a:rPr lang="es-CO" b="0" i="0" dirty="0">
                <a:solidFill>
                  <a:srgbClr val="374151"/>
                </a:solidFill>
                <a:effectLst/>
                <a:latin typeface="Söhne"/>
              </a:rPr>
              <a:t>Modelos de regresión lineal para predecir el PIB per cápita.</a:t>
            </a:r>
          </a:p>
          <a:p>
            <a:pPr marL="742950" lvl="1" indent="-285750" algn="l">
              <a:buFont typeface="Arial" panose="020B0604020202020204" pitchFamily="34" charset="0"/>
              <a:buChar char="•"/>
            </a:pPr>
            <a:endParaRPr lang="es-CO" dirty="0">
              <a:solidFill>
                <a:srgbClr val="374151"/>
              </a:solidFill>
              <a:latin typeface="Söhne"/>
            </a:endParaRPr>
          </a:p>
          <a:p>
            <a:pPr marL="742950" lvl="1" indent="-285750" algn="l">
              <a:buFont typeface="Arial" panose="020B0604020202020204" pitchFamily="34" charset="0"/>
              <a:buChar char="•"/>
            </a:pPr>
            <a:endParaRPr lang="es-CO" b="0" i="0" dirty="0">
              <a:solidFill>
                <a:srgbClr val="374151"/>
              </a:solidFill>
              <a:effectLst/>
              <a:latin typeface="Söhne"/>
            </a:endParaRPr>
          </a:p>
        </p:txBody>
      </p:sp>
      <p:sp>
        <p:nvSpPr>
          <p:cNvPr id="10" name="TextBox 9">
            <a:extLst>
              <a:ext uri="{FF2B5EF4-FFF2-40B4-BE49-F238E27FC236}">
                <a16:creationId xmlns:a16="http://schemas.microsoft.com/office/drawing/2014/main" id="{EA759481-F980-DE3A-1B27-730A4A4329AB}"/>
              </a:ext>
            </a:extLst>
          </p:cNvPr>
          <p:cNvSpPr txBox="1"/>
          <p:nvPr/>
        </p:nvSpPr>
        <p:spPr>
          <a:xfrm>
            <a:off x="6240674" y="1168508"/>
            <a:ext cx="5614442" cy="1477328"/>
          </a:xfrm>
          <a:prstGeom prst="rect">
            <a:avLst/>
          </a:prstGeom>
          <a:solidFill>
            <a:schemeClr val="accent1">
              <a:lumMod val="20000"/>
              <a:lumOff val="80000"/>
            </a:schemeClr>
          </a:solidFill>
        </p:spPr>
        <p:txBody>
          <a:bodyPr wrap="square">
            <a:spAutoFit/>
          </a:bodyPr>
          <a:lstStyle/>
          <a:p>
            <a:pPr algn="l"/>
            <a:r>
              <a:rPr lang="es-CO" b="1" i="0" dirty="0">
                <a:solidFill>
                  <a:srgbClr val="374151"/>
                </a:solidFill>
                <a:effectLst/>
                <a:latin typeface="Söhne"/>
              </a:rPr>
              <a:t>Resultados:</a:t>
            </a:r>
          </a:p>
          <a:p>
            <a:pPr marL="742950" lvl="1" indent="-285750" algn="l">
              <a:buFont typeface="Arial" panose="020B0604020202020204" pitchFamily="34" charset="0"/>
              <a:buChar char="•"/>
            </a:pPr>
            <a:r>
              <a:rPr lang="es-CO" b="0" i="0" dirty="0">
                <a:solidFill>
                  <a:srgbClr val="374151"/>
                </a:solidFill>
                <a:effectLst/>
                <a:latin typeface="Söhne"/>
              </a:rPr>
              <a:t>Identificación de relaciones clave entre indicadores y PIB.</a:t>
            </a:r>
          </a:p>
          <a:p>
            <a:pPr marL="742950" lvl="1" indent="-285750" algn="l">
              <a:buFont typeface="Arial" panose="020B0604020202020204" pitchFamily="34" charset="0"/>
              <a:buChar char="•"/>
            </a:pPr>
            <a:r>
              <a:rPr lang="es-CO" b="0" i="0" dirty="0">
                <a:solidFill>
                  <a:srgbClr val="374151"/>
                </a:solidFill>
                <a:effectLst/>
                <a:latin typeface="Söhne"/>
              </a:rPr>
              <a:t>Recomendaciones de políticas basadas en análisis sólidos.</a:t>
            </a:r>
          </a:p>
        </p:txBody>
      </p:sp>
      <p:sp>
        <p:nvSpPr>
          <p:cNvPr id="12" name="TextBox 11">
            <a:extLst>
              <a:ext uri="{FF2B5EF4-FFF2-40B4-BE49-F238E27FC236}">
                <a16:creationId xmlns:a16="http://schemas.microsoft.com/office/drawing/2014/main" id="{0014DFBF-B968-E242-2462-2E5C4F6C0AEF}"/>
              </a:ext>
            </a:extLst>
          </p:cNvPr>
          <p:cNvSpPr txBox="1"/>
          <p:nvPr/>
        </p:nvSpPr>
        <p:spPr>
          <a:xfrm>
            <a:off x="6240674" y="2702017"/>
            <a:ext cx="5614442" cy="1754326"/>
          </a:xfrm>
          <a:prstGeom prst="rect">
            <a:avLst/>
          </a:prstGeom>
          <a:solidFill>
            <a:schemeClr val="bg1">
              <a:lumMod val="95000"/>
            </a:schemeClr>
          </a:solidFill>
        </p:spPr>
        <p:txBody>
          <a:bodyPr wrap="square">
            <a:spAutoFit/>
          </a:bodyPr>
          <a:lstStyle/>
          <a:p>
            <a:pPr algn="l"/>
            <a:r>
              <a:rPr lang="es-CO" b="1" i="0" dirty="0">
                <a:solidFill>
                  <a:srgbClr val="374151"/>
                </a:solidFill>
                <a:effectLst/>
                <a:latin typeface="Söhne"/>
              </a:rPr>
              <a:t>Importancia:</a:t>
            </a:r>
          </a:p>
          <a:p>
            <a:pPr marL="742950" lvl="1" indent="-285750" algn="l">
              <a:buFont typeface="Arial" panose="020B0604020202020204" pitchFamily="34" charset="0"/>
              <a:buChar char="•"/>
            </a:pPr>
            <a:r>
              <a:rPr lang="es-CO" b="0" i="0" dirty="0">
                <a:solidFill>
                  <a:srgbClr val="374151"/>
                </a:solidFill>
                <a:effectLst/>
                <a:latin typeface="Söhne"/>
              </a:rPr>
              <a:t>Apoyo a decisiones informadas.</a:t>
            </a:r>
          </a:p>
          <a:p>
            <a:pPr marL="742950" lvl="1" indent="-285750" algn="l">
              <a:buFont typeface="Arial" panose="020B0604020202020204" pitchFamily="34" charset="0"/>
              <a:buChar char="•"/>
            </a:pPr>
            <a:r>
              <a:rPr lang="es-CO" b="0" i="0" dirty="0">
                <a:solidFill>
                  <a:srgbClr val="374151"/>
                </a:solidFill>
                <a:effectLst/>
                <a:latin typeface="Söhne"/>
              </a:rPr>
              <a:t>Fomento del desarrollo sostenible.</a:t>
            </a:r>
          </a:p>
          <a:p>
            <a:pPr marL="742950" lvl="1" indent="-285750" algn="l">
              <a:buFont typeface="Arial" panose="020B0604020202020204" pitchFamily="34" charset="0"/>
              <a:buChar char="•"/>
            </a:pPr>
            <a:r>
              <a:rPr lang="es-CO" b="0" i="0" dirty="0">
                <a:solidFill>
                  <a:srgbClr val="374151"/>
                </a:solidFill>
                <a:effectLst/>
                <a:latin typeface="Söhne"/>
              </a:rPr>
              <a:t>Utilización de Ciencia de Datos como herramienta clave para el Banco Mundial.</a:t>
            </a:r>
          </a:p>
          <a:p>
            <a:pPr lvl="1" algn="l"/>
            <a:endParaRPr lang="es-CO" dirty="0">
              <a:solidFill>
                <a:srgbClr val="374151"/>
              </a:solidFill>
              <a:latin typeface="Söhne"/>
            </a:endParaRPr>
          </a:p>
        </p:txBody>
      </p:sp>
      <p:sp>
        <p:nvSpPr>
          <p:cNvPr id="21" name="TextBox 20">
            <a:extLst>
              <a:ext uri="{FF2B5EF4-FFF2-40B4-BE49-F238E27FC236}">
                <a16:creationId xmlns:a16="http://schemas.microsoft.com/office/drawing/2014/main" id="{ED893868-0D5F-C778-07D6-58CE9D0104E1}"/>
              </a:ext>
            </a:extLst>
          </p:cNvPr>
          <p:cNvSpPr txBox="1"/>
          <p:nvPr/>
        </p:nvSpPr>
        <p:spPr>
          <a:xfrm>
            <a:off x="6240674" y="4594968"/>
            <a:ext cx="5614442" cy="2031325"/>
          </a:xfrm>
          <a:prstGeom prst="rect">
            <a:avLst/>
          </a:prstGeom>
          <a:solidFill>
            <a:schemeClr val="accent1">
              <a:lumMod val="20000"/>
              <a:lumOff val="80000"/>
            </a:schemeClr>
          </a:solidFill>
        </p:spPr>
        <p:txBody>
          <a:bodyPr wrap="square">
            <a:spAutoFit/>
          </a:bodyPr>
          <a:lstStyle/>
          <a:p>
            <a:pPr algn="l"/>
            <a:r>
              <a:rPr lang="es-CO" b="0" i="0" dirty="0">
                <a:solidFill>
                  <a:srgbClr val="374151"/>
                </a:solidFill>
                <a:effectLst/>
                <a:latin typeface="Söhne"/>
              </a:rPr>
              <a:t>Conclusiones:</a:t>
            </a:r>
          </a:p>
          <a:p>
            <a:pPr algn="l"/>
            <a:r>
              <a:rPr lang="es-CO" b="0" i="0" dirty="0">
                <a:solidFill>
                  <a:srgbClr val="374151"/>
                </a:solidFill>
                <a:effectLst/>
                <a:latin typeface="Söhne"/>
              </a:rPr>
              <a:t>El uso de la Ciencia de Datos en el Banco Mundial es fundamental para abordar desafíos globales y promover el desarrollo efectivo y sostenible. El taller se centra en analizar relaciones clave entre indicadores y PIB, brindando </a:t>
            </a:r>
            <a:r>
              <a:rPr lang="es-CO" b="0" i="0" dirty="0" err="1">
                <a:solidFill>
                  <a:srgbClr val="374151"/>
                </a:solidFill>
                <a:effectLst/>
                <a:latin typeface="Söhne"/>
              </a:rPr>
              <a:t>insights</a:t>
            </a:r>
            <a:r>
              <a:rPr lang="es-CO" b="0" i="0" dirty="0">
                <a:solidFill>
                  <a:srgbClr val="374151"/>
                </a:solidFill>
                <a:effectLst/>
                <a:latin typeface="Söhne"/>
              </a:rPr>
              <a:t> para políticas públicas basadas en datos sólidos.</a:t>
            </a:r>
          </a:p>
        </p:txBody>
      </p:sp>
    </p:spTree>
    <p:extLst>
      <p:ext uri="{BB962C8B-B14F-4D97-AF65-F5344CB8AC3E}">
        <p14:creationId xmlns:p14="http://schemas.microsoft.com/office/powerpoint/2010/main" val="37923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Análisis Exploratorio</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2" name="TextBox 1">
            <a:extLst>
              <a:ext uri="{FF2B5EF4-FFF2-40B4-BE49-F238E27FC236}">
                <a16:creationId xmlns:a16="http://schemas.microsoft.com/office/drawing/2014/main" id="{65A48C4B-7C3C-CFE3-07AA-463A19E45301}"/>
              </a:ext>
            </a:extLst>
          </p:cNvPr>
          <p:cNvSpPr txBox="1"/>
          <p:nvPr/>
        </p:nvSpPr>
        <p:spPr>
          <a:xfrm>
            <a:off x="481263" y="1332786"/>
            <a:ext cx="7828547" cy="4801314"/>
          </a:xfrm>
          <a:prstGeom prst="rect">
            <a:avLst/>
          </a:prstGeom>
          <a:noFill/>
        </p:spPr>
        <p:txBody>
          <a:bodyPr wrap="square" rtlCol="0">
            <a:spAutoFit/>
          </a:bodyPr>
          <a:lstStyle/>
          <a:p>
            <a:r>
              <a:rPr lang="es-CO" b="1" dirty="0"/>
              <a:t>Calidad y Limpieza: </a:t>
            </a:r>
            <a:br>
              <a:rPr lang="es-CO" dirty="0"/>
            </a:br>
            <a:endParaRPr lang="es-CO" dirty="0"/>
          </a:p>
          <a:p>
            <a:pPr marL="285750" indent="-285750">
              <a:buFont typeface="Arial" panose="020B0604020202020204" pitchFamily="34" charset="0"/>
              <a:buChar char="•"/>
            </a:pPr>
            <a:r>
              <a:rPr lang="es-CO" dirty="0"/>
              <a:t>Del </a:t>
            </a:r>
            <a:r>
              <a:rPr lang="es-CO" dirty="0" err="1"/>
              <a:t>dataframe</a:t>
            </a:r>
            <a:r>
              <a:rPr lang="es-CO" dirty="0"/>
              <a:t> original, se excluyeron las variables </a:t>
            </a:r>
            <a:r>
              <a:rPr lang="es-CO" dirty="0" err="1"/>
              <a:t>hivrate</a:t>
            </a:r>
            <a:r>
              <a:rPr lang="es-CO" dirty="0"/>
              <a:t>, </a:t>
            </a:r>
            <a:r>
              <a:rPr lang="es-CO" dirty="0" err="1"/>
              <a:t>oilperperson</a:t>
            </a:r>
            <a:r>
              <a:rPr lang="es-CO" dirty="0"/>
              <a:t>, </a:t>
            </a:r>
            <a:r>
              <a:rPr lang="es-CO" dirty="0" err="1"/>
              <a:t>relectricperperson</a:t>
            </a:r>
            <a:r>
              <a:rPr lang="es-CO" dirty="0"/>
              <a:t> debido a que tenían un porcentaje de datos faltantes que superaba el 10%.</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 Se eliminar duplicados </a:t>
            </a:r>
          </a:p>
          <a:p>
            <a:pPr marL="285750" indent="-285750">
              <a:buFont typeface="Arial" panose="020B0604020202020204" pitchFamily="34" charset="0"/>
              <a:buChar char="•"/>
            </a:pPr>
            <a:endParaRPr lang="es-CO" dirty="0"/>
          </a:p>
          <a:p>
            <a:pPr marL="285750" indent="-285750">
              <a:buFont typeface="Arial" panose="020B0604020202020204" pitchFamily="34" charset="0"/>
              <a:buChar char="•"/>
            </a:pPr>
            <a:r>
              <a:rPr lang="es-CO" dirty="0"/>
              <a:t>Para las variables </a:t>
            </a:r>
            <a:r>
              <a:rPr lang="es-CO" dirty="0" err="1"/>
              <a:t>armedforcesrate</a:t>
            </a:r>
            <a:r>
              <a:rPr lang="es-CO" dirty="0"/>
              <a:t>, breastcancerper100th, co2emissions, </a:t>
            </a:r>
            <a:r>
              <a:rPr lang="es-CO" dirty="0" err="1"/>
              <a:t>femaleemployrate</a:t>
            </a:r>
            <a:r>
              <a:rPr lang="es-CO" dirty="0"/>
              <a:t>, </a:t>
            </a:r>
            <a:r>
              <a:rPr lang="es-CO" dirty="0" err="1"/>
              <a:t>polityscore</a:t>
            </a:r>
            <a:r>
              <a:rPr lang="es-CO" dirty="0"/>
              <a:t>, </a:t>
            </a:r>
            <a:r>
              <a:rPr lang="es-CO" dirty="0" err="1"/>
              <a:t>employrate</a:t>
            </a:r>
            <a:r>
              <a:rPr lang="es-CO" dirty="0"/>
              <a:t> e </a:t>
            </a:r>
            <a:r>
              <a:rPr lang="es-CO" dirty="0" err="1"/>
              <a:t>internetuserate</a:t>
            </a:r>
            <a:r>
              <a:rPr lang="es-CO" dirty="0"/>
              <a:t>, que tenían un porcentaje de datos faltantes inferior al 6.2%, se implementó una estrategia de imputación. Esta estrategia implicó identificar el </a:t>
            </a:r>
            <a:r>
              <a:rPr lang="es-CO" dirty="0" err="1"/>
              <a:t>paíse</a:t>
            </a:r>
            <a:r>
              <a:rPr lang="es-CO" dirty="0"/>
              <a:t> en el </a:t>
            </a:r>
            <a:r>
              <a:rPr lang="es-CO" dirty="0" err="1"/>
              <a:t>dataframe</a:t>
            </a:r>
            <a:r>
              <a:rPr lang="es-CO" dirty="0"/>
              <a:t> que fuera más similar en términos de la variable analizada y utilizar sus valores como referencia para llenar los datos faltantes. Este enfoque se escogió con el objetivo de minimizar la variabilidad que podría surgir de otros métodos de imputación. Este mismo enfoque se realizó para los valores posiblemente atípicos para algún país respecto a la variable analizada.</a:t>
            </a:r>
          </a:p>
        </p:txBody>
      </p:sp>
      <p:pic>
        <p:nvPicPr>
          <p:cNvPr id="2052" name="Picture 4" descr="Calidad de datos: datos limpios, resultados concretos">
            <a:extLst>
              <a:ext uri="{FF2B5EF4-FFF2-40B4-BE49-F238E27FC236}">
                <a16:creationId xmlns:a16="http://schemas.microsoft.com/office/drawing/2014/main" id="{A10CCCDE-E39B-324C-F73E-B9E798842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524" y="1983779"/>
            <a:ext cx="3164718" cy="2890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86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Análisis Exploratorio</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pic>
        <p:nvPicPr>
          <p:cNvPr id="3073" name="Picture 1">
            <a:extLst>
              <a:ext uri="{FF2B5EF4-FFF2-40B4-BE49-F238E27FC236}">
                <a16:creationId xmlns:a16="http://schemas.microsoft.com/office/drawing/2014/main" id="{A26FC732-FF71-D45E-0EFB-C516D942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7" y="1092147"/>
            <a:ext cx="5969054" cy="49650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98B49C9-1285-8E37-6004-885D3B3E1FC5}"/>
              </a:ext>
            </a:extLst>
          </p:cNvPr>
          <p:cNvSpPr>
            <a:spLocks noChangeArrowheads="1"/>
          </p:cNvSpPr>
          <p:nvPr/>
        </p:nvSpPr>
        <p:spPr bwMode="auto">
          <a:xfrm>
            <a:off x="593661" y="6134100"/>
            <a:ext cx="2791223"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Media de </a:t>
            </a:r>
            <a:r>
              <a:rPr kumimoji="0" lang="es-CO" altLang="es-CO" sz="1000" b="0" i="0" u="none" strike="noStrike" cap="none" normalizeH="0" baseline="0" dirty="0" err="1">
                <a:ln>
                  <a:noFill/>
                </a:ln>
                <a:solidFill>
                  <a:srgbClr val="000000"/>
                </a:solidFill>
                <a:effectLst/>
                <a:latin typeface="Courier New" panose="02070309020205020404" pitchFamily="49" charset="0"/>
                <a:ea typeface="Helvetica Neue"/>
                <a:cs typeface="Courier New" panose="02070309020205020404" pitchFamily="49" charset="0"/>
              </a:rPr>
              <a:t>Income</a:t>
            </a: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 per </a:t>
            </a:r>
            <a:r>
              <a:rPr kumimoji="0" lang="es-CO" altLang="es-CO" sz="1000" b="0" i="0" u="none" strike="noStrike" cap="none" normalizeH="0" baseline="0" dirty="0" err="1">
                <a:ln>
                  <a:noFill/>
                </a:ln>
                <a:solidFill>
                  <a:srgbClr val="000000"/>
                </a:solidFill>
                <a:effectLst/>
                <a:latin typeface="Courier New" panose="02070309020205020404" pitchFamily="49" charset="0"/>
                <a:ea typeface="Helvetica Neue"/>
                <a:cs typeface="Courier New" panose="02070309020205020404" pitchFamily="49" charset="0"/>
              </a:rPr>
              <a:t>Person</a:t>
            </a: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 7202.02 Mediana de </a:t>
            </a:r>
            <a:r>
              <a:rPr kumimoji="0" lang="es-CO" altLang="es-CO" sz="1000" b="0" i="0" u="none" strike="noStrike" cap="none" normalizeH="0" baseline="0" dirty="0" err="1">
                <a:ln>
                  <a:noFill/>
                </a:ln>
                <a:solidFill>
                  <a:srgbClr val="000000"/>
                </a:solidFill>
                <a:effectLst/>
                <a:latin typeface="Courier New" panose="02070309020205020404" pitchFamily="49" charset="0"/>
                <a:ea typeface="Helvetica Neue"/>
                <a:cs typeface="Courier New" panose="02070309020205020404" pitchFamily="49" charset="0"/>
              </a:rPr>
              <a:t>Income</a:t>
            </a: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 per </a:t>
            </a:r>
            <a:r>
              <a:rPr kumimoji="0" lang="es-CO" altLang="es-CO" sz="1000" b="0" i="0" u="none" strike="noStrike" cap="none" normalizeH="0" baseline="0" dirty="0" err="1">
                <a:ln>
                  <a:noFill/>
                </a:ln>
                <a:solidFill>
                  <a:srgbClr val="000000"/>
                </a:solidFill>
                <a:effectLst/>
                <a:latin typeface="Courier New" panose="02070309020205020404" pitchFamily="49" charset="0"/>
                <a:ea typeface="Helvetica Neue"/>
                <a:cs typeface="Courier New" panose="02070309020205020404" pitchFamily="49" charset="0"/>
              </a:rPr>
              <a:t>Person</a:t>
            </a: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 2344.90 Desviación estándar de </a:t>
            </a:r>
            <a:r>
              <a:rPr kumimoji="0" lang="es-CO" altLang="es-CO" sz="1000" b="0" i="0" u="none" strike="noStrike" cap="none" normalizeH="0" baseline="0" dirty="0" err="1">
                <a:ln>
                  <a:noFill/>
                </a:ln>
                <a:solidFill>
                  <a:srgbClr val="000000"/>
                </a:solidFill>
                <a:effectLst/>
                <a:latin typeface="Courier New" panose="02070309020205020404" pitchFamily="49" charset="0"/>
                <a:ea typeface="Helvetica Neue"/>
                <a:cs typeface="Courier New" panose="02070309020205020404" pitchFamily="49" charset="0"/>
              </a:rPr>
              <a:t>Income</a:t>
            </a: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 per </a:t>
            </a:r>
            <a:r>
              <a:rPr kumimoji="0" lang="es-CO" altLang="es-CO" sz="1000" b="0" i="0" u="none" strike="noStrike" cap="none" normalizeH="0" baseline="0" dirty="0" err="1">
                <a:ln>
                  <a:noFill/>
                </a:ln>
                <a:solidFill>
                  <a:srgbClr val="000000"/>
                </a:solidFill>
                <a:effectLst/>
                <a:latin typeface="Courier New" panose="02070309020205020404" pitchFamily="49" charset="0"/>
                <a:ea typeface="Helvetica Neue"/>
                <a:cs typeface="Courier New" panose="02070309020205020404" pitchFamily="49" charset="0"/>
              </a:rPr>
              <a:t>Person</a:t>
            </a:r>
            <a:r>
              <a:rPr kumimoji="0" lang="es-CO" altLang="es-CO" sz="1000" b="0" i="0" u="none" strike="noStrike" cap="none" normalizeH="0" baseline="0" dirty="0">
                <a:ln>
                  <a:noFill/>
                </a:ln>
                <a:solidFill>
                  <a:srgbClr val="000000"/>
                </a:solidFill>
                <a:effectLst/>
                <a:latin typeface="Courier New" panose="02070309020205020404" pitchFamily="49" charset="0"/>
                <a:ea typeface="Helvetica Neue"/>
                <a:cs typeface="Courier New" panose="02070309020205020404" pitchFamily="49" charset="0"/>
              </a:rPr>
              <a:t>: 10469.30</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31511F6-DEAD-ECF4-CCF4-6CB3FC584072}"/>
              </a:ext>
            </a:extLst>
          </p:cNvPr>
          <p:cNvSpPr>
            <a:spLocks noChangeArrowheads="1"/>
          </p:cNvSpPr>
          <p:nvPr/>
        </p:nvSpPr>
        <p:spPr bwMode="auto">
          <a:xfrm>
            <a:off x="3529365" y="6057155"/>
            <a:ext cx="3320614"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Número de registros originales: 163 Número de registros excluidos por estar fuera del rango IQR: 22 Número de registros que se mantienen después del filtro: 141 Porcentaje de retención: 86.50%</a:t>
            </a:r>
            <a:r>
              <a:rPr kumimoji="0" lang="es-CO" altLang="es-CO" sz="800" b="0" i="0" u="none" strike="noStrike" cap="none" normalizeH="0" baseline="0">
                <a:ln>
                  <a:noFill/>
                </a:ln>
                <a:solidFill>
                  <a:schemeClr val="tx1"/>
                </a:solidFill>
                <a:effectLst/>
              </a:rPr>
              <a:t> </a:t>
            </a: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847F2BE-42CF-0AFC-089D-E318C2EC0A51}"/>
              </a:ext>
            </a:extLst>
          </p:cNvPr>
          <p:cNvSpPr txBox="1"/>
          <p:nvPr/>
        </p:nvSpPr>
        <p:spPr>
          <a:xfrm>
            <a:off x="6849979" y="1194285"/>
            <a:ext cx="5422232" cy="5632311"/>
          </a:xfrm>
          <a:prstGeom prst="rect">
            <a:avLst/>
          </a:prstGeom>
          <a:noFill/>
        </p:spPr>
        <p:txBody>
          <a:bodyPr wrap="square">
            <a:spAutoFit/>
          </a:bodyPr>
          <a:lstStyle/>
          <a:p>
            <a:pPr algn="l">
              <a:buFont typeface="Arial" panose="020B0604020202020204" pitchFamily="34" charset="0"/>
              <a:buChar char="•"/>
            </a:pPr>
            <a:r>
              <a:rPr lang="es-CO" b="1" i="0" dirty="0" err="1">
                <a:solidFill>
                  <a:srgbClr val="374151"/>
                </a:solidFill>
                <a:effectLst/>
              </a:rPr>
              <a:t>Income</a:t>
            </a:r>
            <a:r>
              <a:rPr lang="es-CO" b="1" i="0" dirty="0">
                <a:solidFill>
                  <a:srgbClr val="374151"/>
                </a:solidFill>
                <a:effectLst/>
              </a:rPr>
              <a:t> per </a:t>
            </a:r>
            <a:r>
              <a:rPr lang="es-CO" b="1" i="0" dirty="0" err="1">
                <a:solidFill>
                  <a:srgbClr val="374151"/>
                </a:solidFill>
                <a:effectLst/>
              </a:rPr>
              <a:t>person</a:t>
            </a:r>
            <a:r>
              <a:rPr lang="es-CO" b="1" i="0" dirty="0">
                <a:solidFill>
                  <a:srgbClr val="374151"/>
                </a:solidFill>
                <a:effectLst/>
              </a:rPr>
              <a:t>:</a:t>
            </a:r>
            <a:r>
              <a:rPr lang="es-CO" b="0" i="0" dirty="0">
                <a:solidFill>
                  <a:srgbClr val="374151"/>
                </a:solidFill>
                <a:effectLst/>
              </a:rPr>
              <a:t> Distribución sesgada a la derecha con alta variabilidad.</a:t>
            </a:r>
          </a:p>
          <a:p>
            <a:pPr algn="l">
              <a:buFont typeface="Arial" panose="020B0604020202020204" pitchFamily="34" charset="0"/>
              <a:buChar char="•"/>
            </a:pPr>
            <a:r>
              <a:rPr lang="es-CO" b="1" i="0" dirty="0">
                <a:solidFill>
                  <a:srgbClr val="374151"/>
                </a:solidFill>
                <a:effectLst/>
              </a:rPr>
              <a:t>Alcohol </a:t>
            </a:r>
            <a:r>
              <a:rPr lang="es-CO" b="1" i="0" dirty="0" err="1">
                <a:solidFill>
                  <a:srgbClr val="374151"/>
                </a:solidFill>
                <a:effectLst/>
              </a:rPr>
              <a:t>consumption</a:t>
            </a:r>
            <a:r>
              <a:rPr lang="es-CO" b="1" i="0" dirty="0">
                <a:solidFill>
                  <a:srgbClr val="374151"/>
                </a:solidFill>
                <a:effectLst/>
              </a:rPr>
              <a:t>:</a:t>
            </a:r>
            <a:r>
              <a:rPr lang="es-CO" b="0" i="0" dirty="0">
                <a:solidFill>
                  <a:srgbClr val="374151"/>
                </a:solidFill>
                <a:effectLst/>
              </a:rPr>
              <a:t> Distribución cercana a la normal.</a:t>
            </a:r>
          </a:p>
          <a:p>
            <a:pPr algn="l">
              <a:buFont typeface="Arial" panose="020B0604020202020204" pitchFamily="34" charset="0"/>
              <a:buChar char="•"/>
            </a:pPr>
            <a:r>
              <a:rPr lang="es-CO" b="1" i="0" dirty="0" err="1">
                <a:solidFill>
                  <a:srgbClr val="374151"/>
                </a:solidFill>
                <a:effectLst/>
              </a:rPr>
              <a:t>Armed</a:t>
            </a:r>
            <a:r>
              <a:rPr lang="es-CO" b="1" i="0" dirty="0">
                <a:solidFill>
                  <a:srgbClr val="374151"/>
                </a:solidFill>
                <a:effectLst/>
              </a:rPr>
              <a:t> </a:t>
            </a:r>
            <a:r>
              <a:rPr lang="es-CO" b="1" i="0" dirty="0" err="1">
                <a:solidFill>
                  <a:srgbClr val="374151"/>
                </a:solidFill>
                <a:effectLst/>
              </a:rPr>
              <a:t>forces</a:t>
            </a:r>
            <a:r>
              <a:rPr lang="es-CO" b="1" i="0" dirty="0">
                <a:solidFill>
                  <a:srgbClr val="374151"/>
                </a:solidFill>
                <a:effectLst/>
              </a:rPr>
              <a:t> </a:t>
            </a:r>
            <a:r>
              <a:rPr lang="es-CO" b="1" i="0" dirty="0" err="1">
                <a:solidFill>
                  <a:srgbClr val="374151"/>
                </a:solidFill>
                <a:effectLst/>
              </a:rPr>
              <a:t>rate</a:t>
            </a:r>
            <a:r>
              <a:rPr lang="es-CO" b="1" i="0" dirty="0">
                <a:solidFill>
                  <a:srgbClr val="374151"/>
                </a:solidFill>
                <a:effectLst/>
              </a:rPr>
              <a:t>:</a:t>
            </a:r>
            <a:r>
              <a:rPr lang="es-CO" b="0" i="0" dirty="0">
                <a:solidFill>
                  <a:srgbClr val="374151"/>
                </a:solidFill>
                <a:effectLst/>
              </a:rPr>
              <a:t> Mayoría de países con bajas tasas, algunos extremadamente altas.</a:t>
            </a:r>
          </a:p>
          <a:p>
            <a:pPr algn="l">
              <a:buFont typeface="Arial" panose="020B0604020202020204" pitchFamily="34" charset="0"/>
              <a:buChar char="•"/>
            </a:pPr>
            <a:r>
              <a:rPr lang="es-CO" b="1" i="0" dirty="0" err="1">
                <a:solidFill>
                  <a:srgbClr val="374151"/>
                </a:solidFill>
                <a:effectLst/>
              </a:rPr>
              <a:t>Breast</a:t>
            </a:r>
            <a:r>
              <a:rPr lang="es-CO" b="1" i="0" dirty="0">
                <a:solidFill>
                  <a:srgbClr val="374151"/>
                </a:solidFill>
                <a:effectLst/>
              </a:rPr>
              <a:t> </a:t>
            </a:r>
            <a:r>
              <a:rPr lang="es-CO" b="1" i="0" dirty="0" err="1">
                <a:solidFill>
                  <a:srgbClr val="374151"/>
                </a:solidFill>
                <a:effectLst/>
              </a:rPr>
              <a:t>cancer</a:t>
            </a:r>
            <a:r>
              <a:rPr lang="es-CO" b="1" i="0" dirty="0">
                <a:solidFill>
                  <a:srgbClr val="374151"/>
                </a:solidFill>
                <a:effectLst/>
              </a:rPr>
              <a:t> per 100th:</a:t>
            </a:r>
            <a:r>
              <a:rPr lang="es-CO" b="0" i="0" dirty="0">
                <a:solidFill>
                  <a:srgbClr val="374151"/>
                </a:solidFill>
                <a:effectLst/>
              </a:rPr>
              <a:t> Distribución sesgada a la derecha.</a:t>
            </a:r>
          </a:p>
          <a:p>
            <a:pPr algn="l">
              <a:buFont typeface="Arial" panose="020B0604020202020204" pitchFamily="34" charset="0"/>
              <a:buChar char="•"/>
            </a:pPr>
            <a:r>
              <a:rPr lang="es-CO" b="1" i="0" dirty="0">
                <a:solidFill>
                  <a:srgbClr val="374151"/>
                </a:solidFill>
                <a:effectLst/>
              </a:rPr>
              <a:t>CO2 </a:t>
            </a:r>
            <a:r>
              <a:rPr lang="es-CO" b="1" i="0" dirty="0" err="1">
                <a:solidFill>
                  <a:srgbClr val="374151"/>
                </a:solidFill>
                <a:effectLst/>
              </a:rPr>
              <a:t>emissions</a:t>
            </a:r>
            <a:r>
              <a:rPr lang="es-CO" b="1" i="0" dirty="0">
                <a:solidFill>
                  <a:srgbClr val="374151"/>
                </a:solidFill>
                <a:effectLst/>
              </a:rPr>
              <a:t>:</a:t>
            </a:r>
            <a:r>
              <a:rPr lang="es-CO" b="0" i="0" dirty="0">
                <a:solidFill>
                  <a:srgbClr val="374151"/>
                </a:solidFill>
                <a:effectLst/>
              </a:rPr>
              <a:t> Amplia variabilidad con algunos países emitiendo significativamente más.</a:t>
            </a:r>
          </a:p>
          <a:p>
            <a:pPr algn="l">
              <a:buFont typeface="Arial" panose="020B0604020202020204" pitchFamily="34" charset="0"/>
              <a:buChar char="•"/>
            </a:pPr>
            <a:r>
              <a:rPr lang="es-CO" b="1" i="0" dirty="0" err="1">
                <a:solidFill>
                  <a:srgbClr val="374151"/>
                </a:solidFill>
                <a:effectLst/>
              </a:rPr>
              <a:t>Female</a:t>
            </a:r>
            <a:r>
              <a:rPr lang="es-CO" b="1" i="0" dirty="0">
                <a:solidFill>
                  <a:srgbClr val="374151"/>
                </a:solidFill>
                <a:effectLst/>
              </a:rPr>
              <a:t> </a:t>
            </a:r>
            <a:r>
              <a:rPr lang="es-CO" b="1" i="0" dirty="0" err="1">
                <a:solidFill>
                  <a:srgbClr val="374151"/>
                </a:solidFill>
                <a:effectLst/>
              </a:rPr>
              <a:t>employment</a:t>
            </a:r>
            <a:r>
              <a:rPr lang="es-CO" b="1" i="0" dirty="0">
                <a:solidFill>
                  <a:srgbClr val="374151"/>
                </a:solidFill>
                <a:effectLst/>
              </a:rPr>
              <a:t> </a:t>
            </a:r>
            <a:r>
              <a:rPr lang="es-CO" b="1" i="0" dirty="0" err="1">
                <a:solidFill>
                  <a:srgbClr val="374151"/>
                </a:solidFill>
                <a:effectLst/>
              </a:rPr>
              <a:t>rate</a:t>
            </a:r>
            <a:r>
              <a:rPr lang="es-CO" b="1" i="0" dirty="0">
                <a:solidFill>
                  <a:srgbClr val="374151"/>
                </a:solidFill>
                <a:effectLst/>
              </a:rPr>
              <a:t>:</a:t>
            </a:r>
            <a:r>
              <a:rPr lang="es-CO" b="0" i="0" dirty="0">
                <a:solidFill>
                  <a:srgbClr val="374151"/>
                </a:solidFill>
                <a:effectLst/>
              </a:rPr>
              <a:t> Distribución cercana a la normal.</a:t>
            </a:r>
          </a:p>
          <a:p>
            <a:pPr algn="l">
              <a:buFont typeface="Arial" panose="020B0604020202020204" pitchFamily="34" charset="0"/>
              <a:buChar char="•"/>
            </a:pPr>
            <a:r>
              <a:rPr lang="es-CO" b="1" i="0" dirty="0">
                <a:solidFill>
                  <a:srgbClr val="374151"/>
                </a:solidFill>
                <a:effectLst/>
              </a:rPr>
              <a:t>Internet </a:t>
            </a:r>
            <a:r>
              <a:rPr lang="es-CO" b="1" i="0" dirty="0" err="1">
                <a:solidFill>
                  <a:srgbClr val="374151"/>
                </a:solidFill>
                <a:effectLst/>
              </a:rPr>
              <a:t>user</a:t>
            </a:r>
            <a:r>
              <a:rPr lang="es-CO" b="1" i="0" dirty="0">
                <a:solidFill>
                  <a:srgbClr val="374151"/>
                </a:solidFill>
                <a:effectLst/>
              </a:rPr>
              <a:t> </a:t>
            </a:r>
            <a:r>
              <a:rPr lang="es-CO" b="1" i="0" dirty="0" err="1">
                <a:solidFill>
                  <a:srgbClr val="374151"/>
                </a:solidFill>
                <a:effectLst/>
              </a:rPr>
              <a:t>rate</a:t>
            </a:r>
            <a:r>
              <a:rPr lang="es-CO" b="1" i="0" dirty="0">
                <a:solidFill>
                  <a:srgbClr val="374151"/>
                </a:solidFill>
                <a:effectLst/>
              </a:rPr>
              <a:t>:</a:t>
            </a:r>
            <a:r>
              <a:rPr lang="es-CO" b="0" i="0" dirty="0">
                <a:solidFill>
                  <a:srgbClr val="374151"/>
                </a:solidFill>
                <a:effectLst/>
              </a:rPr>
              <a:t> Mayoría de países con bajas tasas, algunos muy altas.</a:t>
            </a:r>
          </a:p>
          <a:p>
            <a:pPr algn="l">
              <a:buFont typeface="Arial" panose="020B0604020202020204" pitchFamily="34" charset="0"/>
              <a:buChar char="•"/>
            </a:pPr>
            <a:r>
              <a:rPr lang="es-CO" b="1" i="0" dirty="0" err="1">
                <a:solidFill>
                  <a:srgbClr val="374151"/>
                </a:solidFill>
                <a:effectLst/>
              </a:rPr>
              <a:t>Life</a:t>
            </a:r>
            <a:r>
              <a:rPr lang="es-CO" b="1" i="0" dirty="0">
                <a:solidFill>
                  <a:srgbClr val="374151"/>
                </a:solidFill>
                <a:effectLst/>
              </a:rPr>
              <a:t> </a:t>
            </a:r>
            <a:r>
              <a:rPr lang="es-CO" b="1" i="0" dirty="0" err="1">
                <a:solidFill>
                  <a:srgbClr val="374151"/>
                </a:solidFill>
                <a:effectLst/>
              </a:rPr>
              <a:t>expectancy</a:t>
            </a:r>
            <a:r>
              <a:rPr lang="es-CO" b="1" i="0" dirty="0">
                <a:solidFill>
                  <a:srgbClr val="374151"/>
                </a:solidFill>
                <a:effectLst/>
              </a:rPr>
              <a:t>:</a:t>
            </a:r>
            <a:r>
              <a:rPr lang="es-CO" b="0" i="0" dirty="0">
                <a:solidFill>
                  <a:srgbClr val="374151"/>
                </a:solidFill>
                <a:effectLst/>
              </a:rPr>
              <a:t> Distribución relativamente normal.</a:t>
            </a:r>
          </a:p>
          <a:p>
            <a:pPr algn="l">
              <a:buFont typeface="Arial" panose="020B0604020202020204" pitchFamily="34" charset="0"/>
              <a:buChar char="•"/>
            </a:pPr>
            <a:r>
              <a:rPr lang="es-CO" b="1" i="0" dirty="0" err="1">
                <a:solidFill>
                  <a:srgbClr val="374151"/>
                </a:solidFill>
                <a:effectLst/>
              </a:rPr>
              <a:t>Polity</a:t>
            </a:r>
            <a:r>
              <a:rPr lang="es-CO" b="1" i="0" dirty="0">
                <a:solidFill>
                  <a:srgbClr val="374151"/>
                </a:solidFill>
                <a:effectLst/>
              </a:rPr>
              <a:t> score:</a:t>
            </a:r>
            <a:r>
              <a:rPr lang="es-CO" b="0" i="0" dirty="0">
                <a:solidFill>
                  <a:srgbClr val="374151"/>
                </a:solidFill>
                <a:effectLst/>
              </a:rPr>
              <a:t> Mayoría de países con puntajes cercanos a cero.</a:t>
            </a:r>
          </a:p>
          <a:p>
            <a:pPr algn="l">
              <a:buFont typeface="Arial" panose="020B0604020202020204" pitchFamily="34" charset="0"/>
              <a:buChar char="•"/>
            </a:pPr>
            <a:r>
              <a:rPr lang="es-CO" b="1" i="0" dirty="0">
                <a:solidFill>
                  <a:srgbClr val="374151"/>
                </a:solidFill>
                <a:effectLst/>
              </a:rPr>
              <a:t>Suicide per 100th:</a:t>
            </a:r>
            <a:r>
              <a:rPr lang="es-CO" b="0" i="0" dirty="0">
                <a:solidFill>
                  <a:srgbClr val="374151"/>
                </a:solidFill>
                <a:effectLst/>
              </a:rPr>
              <a:t> Distribución sesgada a la derecha.</a:t>
            </a:r>
          </a:p>
          <a:p>
            <a:pPr algn="l">
              <a:buFont typeface="Arial" panose="020B0604020202020204" pitchFamily="34" charset="0"/>
              <a:buChar char="•"/>
            </a:pPr>
            <a:r>
              <a:rPr lang="es-CO" b="1" i="0" dirty="0" err="1">
                <a:solidFill>
                  <a:srgbClr val="374151"/>
                </a:solidFill>
                <a:effectLst/>
              </a:rPr>
              <a:t>Employment</a:t>
            </a:r>
            <a:r>
              <a:rPr lang="es-CO" b="1" i="0" dirty="0">
                <a:solidFill>
                  <a:srgbClr val="374151"/>
                </a:solidFill>
                <a:effectLst/>
              </a:rPr>
              <a:t> </a:t>
            </a:r>
            <a:r>
              <a:rPr lang="es-CO" b="1" i="0" dirty="0" err="1">
                <a:solidFill>
                  <a:srgbClr val="374151"/>
                </a:solidFill>
                <a:effectLst/>
              </a:rPr>
              <a:t>rate</a:t>
            </a:r>
            <a:r>
              <a:rPr lang="es-CO" b="1" i="0" dirty="0">
                <a:solidFill>
                  <a:srgbClr val="374151"/>
                </a:solidFill>
                <a:effectLst/>
              </a:rPr>
              <a:t>:</a:t>
            </a:r>
            <a:r>
              <a:rPr lang="es-CO" b="0" i="0" dirty="0">
                <a:solidFill>
                  <a:srgbClr val="374151"/>
                </a:solidFill>
                <a:effectLst/>
              </a:rPr>
              <a:t> Distribución cercana a la normal.</a:t>
            </a:r>
          </a:p>
          <a:p>
            <a:pPr algn="l">
              <a:buFont typeface="Arial" panose="020B0604020202020204" pitchFamily="34" charset="0"/>
              <a:buChar char="•"/>
            </a:pPr>
            <a:r>
              <a:rPr lang="es-CO" b="1" i="0" dirty="0">
                <a:solidFill>
                  <a:srgbClr val="374151"/>
                </a:solidFill>
                <a:effectLst/>
              </a:rPr>
              <a:t>Urban </a:t>
            </a:r>
            <a:r>
              <a:rPr lang="es-CO" b="1" i="0" dirty="0" err="1">
                <a:solidFill>
                  <a:srgbClr val="374151"/>
                </a:solidFill>
                <a:effectLst/>
              </a:rPr>
              <a:t>rate</a:t>
            </a:r>
            <a:r>
              <a:rPr lang="es-CO" b="1" i="0" dirty="0">
                <a:solidFill>
                  <a:srgbClr val="374151"/>
                </a:solidFill>
                <a:effectLst/>
              </a:rPr>
              <a:t>:</a:t>
            </a:r>
            <a:r>
              <a:rPr lang="es-CO" b="0" i="0" dirty="0">
                <a:solidFill>
                  <a:srgbClr val="374151"/>
                </a:solidFill>
                <a:effectLst/>
              </a:rPr>
              <a:t> Distribución cercana a la normal.</a:t>
            </a:r>
          </a:p>
        </p:txBody>
      </p:sp>
    </p:spTree>
    <p:extLst>
      <p:ext uri="{BB962C8B-B14F-4D97-AF65-F5344CB8AC3E}">
        <p14:creationId xmlns:p14="http://schemas.microsoft.com/office/powerpoint/2010/main" val="86557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Análisis Exploratorio</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pic>
        <p:nvPicPr>
          <p:cNvPr id="4098" name="Picture 2">
            <a:extLst>
              <a:ext uri="{FF2B5EF4-FFF2-40B4-BE49-F238E27FC236}">
                <a16:creationId xmlns:a16="http://schemas.microsoft.com/office/drawing/2014/main" id="{B6461235-4877-9FD7-5CDC-538104131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 y="1111007"/>
            <a:ext cx="6022307" cy="53823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6FA5CB-F5E4-F048-FF8D-A5AA0FC7D862}"/>
              </a:ext>
            </a:extLst>
          </p:cNvPr>
          <p:cNvSpPr txBox="1"/>
          <p:nvPr/>
        </p:nvSpPr>
        <p:spPr>
          <a:xfrm>
            <a:off x="6529136" y="1111007"/>
            <a:ext cx="5348540" cy="3693319"/>
          </a:xfrm>
          <a:prstGeom prst="rect">
            <a:avLst/>
          </a:prstGeom>
          <a:noFill/>
        </p:spPr>
        <p:txBody>
          <a:bodyPr wrap="square">
            <a:spAutoFit/>
          </a:bodyPr>
          <a:lstStyle/>
          <a:p>
            <a:pPr algn="l"/>
            <a:r>
              <a:rPr lang="es-CO" b="0" i="0" dirty="0">
                <a:solidFill>
                  <a:srgbClr val="374151"/>
                </a:solidFill>
                <a:effectLst/>
              </a:rPr>
              <a:t>Se observan correlaciones significativas entre "</a:t>
            </a:r>
            <a:r>
              <a:rPr lang="es-CO" b="0" i="0" dirty="0" err="1">
                <a:solidFill>
                  <a:srgbClr val="374151"/>
                </a:solidFill>
                <a:effectLst/>
              </a:rPr>
              <a:t>Income</a:t>
            </a:r>
            <a:r>
              <a:rPr lang="es-CO" b="0" i="0" dirty="0">
                <a:solidFill>
                  <a:srgbClr val="374151"/>
                </a:solidFill>
                <a:effectLst/>
              </a:rPr>
              <a:t> per </a:t>
            </a:r>
            <a:r>
              <a:rPr lang="es-CO" b="0" i="0" dirty="0" err="1">
                <a:solidFill>
                  <a:srgbClr val="374151"/>
                </a:solidFill>
                <a:effectLst/>
              </a:rPr>
              <a:t>Person</a:t>
            </a:r>
            <a:r>
              <a:rPr lang="es-CO" b="0" i="0" dirty="0">
                <a:solidFill>
                  <a:srgbClr val="374151"/>
                </a:solidFill>
                <a:effectLst/>
              </a:rPr>
              <a:t>" y varias otras variables en el conjunto de datos, lo que indica posibles relaciones importantes. Estas correlaciones son las siguientes:</a:t>
            </a:r>
          </a:p>
          <a:p>
            <a:pPr algn="l"/>
            <a:endParaRPr lang="es-CO" b="0" i="0" dirty="0">
              <a:solidFill>
                <a:srgbClr val="374151"/>
              </a:solidFill>
              <a:effectLst/>
            </a:endParaRPr>
          </a:p>
          <a:p>
            <a:pPr algn="l">
              <a:buFont typeface="Arial" panose="020B0604020202020204" pitchFamily="34" charset="0"/>
              <a:buChar char="•"/>
            </a:pPr>
            <a:r>
              <a:rPr lang="es-CO" b="0" i="0" dirty="0">
                <a:solidFill>
                  <a:srgbClr val="374151"/>
                </a:solidFill>
                <a:effectLst/>
              </a:rPr>
              <a:t>Correlación alta entre "</a:t>
            </a:r>
            <a:r>
              <a:rPr lang="es-CO" b="0" i="0" dirty="0" err="1">
                <a:solidFill>
                  <a:srgbClr val="374151"/>
                </a:solidFill>
                <a:effectLst/>
              </a:rPr>
              <a:t>Income</a:t>
            </a:r>
            <a:r>
              <a:rPr lang="es-CO" b="0" i="0" dirty="0">
                <a:solidFill>
                  <a:srgbClr val="374151"/>
                </a:solidFill>
                <a:effectLst/>
              </a:rPr>
              <a:t> per </a:t>
            </a:r>
            <a:r>
              <a:rPr lang="es-CO" b="0" i="0" dirty="0" err="1">
                <a:solidFill>
                  <a:srgbClr val="374151"/>
                </a:solidFill>
                <a:effectLst/>
              </a:rPr>
              <a:t>Person</a:t>
            </a:r>
            <a:r>
              <a:rPr lang="es-CO" b="0" i="0" dirty="0">
                <a:solidFill>
                  <a:srgbClr val="374151"/>
                </a:solidFill>
                <a:effectLst/>
              </a:rPr>
              <a:t>" y "</a:t>
            </a:r>
            <a:r>
              <a:rPr lang="es-CO" b="0" i="0" dirty="0" err="1">
                <a:solidFill>
                  <a:srgbClr val="374151"/>
                </a:solidFill>
                <a:effectLst/>
              </a:rPr>
              <a:t>Breast</a:t>
            </a:r>
            <a:r>
              <a:rPr lang="es-CO" b="0" i="0" dirty="0">
                <a:solidFill>
                  <a:srgbClr val="374151"/>
                </a:solidFill>
                <a:effectLst/>
              </a:rPr>
              <a:t> </a:t>
            </a:r>
            <a:r>
              <a:rPr lang="es-CO" b="0" i="0" dirty="0" err="1">
                <a:solidFill>
                  <a:srgbClr val="374151"/>
                </a:solidFill>
                <a:effectLst/>
              </a:rPr>
              <a:t>Cancer</a:t>
            </a:r>
            <a:r>
              <a:rPr lang="es-CO" b="0" i="0" dirty="0">
                <a:solidFill>
                  <a:srgbClr val="374151"/>
                </a:solidFill>
                <a:effectLst/>
              </a:rPr>
              <a:t> per 100th": 0.7313</a:t>
            </a:r>
          </a:p>
          <a:p>
            <a:pPr algn="l">
              <a:buFont typeface="Arial" panose="020B0604020202020204" pitchFamily="34" charset="0"/>
              <a:buChar char="•"/>
            </a:pPr>
            <a:r>
              <a:rPr lang="es-CO" b="0" i="0" dirty="0">
                <a:solidFill>
                  <a:srgbClr val="374151"/>
                </a:solidFill>
                <a:effectLst/>
              </a:rPr>
              <a:t>Correlación alta entre </a:t>
            </a:r>
            <a:r>
              <a:rPr lang="es-CO" b="0" i="0" dirty="0">
                <a:solidFill>
                  <a:srgbClr val="1010EB"/>
                </a:solidFill>
                <a:effectLst/>
              </a:rPr>
              <a:t>"</a:t>
            </a:r>
            <a:r>
              <a:rPr lang="es-CO" b="0" i="0" dirty="0" err="1">
                <a:solidFill>
                  <a:srgbClr val="1010EB"/>
                </a:solidFill>
                <a:effectLst/>
              </a:rPr>
              <a:t>Income</a:t>
            </a:r>
            <a:r>
              <a:rPr lang="es-CO" b="0" i="0" dirty="0">
                <a:solidFill>
                  <a:srgbClr val="1010EB"/>
                </a:solidFill>
                <a:effectLst/>
              </a:rPr>
              <a:t> per </a:t>
            </a:r>
            <a:r>
              <a:rPr lang="es-CO" b="0" i="0" dirty="0" err="1">
                <a:solidFill>
                  <a:srgbClr val="1010EB"/>
                </a:solidFill>
                <a:effectLst/>
              </a:rPr>
              <a:t>Person</a:t>
            </a:r>
            <a:r>
              <a:rPr lang="es-CO" b="0" i="0" dirty="0">
                <a:solidFill>
                  <a:srgbClr val="1010EB"/>
                </a:solidFill>
                <a:effectLst/>
              </a:rPr>
              <a:t>" y "Internet </a:t>
            </a:r>
            <a:r>
              <a:rPr lang="es-CO" b="0" i="0" dirty="0" err="1">
                <a:solidFill>
                  <a:srgbClr val="1010EB"/>
                </a:solidFill>
                <a:effectLst/>
              </a:rPr>
              <a:t>User</a:t>
            </a:r>
            <a:r>
              <a:rPr lang="es-CO" b="0" i="0" dirty="0">
                <a:solidFill>
                  <a:srgbClr val="1010EB"/>
                </a:solidFill>
                <a:effectLst/>
              </a:rPr>
              <a:t> </a:t>
            </a:r>
            <a:r>
              <a:rPr lang="es-CO" b="0" i="0" dirty="0" err="1">
                <a:solidFill>
                  <a:srgbClr val="1010EB"/>
                </a:solidFill>
                <a:effectLst/>
              </a:rPr>
              <a:t>Rate</a:t>
            </a:r>
            <a:r>
              <a:rPr lang="es-CO" b="0" i="0" dirty="0">
                <a:solidFill>
                  <a:srgbClr val="1010EB"/>
                </a:solidFill>
                <a:effectLst/>
              </a:rPr>
              <a:t>": </a:t>
            </a:r>
            <a:r>
              <a:rPr lang="es-CO" b="0" i="0" dirty="0">
                <a:solidFill>
                  <a:srgbClr val="374151"/>
                </a:solidFill>
                <a:effectLst/>
              </a:rPr>
              <a:t>0.8090</a:t>
            </a:r>
          </a:p>
          <a:p>
            <a:pPr algn="l">
              <a:buFont typeface="Arial" panose="020B0604020202020204" pitchFamily="34" charset="0"/>
              <a:buChar char="•"/>
            </a:pPr>
            <a:r>
              <a:rPr lang="es-CO" b="0" i="0" dirty="0">
                <a:solidFill>
                  <a:srgbClr val="374151"/>
                </a:solidFill>
                <a:effectLst/>
              </a:rPr>
              <a:t>Correlación alta entre "</a:t>
            </a:r>
            <a:r>
              <a:rPr lang="es-CO" b="0" i="0" dirty="0" err="1">
                <a:solidFill>
                  <a:srgbClr val="374151"/>
                </a:solidFill>
                <a:effectLst/>
              </a:rPr>
              <a:t>Income</a:t>
            </a:r>
            <a:r>
              <a:rPr lang="es-CO" b="0" i="0" dirty="0">
                <a:solidFill>
                  <a:srgbClr val="374151"/>
                </a:solidFill>
                <a:effectLst/>
              </a:rPr>
              <a:t> per </a:t>
            </a:r>
            <a:r>
              <a:rPr lang="es-CO" b="0" i="0" dirty="0" err="1">
                <a:solidFill>
                  <a:srgbClr val="374151"/>
                </a:solidFill>
                <a:effectLst/>
              </a:rPr>
              <a:t>Person</a:t>
            </a:r>
            <a:r>
              <a:rPr lang="es-CO" b="0" i="0" dirty="0">
                <a:solidFill>
                  <a:srgbClr val="374151"/>
                </a:solidFill>
                <a:effectLst/>
              </a:rPr>
              <a:t>" y "</a:t>
            </a:r>
            <a:r>
              <a:rPr lang="es-CO" b="0" i="0" dirty="0" err="1">
                <a:solidFill>
                  <a:srgbClr val="374151"/>
                </a:solidFill>
                <a:effectLst/>
              </a:rPr>
              <a:t>Life</a:t>
            </a:r>
            <a:r>
              <a:rPr lang="es-CO" b="0" i="0" dirty="0">
                <a:solidFill>
                  <a:srgbClr val="374151"/>
                </a:solidFill>
                <a:effectLst/>
              </a:rPr>
              <a:t> </a:t>
            </a:r>
            <a:r>
              <a:rPr lang="es-CO" b="0" i="0" dirty="0" err="1">
                <a:solidFill>
                  <a:srgbClr val="374151"/>
                </a:solidFill>
                <a:effectLst/>
              </a:rPr>
              <a:t>Expectancy</a:t>
            </a:r>
            <a:r>
              <a:rPr lang="es-CO" b="0" i="0" dirty="0">
                <a:solidFill>
                  <a:srgbClr val="374151"/>
                </a:solidFill>
                <a:effectLst/>
              </a:rPr>
              <a:t>": 0.6063</a:t>
            </a:r>
          </a:p>
          <a:p>
            <a:pPr algn="l">
              <a:buFont typeface="Arial" panose="020B0604020202020204" pitchFamily="34" charset="0"/>
              <a:buChar char="•"/>
            </a:pPr>
            <a:r>
              <a:rPr lang="es-CO" b="0" i="0" dirty="0">
                <a:solidFill>
                  <a:srgbClr val="374151"/>
                </a:solidFill>
                <a:effectLst/>
              </a:rPr>
              <a:t>Correlación alta entre "</a:t>
            </a:r>
            <a:r>
              <a:rPr lang="es-CO" b="0" i="0" dirty="0" err="1">
                <a:solidFill>
                  <a:srgbClr val="374151"/>
                </a:solidFill>
                <a:effectLst/>
              </a:rPr>
              <a:t>Income</a:t>
            </a:r>
            <a:r>
              <a:rPr lang="es-CO" b="0" i="0" dirty="0">
                <a:solidFill>
                  <a:srgbClr val="374151"/>
                </a:solidFill>
                <a:effectLst/>
              </a:rPr>
              <a:t> per </a:t>
            </a:r>
            <a:r>
              <a:rPr lang="es-CO" b="0" i="0" dirty="0" err="1">
                <a:solidFill>
                  <a:srgbClr val="374151"/>
                </a:solidFill>
                <a:effectLst/>
              </a:rPr>
              <a:t>Person</a:t>
            </a:r>
            <a:r>
              <a:rPr lang="es-CO" b="0" i="0" dirty="0">
                <a:solidFill>
                  <a:srgbClr val="374151"/>
                </a:solidFill>
                <a:effectLst/>
              </a:rPr>
              <a:t>" y "Urban </a:t>
            </a:r>
            <a:r>
              <a:rPr lang="es-CO" b="0" i="0" dirty="0" err="1">
                <a:solidFill>
                  <a:srgbClr val="374151"/>
                </a:solidFill>
                <a:effectLst/>
              </a:rPr>
              <a:t>Rate</a:t>
            </a:r>
            <a:r>
              <a:rPr lang="es-CO" b="0" i="0" dirty="0">
                <a:solidFill>
                  <a:srgbClr val="374151"/>
                </a:solidFill>
                <a:effectLst/>
              </a:rPr>
              <a:t>": 0.5853</a:t>
            </a:r>
          </a:p>
        </p:txBody>
      </p:sp>
      <p:pic>
        <p:nvPicPr>
          <p:cNvPr id="10" name="Picture 9">
            <a:extLst>
              <a:ext uri="{FF2B5EF4-FFF2-40B4-BE49-F238E27FC236}">
                <a16:creationId xmlns:a16="http://schemas.microsoft.com/office/drawing/2014/main" id="{0973E2E4-FEED-115C-805E-660CADA00399}"/>
              </a:ext>
            </a:extLst>
          </p:cNvPr>
          <p:cNvPicPr>
            <a:picLocks noChangeAspect="1"/>
          </p:cNvPicPr>
          <p:nvPr/>
        </p:nvPicPr>
        <p:blipFill rotWithShape="1">
          <a:blip r:embed="rId4"/>
          <a:srcRect t="1727" b="-1"/>
          <a:stretch/>
        </p:blipFill>
        <p:spPr>
          <a:xfrm>
            <a:off x="7440767" y="4883656"/>
            <a:ext cx="3525277" cy="1773250"/>
          </a:xfrm>
          <a:prstGeom prst="rect">
            <a:avLst/>
          </a:prstGeom>
          <a:ln>
            <a:solidFill>
              <a:srgbClr val="1010EB"/>
            </a:solidFill>
          </a:ln>
        </p:spPr>
      </p:pic>
    </p:spTree>
    <p:extLst>
      <p:ext uri="{BB962C8B-B14F-4D97-AF65-F5344CB8AC3E}">
        <p14:creationId xmlns:p14="http://schemas.microsoft.com/office/powerpoint/2010/main" val="320176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Análisis Exploratorio</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3" name="TextBox 2">
            <a:extLst>
              <a:ext uri="{FF2B5EF4-FFF2-40B4-BE49-F238E27FC236}">
                <a16:creationId xmlns:a16="http://schemas.microsoft.com/office/drawing/2014/main" id="{200C54B1-6479-B24B-E7CC-28105E2737B2}"/>
              </a:ext>
            </a:extLst>
          </p:cNvPr>
          <p:cNvSpPr txBox="1"/>
          <p:nvPr/>
        </p:nvSpPr>
        <p:spPr>
          <a:xfrm>
            <a:off x="593660" y="1207702"/>
            <a:ext cx="11332041" cy="5632311"/>
          </a:xfrm>
          <a:prstGeom prst="rect">
            <a:avLst/>
          </a:prstGeom>
          <a:noFill/>
        </p:spPr>
        <p:txBody>
          <a:bodyPr wrap="square">
            <a:spAutoFit/>
          </a:bodyPr>
          <a:lstStyle/>
          <a:p>
            <a:pPr algn="l"/>
            <a:r>
              <a:rPr lang="es-CO" b="0" i="0" dirty="0">
                <a:solidFill>
                  <a:srgbClr val="374151"/>
                </a:solidFill>
                <a:effectLst/>
                <a:latin typeface="Söhne"/>
              </a:rPr>
              <a:t>El análisis de datos revela </a:t>
            </a:r>
            <a:r>
              <a:rPr lang="es-CO" b="0" i="0" dirty="0" err="1">
                <a:solidFill>
                  <a:srgbClr val="374151"/>
                </a:solidFill>
                <a:effectLst/>
                <a:latin typeface="Söhne"/>
              </a:rPr>
              <a:t>insights</a:t>
            </a:r>
            <a:r>
              <a:rPr lang="es-CO" b="0" i="0" dirty="0">
                <a:solidFill>
                  <a:srgbClr val="374151"/>
                </a:solidFill>
                <a:effectLst/>
                <a:latin typeface="Söhne"/>
              </a:rPr>
              <a:t> importantes sobre la relación entre el Producto Interno Bruto per cápita (PIB) y otros indicadores clave en diferentes países. Una observación clave es la brecha significativa en el PIB entre los países, y esta disparidad se refleja en las correlaciones observadas:</a:t>
            </a:r>
            <a:br>
              <a:rPr lang="es-CO" b="0" i="0" dirty="0">
                <a:solidFill>
                  <a:srgbClr val="374151"/>
                </a:solidFill>
                <a:effectLst/>
                <a:latin typeface="Söhne"/>
              </a:rPr>
            </a:br>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Correlación entre PIB e Incidencia de Cáncer de Mama:</a:t>
            </a:r>
            <a:r>
              <a:rPr lang="es-CO" b="0" i="0" dirty="0">
                <a:solidFill>
                  <a:srgbClr val="374151"/>
                </a:solidFill>
                <a:effectLst/>
                <a:latin typeface="Söhne"/>
              </a:rPr>
              <a:t>. Esto podría sugerir que, en los países con mayores ingresos, la incidencia de cáncer de mama tiende a ser más alta. Esto podría deberse a una mejor detección y atención médica en países con ingresos más altos.</a:t>
            </a:r>
            <a:br>
              <a:rPr lang="es-CO" b="0" i="0" dirty="0">
                <a:solidFill>
                  <a:srgbClr val="374151"/>
                </a:solidFill>
                <a:effectLst/>
                <a:latin typeface="Söhne"/>
              </a:rPr>
            </a:br>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Correlación entre PIB y Tasa de Usuarios de Internet:</a:t>
            </a:r>
            <a:r>
              <a:rPr lang="es-CO" b="0" i="0" dirty="0">
                <a:solidFill>
                  <a:srgbClr val="374151"/>
                </a:solidFill>
                <a:effectLst/>
                <a:latin typeface="Söhne"/>
              </a:rPr>
              <a:t> La alta correlación entre el PIB y la tasa de usuarios de Internet indica que en países con PIB per cápita más alto, la accesibilidad y el uso de Internet también son más comunes. Esto puede estar relacionado con un mayor acceso a la educación y oportunidades económicas en estos países.</a:t>
            </a:r>
            <a:br>
              <a:rPr lang="es-CO" b="0" i="0" dirty="0">
                <a:solidFill>
                  <a:srgbClr val="374151"/>
                </a:solidFill>
                <a:effectLst/>
                <a:latin typeface="Söhne"/>
              </a:rPr>
            </a:br>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Correlación entre PIB y Esperanza de Vida:</a:t>
            </a:r>
            <a:r>
              <a:rPr lang="es-CO" b="0" i="0" dirty="0">
                <a:solidFill>
                  <a:srgbClr val="374151"/>
                </a:solidFill>
                <a:effectLst/>
                <a:latin typeface="Söhne"/>
              </a:rPr>
              <a:t> sugiere que en países con ingresos per cápita más altos, la esperanza de vida tiende a ser más larga. Esto podría estar relacionado con un mejor acceso a servicios de atención médica y condiciones de vida más saludables en general.</a:t>
            </a:r>
            <a:br>
              <a:rPr lang="es-CO" b="0" i="0" dirty="0">
                <a:solidFill>
                  <a:srgbClr val="374151"/>
                </a:solidFill>
                <a:effectLst/>
                <a:latin typeface="Söhne"/>
              </a:rPr>
            </a:br>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Correlación entre PIB y Tasa Urbana:</a:t>
            </a:r>
            <a:r>
              <a:rPr lang="es-CO" b="0" i="0" dirty="0">
                <a:solidFill>
                  <a:srgbClr val="374151"/>
                </a:solidFill>
                <a:effectLst/>
                <a:latin typeface="Söhne"/>
              </a:rPr>
              <a:t> La correlación indica que, en países con ingresos más altos, una mayor proporción de la población vive en áreas urbanas. Esto puede deberse a una mayor industrialización y urbanización en países con economías más sólidas.</a:t>
            </a:r>
            <a:br>
              <a:rPr lang="es-CO" b="0" i="0" dirty="0">
                <a:solidFill>
                  <a:srgbClr val="374151"/>
                </a:solidFill>
                <a:effectLst/>
                <a:latin typeface="Söhne"/>
              </a:rPr>
            </a:br>
            <a:endParaRPr lang="es-CO" b="0" i="0" dirty="0">
              <a:solidFill>
                <a:srgbClr val="374151"/>
              </a:solidFill>
              <a:effectLst/>
              <a:latin typeface="Söhne"/>
            </a:endParaRPr>
          </a:p>
        </p:txBody>
      </p:sp>
    </p:spTree>
    <p:extLst>
      <p:ext uri="{BB962C8B-B14F-4D97-AF65-F5344CB8AC3E}">
        <p14:creationId xmlns:p14="http://schemas.microsoft.com/office/powerpoint/2010/main" val="377290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Construcción del Modelo de Regresión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3" name="TextBox 2">
            <a:extLst>
              <a:ext uri="{FF2B5EF4-FFF2-40B4-BE49-F238E27FC236}">
                <a16:creationId xmlns:a16="http://schemas.microsoft.com/office/drawing/2014/main" id="{5C5B57A1-134F-6940-89AC-03E7D096A873}"/>
              </a:ext>
            </a:extLst>
          </p:cNvPr>
          <p:cNvSpPr txBox="1"/>
          <p:nvPr/>
        </p:nvSpPr>
        <p:spPr>
          <a:xfrm>
            <a:off x="593660" y="1347316"/>
            <a:ext cx="11002363" cy="3693319"/>
          </a:xfrm>
          <a:prstGeom prst="rect">
            <a:avLst/>
          </a:prstGeom>
          <a:noFill/>
        </p:spPr>
        <p:txBody>
          <a:bodyPr wrap="square">
            <a:spAutoFit/>
          </a:bodyPr>
          <a:lstStyle/>
          <a:p>
            <a:pPr algn="ctr"/>
            <a:r>
              <a:rPr lang="es-CO" b="1" i="0" dirty="0">
                <a:solidFill>
                  <a:srgbClr val="000000"/>
                </a:solidFill>
                <a:effectLst/>
                <a:latin typeface="Helvetica Neue"/>
              </a:rPr>
              <a:t>Variables Escogidas</a:t>
            </a:r>
            <a:r>
              <a:rPr lang="es-CO" b="0" i="0" dirty="0">
                <a:solidFill>
                  <a:srgbClr val="000000"/>
                </a:solidFill>
                <a:effectLst/>
                <a:latin typeface="Helvetica Neue"/>
              </a:rPr>
              <a:t>: </a:t>
            </a:r>
            <a:br>
              <a:rPr lang="es-CO" b="0" i="0" dirty="0">
                <a:solidFill>
                  <a:srgbClr val="000000"/>
                </a:solidFill>
                <a:effectLst/>
                <a:latin typeface="Helvetica Neue"/>
              </a:rPr>
            </a:br>
            <a:br>
              <a:rPr lang="es-CO" b="0" i="0" dirty="0">
                <a:solidFill>
                  <a:srgbClr val="000000"/>
                </a:solidFill>
                <a:effectLst/>
                <a:latin typeface="Helvetica Neue"/>
              </a:rPr>
            </a:br>
            <a:r>
              <a:rPr lang="es-CO" b="0" i="0" dirty="0" err="1">
                <a:solidFill>
                  <a:srgbClr val="000000"/>
                </a:solidFill>
                <a:effectLst/>
                <a:latin typeface="Helvetica Neue"/>
              </a:rPr>
              <a:t>features</a:t>
            </a:r>
            <a:r>
              <a:rPr lang="es-CO" b="0" i="0" dirty="0">
                <a:solidFill>
                  <a:srgbClr val="000000"/>
                </a:solidFill>
                <a:effectLst/>
                <a:latin typeface="Helvetica Neue"/>
              </a:rPr>
              <a:t> = ["breastcancerper100th", "</a:t>
            </a:r>
            <a:r>
              <a:rPr lang="es-CO" b="0" i="0" dirty="0" err="1">
                <a:solidFill>
                  <a:srgbClr val="000000"/>
                </a:solidFill>
                <a:effectLst/>
                <a:latin typeface="Helvetica Neue"/>
              </a:rPr>
              <a:t>lifeexpectancy</a:t>
            </a:r>
            <a:r>
              <a:rPr lang="es-CO" b="0" i="0" dirty="0">
                <a:solidFill>
                  <a:srgbClr val="000000"/>
                </a:solidFill>
                <a:effectLst/>
                <a:latin typeface="Helvetica Neue"/>
              </a:rPr>
              <a:t>", "</a:t>
            </a:r>
            <a:r>
              <a:rPr lang="es-CO" b="0" i="0" dirty="0" err="1">
                <a:solidFill>
                  <a:srgbClr val="000000"/>
                </a:solidFill>
                <a:effectLst/>
                <a:latin typeface="Helvetica Neue"/>
              </a:rPr>
              <a:t>urbanrate</a:t>
            </a:r>
            <a:r>
              <a:rPr lang="es-CO" b="0" i="0" dirty="0">
                <a:solidFill>
                  <a:srgbClr val="000000"/>
                </a:solidFill>
                <a:effectLst/>
                <a:latin typeface="Helvetica Neue"/>
              </a:rPr>
              <a:t>", "</a:t>
            </a:r>
            <a:r>
              <a:rPr lang="es-CO" b="0" i="0" dirty="0" err="1">
                <a:solidFill>
                  <a:srgbClr val="000000"/>
                </a:solidFill>
                <a:effectLst/>
                <a:latin typeface="Helvetica Neue"/>
              </a:rPr>
              <a:t>internetuserate</a:t>
            </a:r>
            <a:r>
              <a:rPr lang="es-CO" b="0" i="0" dirty="0">
                <a:solidFill>
                  <a:srgbClr val="000000"/>
                </a:solidFill>
                <a:effectLst/>
                <a:latin typeface="Helvetica Neue"/>
              </a:rPr>
              <a:t>", "eight_regions_</a:t>
            </a:r>
            <a:r>
              <a:rPr lang="es-CO" b="0" i="0" dirty="0" err="1">
                <a:solidFill>
                  <a:srgbClr val="000000"/>
                </a:solidFill>
                <a:effectLst/>
                <a:latin typeface="Helvetica Neue"/>
              </a:rPr>
              <a:t>num</a:t>
            </a:r>
            <a:r>
              <a:rPr lang="es-CO" b="0" i="0" dirty="0">
                <a:solidFill>
                  <a:srgbClr val="000000"/>
                </a:solidFill>
                <a:effectLst/>
                <a:latin typeface="Helvetica Neue"/>
              </a:rPr>
              <a:t>","</a:t>
            </a:r>
            <a:r>
              <a:rPr lang="es-CO" b="0" i="0" dirty="0" err="1">
                <a:solidFill>
                  <a:srgbClr val="000000"/>
                </a:solidFill>
                <a:effectLst/>
                <a:latin typeface="Helvetica Neue"/>
              </a:rPr>
              <a:t>polityscore</a:t>
            </a:r>
            <a:r>
              <a:rPr lang="es-CO" b="0" i="0" dirty="0">
                <a:solidFill>
                  <a:srgbClr val="000000"/>
                </a:solidFill>
                <a:effectLst/>
                <a:latin typeface="Helvetica Neue"/>
              </a:rPr>
              <a:t>"]</a:t>
            </a:r>
            <a:br>
              <a:rPr lang="es-CO" b="0" i="0" dirty="0">
                <a:solidFill>
                  <a:srgbClr val="000000"/>
                </a:solidFill>
                <a:effectLst/>
                <a:latin typeface="Helvetica Neue"/>
              </a:rPr>
            </a:br>
            <a:endParaRPr lang="es-CO" b="0" i="0" dirty="0">
              <a:solidFill>
                <a:srgbClr val="000000"/>
              </a:solidFill>
              <a:effectLst/>
              <a:latin typeface="Helvetica Neue"/>
            </a:endParaRPr>
          </a:p>
          <a:p>
            <a:pPr algn="l"/>
            <a:r>
              <a:rPr lang="es-CO" b="0" i="0" dirty="0">
                <a:solidFill>
                  <a:srgbClr val="000000"/>
                </a:solidFill>
                <a:effectLst/>
                <a:latin typeface="Helvetica Neue"/>
              </a:rPr>
              <a:t>Las variables seleccionadas se basaron en un análisis gráfico detallado y los resultados del Análisis de Componentes Principales (PCA). El PCA reveló que </a:t>
            </a:r>
            <a:r>
              <a:rPr lang="es-CO" b="0" i="0" dirty="0" err="1">
                <a:solidFill>
                  <a:srgbClr val="000000"/>
                </a:solidFill>
                <a:effectLst/>
                <a:latin typeface="Helvetica Neue"/>
              </a:rPr>
              <a:t>polityscore</a:t>
            </a:r>
            <a:r>
              <a:rPr lang="es-CO" b="0" i="0" dirty="0">
                <a:solidFill>
                  <a:srgbClr val="000000"/>
                </a:solidFill>
                <a:effectLst/>
                <a:latin typeface="Helvetica Neue"/>
              </a:rPr>
              <a:t> captura una gran variabilidad en los datos y, al mismo tiempo, muestra una relación visible con </a:t>
            </a:r>
            <a:r>
              <a:rPr lang="es-CO" b="0" i="0" dirty="0" err="1">
                <a:solidFill>
                  <a:srgbClr val="000000"/>
                </a:solidFill>
                <a:effectLst/>
                <a:latin typeface="Helvetica Neue"/>
              </a:rPr>
              <a:t>incomeperperson</a:t>
            </a:r>
            <a:r>
              <a:rPr lang="es-CO" b="0" i="0" dirty="0">
                <a:solidFill>
                  <a:srgbClr val="000000"/>
                </a:solidFill>
                <a:effectLst/>
                <a:latin typeface="Helvetica Neue"/>
              </a:rPr>
              <a:t>. Se observa que a medida que la puntuación de </a:t>
            </a:r>
            <a:r>
              <a:rPr lang="es-CO" b="0" i="0" dirty="0" err="1">
                <a:solidFill>
                  <a:srgbClr val="000000"/>
                </a:solidFill>
                <a:effectLst/>
                <a:latin typeface="Helvetica Neue"/>
              </a:rPr>
              <a:t>polityscore</a:t>
            </a:r>
            <a:r>
              <a:rPr lang="es-CO" b="0" i="0" dirty="0">
                <a:solidFill>
                  <a:srgbClr val="000000"/>
                </a:solidFill>
                <a:effectLst/>
                <a:latin typeface="Helvetica Neue"/>
              </a:rPr>
              <a:t> mejora, existe una concentración de valores superiores en </a:t>
            </a:r>
            <a:r>
              <a:rPr lang="es-CO" b="0" i="0" dirty="0" err="1">
                <a:solidFill>
                  <a:srgbClr val="000000"/>
                </a:solidFill>
                <a:effectLst/>
                <a:latin typeface="Helvetica Neue"/>
              </a:rPr>
              <a:t>incomeperperson</a:t>
            </a:r>
            <a:r>
              <a:rPr lang="es-CO" b="0" i="0" dirty="0">
                <a:solidFill>
                  <a:srgbClr val="000000"/>
                </a:solidFill>
                <a:effectLst/>
                <a:latin typeface="Helvetica Neue"/>
              </a:rPr>
              <a:t>. Esta característica también es compartida por la variable </a:t>
            </a:r>
            <a:r>
              <a:rPr lang="es-CO" b="0" i="0" dirty="0" err="1">
                <a:solidFill>
                  <a:srgbClr val="000000"/>
                </a:solidFill>
                <a:effectLst/>
                <a:latin typeface="Helvetica Neue"/>
              </a:rPr>
              <a:t>urbanrate</a:t>
            </a:r>
            <a:r>
              <a:rPr lang="es-CO" b="0" i="0" dirty="0">
                <a:solidFill>
                  <a:srgbClr val="000000"/>
                </a:solidFill>
                <a:effectLst/>
                <a:latin typeface="Helvetica Neue"/>
              </a:rPr>
              <a:t>.</a:t>
            </a:r>
            <a:br>
              <a:rPr lang="es-CO" b="0" i="0" dirty="0">
                <a:solidFill>
                  <a:srgbClr val="000000"/>
                </a:solidFill>
                <a:effectLst/>
                <a:latin typeface="Helvetica Neue"/>
              </a:rPr>
            </a:br>
            <a:endParaRPr lang="es-CO" b="0" i="0" dirty="0">
              <a:solidFill>
                <a:srgbClr val="000000"/>
              </a:solidFill>
              <a:effectLst/>
              <a:latin typeface="Helvetica Neue"/>
            </a:endParaRPr>
          </a:p>
          <a:p>
            <a:pPr algn="l"/>
            <a:r>
              <a:rPr lang="es-CO" b="0" i="0" dirty="0">
                <a:solidFill>
                  <a:srgbClr val="000000"/>
                </a:solidFill>
                <a:effectLst/>
                <a:latin typeface="Helvetica Neue"/>
              </a:rPr>
              <a:t>Las otras variables fueron elegidas a partir del análisis gráfico debido a que muestran indicios de tener una relación cercana a lineal con la variable de interés.</a:t>
            </a:r>
          </a:p>
        </p:txBody>
      </p:sp>
    </p:spTree>
    <p:extLst>
      <p:ext uri="{BB962C8B-B14F-4D97-AF65-F5344CB8AC3E}">
        <p14:creationId xmlns:p14="http://schemas.microsoft.com/office/powerpoint/2010/main" val="211995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2">
            <a:extLst>
              <a:ext uri="{FF2B5EF4-FFF2-40B4-BE49-F238E27FC236}">
                <a16:creationId xmlns:a16="http://schemas.microsoft.com/office/drawing/2014/main" id="{8D8211EF-876D-AC0F-59D6-FB574C8CD7AF}"/>
              </a:ext>
            </a:extLst>
          </p:cNvPr>
          <p:cNvSpPr txBox="1">
            <a:spLocks/>
          </p:cNvSpPr>
          <p:nvPr/>
        </p:nvSpPr>
        <p:spPr>
          <a:xfrm>
            <a:off x="593661" y="364687"/>
            <a:ext cx="11002363" cy="332143"/>
          </a:xfrm>
          <a:prstGeom prst="rect">
            <a:avLst/>
          </a:prstGeom>
        </p:spPr>
        <p:txBody>
          <a:bodyPr vert="horz" wrap="square" lIns="0" tIns="0" rIns="0" bIns="0" rtlCol="0" anchor="t">
            <a:spAutoFit/>
          </a:bodyPr>
          <a:lstStyle>
            <a:lvl1pPr algn="l" defTabSz="914363" rtl="0" eaLnBrk="1" latinLnBrk="1" hangingPunct="1">
              <a:lnSpc>
                <a:spcPct val="90000"/>
              </a:lnSpc>
              <a:spcBef>
                <a:spcPct val="0"/>
              </a:spcBef>
              <a:buNone/>
              <a:defRPr lang="en-US" sz="2333" b="0" kern="1200">
                <a:solidFill>
                  <a:schemeClr val="bg2"/>
                </a:solidFill>
                <a:latin typeface="+mj-lt"/>
                <a:ea typeface="+mj-ea"/>
                <a:cs typeface="Avenir Next World" panose="020B0503020202020204" pitchFamily="34" charset="0"/>
              </a:defRPr>
            </a:lvl1pPr>
          </a:lstStyle>
          <a:p>
            <a:pPr marL="0" marR="0" lvl="0" indent="0" algn="l" defTabSz="914363" rtl="0" eaLnBrk="1" fontAlgn="auto" latinLnBrk="1" hangingPunct="1">
              <a:lnSpc>
                <a:spcPct val="90000"/>
              </a:lnSpc>
              <a:spcBef>
                <a:spcPct val="0"/>
              </a:spcBef>
              <a:spcAft>
                <a:spcPts val="0"/>
              </a:spcAft>
              <a:buClrTx/>
              <a:buSzTx/>
              <a:buFontTx/>
              <a:buNone/>
              <a:tabLst/>
              <a:defRPr/>
            </a:pPr>
            <a:r>
              <a:rPr kumimoji="0" lang="es-CO" sz="2333" b="0" i="0" u="none" strike="noStrike" kern="1200" cap="none" spc="0" normalizeH="0" baseline="0" noProof="0" dirty="0">
                <a:ln>
                  <a:noFill/>
                </a:ln>
                <a:solidFill>
                  <a:srgbClr val="140F4B"/>
                </a:solidFill>
                <a:effectLst/>
                <a:uLnTx/>
                <a:uFillTx/>
                <a:latin typeface="Avenir Next World"/>
                <a:ea typeface="+mj-ea"/>
                <a:cs typeface="Avenir Next World" panose="020B0503020202020204" pitchFamily="34" charset="0"/>
              </a:rPr>
              <a:t>Construcción del Modelo de Regresión</a:t>
            </a:r>
          </a:p>
        </p:txBody>
      </p:sp>
      <p:sp>
        <p:nvSpPr>
          <p:cNvPr id="7" name="Content Placeholder 3">
            <a:extLst>
              <a:ext uri="{FF2B5EF4-FFF2-40B4-BE49-F238E27FC236}">
                <a16:creationId xmlns:a16="http://schemas.microsoft.com/office/drawing/2014/main" id="{0B5C5B7B-4AFD-681D-FF69-F6D24FB3A211}"/>
              </a:ext>
            </a:extLst>
          </p:cNvPr>
          <p:cNvSpPr txBox="1">
            <a:spLocks/>
          </p:cNvSpPr>
          <p:nvPr/>
        </p:nvSpPr>
        <p:spPr>
          <a:xfrm>
            <a:off x="593661" y="723900"/>
            <a:ext cx="11003027" cy="307777"/>
          </a:xfrm>
          <a:prstGeom prst="rect">
            <a:avLst/>
          </a:prstGeom>
        </p:spPr>
        <p:txBody>
          <a:bodyPr vert="horz" wrap="square" lIns="0" tIns="45720" rIns="0" bIns="45720" rtlCol="0">
            <a:normAutofit lnSpcReduction="10000"/>
          </a:bodyPr>
          <a:lstStyle>
            <a:lvl1pPr marL="0" indent="0" algn="l" defTabSz="914363" rtl="0" eaLnBrk="1" latinLnBrk="1" hangingPunct="1">
              <a:lnSpc>
                <a:spcPct val="100000"/>
              </a:lnSpc>
              <a:spcBef>
                <a:spcPts val="1000"/>
              </a:spcBef>
              <a:buFont typeface="Arial" panose="020B0604020202020204" pitchFamily="34" charset="0"/>
              <a:buNone/>
              <a:defRPr lang="en-US" sz="1500" b="0" kern="1200" dirty="0">
                <a:solidFill>
                  <a:schemeClr val="bg2"/>
                </a:solidFill>
                <a:latin typeface="Avenir Next World Demi" panose="020B0703020202020204" pitchFamily="34" charset="0"/>
                <a:ea typeface="+mn-ea"/>
                <a:cs typeface="Avenir Next World Demi" panose="020B0703020202020204" pitchFamily="34" charset="0"/>
              </a:defRPr>
            </a:lvl1pPr>
            <a:lvl2pPr marL="152394" indent="-152394" algn="l" defTabSz="914363" rtl="0" eaLnBrk="1" latinLnBrk="1" hangingPunct="1">
              <a:lnSpc>
                <a:spcPct val="100000"/>
              </a:lnSpc>
              <a:spcBef>
                <a:spcPts val="500"/>
              </a:spcBef>
              <a:buFont typeface="Arial" panose="020B0604020202020204" pitchFamily="34" charset="0"/>
              <a:buChar char="•"/>
              <a:defRPr lang="en-US" sz="1667" kern="1200" dirty="0">
                <a:solidFill>
                  <a:schemeClr val="tx1"/>
                </a:solidFill>
                <a:latin typeface="+mn-lt"/>
                <a:ea typeface="+mn-ea"/>
                <a:cs typeface="+mn-cs"/>
              </a:defRPr>
            </a:lvl2pPr>
            <a:lvl3pPr marL="304788" indent="-152394" algn="l" defTabSz="914363" rtl="0" eaLnBrk="1" latinLnBrk="1" hangingPunct="1">
              <a:lnSpc>
                <a:spcPct val="100000"/>
              </a:lnSpc>
              <a:spcBef>
                <a:spcPts val="500"/>
              </a:spcBef>
              <a:buFont typeface="Arial" panose="020B0604020202020204" pitchFamily="34" charset="0"/>
              <a:buChar char="–"/>
              <a:defRPr lang="en-US" sz="1500" kern="1200" dirty="0">
                <a:solidFill>
                  <a:schemeClr val="tx1"/>
                </a:solidFill>
                <a:latin typeface="+mn-lt"/>
                <a:ea typeface="+mn-ea"/>
                <a:cs typeface="+mn-cs"/>
              </a:defRPr>
            </a:lvl3pPr>
            <a:lvl4pPr marL="457182" indent="-152394" algn="l" defTabSz="914363" rtl="0" eaLnBrk="1" latinLnBrk="1" hangingPunct="1">
              <a:lnSpc>
                <a:spcPct val="100000"/>
              </a:lnSpc>
              <a:spcBef>
                <a:spcPts val="500"/>
              </a:spcBef>
              <a:buFont typeface="Arial" panose="020B0604020202020204" pitchFamily="34" charset="0"/>
              <a:buChar char="•"/>
              <a:defRPr lang="en-US" sz="1333" kern="1200" dirty="0">
                <a:solidFill>
                  <a:schemeClr val="tx1"/>
                </a:solidFill>
                <a:latin typeface="+mn-lt"/>
                <a:ea typeface="+mn-ea"/>
                <a:cs typeface="+mn-cs"/>
              </a:defRPr>
            </a:lvl4pPr>
            <a:lvl5pPr marL="609576" indent="-152394" algn="l" defTabSz="914363" rtl="0" eaLnBrk="1" latinLnBrk="1" hangingPunct="1">
              <a:lnSpc>
                <a:spcPct val="100000"/>
              </a:lnSpc>
              <a:spcBef>
                <a:spcPts val="500"/>
              </a:spcBef>
              <a:buFont typeface="Arial" panose="020B0604020202020204" pitchFamily="34" charset="0"/>
              <a:buChar char="–"/>
              <a:defRPr lang="en-US" sz="1167" kern="1200" dirty="0">
                <a:solidFill>
                  <a:schemeClr val="tx1"/>
                </a:solidFill>
                <a:latin typeface="+mn-lt"/>
                <a:ea typeface="+mn-ea"/>
                <a:cs typeface="+mn-cs"/>
              </a:defRPr>
            </a:lvl5pPr>
            <a:lvl6pPr marL="2514499"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63" rtl="0" eaLnBrk="1" fontAlgn="auto" latinLnBrk="1" hangingPunct="1">
              <a:lnSpc>
                <a:spcPct val="100000"/>
              </a:lnSpc>
              <a:spcBef>
                <a:spcPts val="1000"/>
              </a:spcBef>
              <a:spcAft>
                <a:spcPts val="0"/>
              </a:spcAft>
              <a:buClrTx/>
              <a:buSzTx/>
              <a:buFont typeface="Arial" panose="020B0604020202020204" pitchFamily="34" charset="0"/>
              <a:buNone/>
              <a:tabLst/>
              <a:defRPr/>
            </a:pPr>
            <a:r>
              <a:rPr kumimoji="0" lang="es-CO" sz="1500" b="0" i="0" u="none" strike="noStrike" kern="1200" cap="none" spc="0" normalizeH="0" baseline="0" noProof="0" dirty="0">
                <a:ln>
                  <a:noFill/>
                </a:ln>
                <a:solidFill>
                  <a:srgbClr val="140F4B"/>
                </a:solidFill>
                <a:effectLst/>
                <a:uLnTx/>
                <a:uFillTx/>
                <a:latin typeface="Avenir Next World Demi" panose="020B0703020202020204" pitchFamily="34" charset="0"/>
                <a:ea typeface="+mn-ea"/>
                <a:cs typeface="Avenir Next World Demi" panose="020B0703020202020204" pitchFamily="34" charset="0"/>
              </a:rPr>
              <a:t>Políticas para maximizar el PIB</a:t>
            </a:r>
          </a:p>
        </p:txBody>
      </p:sp>
      <p:sp>
        <p:nvSpPr>
          <p:cNvPr id="4" name="TextBox 3">
            <a:extLst>
              <a:ext uri="{FF2B5EF4-FFF2-40B4-BE49-F238E27FC236}">
                <a16:creationId xmlns:a16="http://schemas.microsoft.com/office/drawing/2014/main" id="{33B917AA-4440-DD2B-D4DC-729B465B8D1B}"/>
              </a:ext>
            </a:extLst>
          </p:cNvPr>
          <p:cNvSpPr txBox="1"/>
          <p:nvPr/>
        </p:nvSpPr>
        <p:spPr>
          <a:xfrm>
            <a:off x="593660" y="1674131"/>
            <a:ext cx="11002363" cy="3139321"/>
          </a:xfrm>
          <a:prstGeom prst="rect">
            <a:avLst/>
          </a:prstGeom>
          <a:noFill/>
        </p:spPr>
        <p:txBody>
          <a:bodyPr wrap="square">
            <a:spAutoFit/>
          </a:bodyPr>
          <a:lstStyle/>
          <a:p>
            <a:pPr algn="l"/>
            <a:r>
              <a:rPr lang="es-CO" dirty="0">
                <a:solidFill>
                  <a:srgbClr val="374151"/>
                </a:solidFill>
                <a:latin typeface="Söhne"/>
              </a:rPr>
              <a:t>S</a:t>
            </a:r>
            <a:r>
              <a:rPr lang="es-CO" b="0" i="0" dirty="0">
                <a:solidFill>
                  <a:srgbClr val="374151"/>
                </a:solidFill>
                <a:effectLst/>
                <a:latin typeface="Söhne"/>
              </a:rPr>
              <a:t>e incorpora información adicional de un archivo llamado "Data </a:t>
            </a:r>
            <a:r>
              <a:rPr lang="es-CO" b="0" i="0" dirty="0" err="1">
                <a:solidFill>
                  <a:srgbClr val="374151"/>
                </a:solidFill>
                <a:effectLst/>
                <a:latin typeface="Söhne"/>
              </a:rPr>
              <a:t>Geographis</a:t>
            </a:r>
            <a:r>
              <a:rPr lang="es-CO" b="0" i="0" dirty="0">
                <a:solidFill>
                  <a:srgbClr val="374151"/>
                </a:solidFill>
                <a:effectLst/>
                <a:latin typeface="Söhne"/>
              </a:rPr>
              <a:t>". Este archivo contiene datos geográficos y de afiliación internacional:</a:t>
            </a:r>
          </a:p>
          <a:p>
            <a:pPr algn="l"/>
            <a:endParaRPr lang="es-CO" b="0" i="0" dirty="0">
              <a:solidFill>
                <a:srgbClr val="374151"/>
              </a:solidFill>
              <a:effectLst/>
              <a:latin typeface="Söhne"/>
            </a:endParaRPr>
          </a:p>
          <a:p>
            <a:pPr algn="l">
              <a:buFont typeface="+mj-lt"/>
              <a:buAutoNum type="arabicPeriod"/>
            </a:pPr>
            <a:r>
              <a:rPr lang="es-CO" b="1" i="0" dirty="0">
                <a:solidFill>
                  <a:srgbClr val="374151"/>
                </a:solidFill>
                <a:effectLst/>
                <a:latin typeface="Söhne"/>
              </a:rPr>
              <a:t>Información Geográfica:</a:t>
            </a:r>
            <a:r>
              <a:rPr lang="es-CO" b="0" i="0" dirty="0">
                <a:solidFill>
                  <a:srgbClr val="374151"/>
                </a:solidFill>
                <a:effectLst/>
                <a:latin typeface="Söhne"/>
              </a:rPr>
              <a:t> datos de coordenadas geográficas (latitud y longitud) que proporcionan una ubicación precisa de cada país en nuestro conjunto de datos. </a:t>
            </a:r>
          </a:p>
          <a:p>
            <a:pPr algn="l">
              <a:buFont typeface="+mj-lt"/>
              <a:buAutoNum type="arabicPeriod"/>
            </a:pPr>
            <a:r>
              <a:rPr lang="es-CO" b="1" i="0" dirty="0">
                <a:solidFill>
                  <a:srgbClr val="374151"/>
                </a:solidFill>
                <a:effectLst/>
                <a:latin typeface="Söhne"/>
              </a:rPr>
              <a:t>Afiliación Regional:</a:t>
            </a:r>
            <a:r>
              <a:rPr lang="es-CO" b="0" i="0" dirty="0">
                <a:solidFill>
                  <a:srgbClr val="374151"/>
                </a:solidFill>
                <a:effectLst/>
                <a:latin typeface="Söhne"/>
              </a:rPr>
              <a:t> Ahora tenemos información sobre cómo se agrupan los países en diferentes regiones geográficas, como "</a:t>
            </a:r>
            <a:r>
              <a:rPr lang="es-CO" b="0" i="0" dirty="0" err="1">
                <a:solidFill>
                  <a:srgbClr val="374151"/>
                </a:solidFill>
                <a:effectLst/>
                <a:latin typeface="Söhne"/>
              </a:rPr>
              <a:t>four_regions</a:t>
            </a:r>
            <a:r>
              <a:rPr lang="es-CO" b="0" i="0" dirty="0">
                <a:solidFill>
                  <a:srgbClr val="374151"/>
                </a:solidFill>
                <a:effectLst/>
                <a:latin typeface="Söhne"/>
              </a:rPr>
              <a:t>," "</a:t>
            </a:r>
            <a:r>
              <a:rPr lang="es-CO" b="0" i="0" dirty="0" err="1">
                <a:solidFill>
                  <a:srgbClr val="374151"/>
                </a:solidFill>
                <a:effectLst/>
                <a:latin typeface="Söhne"/>
              </a:rPr>
              <a:t>eight_regions</a:t>
            </a:r>
            <a:r>
              <a:rPr lang="es-CO" b="0" i="0" dirty="0">
                <a:solidFill>
                  <a:srgbClr val="374151"/>
                </a:solidFill>
                <a:effectLst/>
                <a:latin typeface="Söhne"/>
              </a:rPr>
              <a:t>," y "</a:t>
            </a:r>
            <a:r>
              <a:rPr lang="es-CO" b="0" i="0" dirty="0" err="1">
                <a:solidFill>
                  <a:srgbClr val="374151"/>
                </a:solidFill>
                <a:effectLst/>
                <a:latin typeface="Söhne"/>
              </a:rPr>
              <a:t>six_regions</a:t>
            </a:r>
            <a:r>
              <a:rPr lang="es-CO" b="0" i="0" dirty="0">
                <a:solidFill>
                  <a:srgbClr val="374151"/>
                </a:solidFill>
                <a:effectLst/>
                <a:latin typeface="Söhne"/>
              </a:rPr>
              <a:t>." </a:t>
            </a:r>
          </a:p>
          <a:p>
            <a:pPr algn="l">
              <a:buFont typeface="+mj-lt"/>
              <a:buAutoNum type="arabicPeriod"/>
            </a:pPr>
            <a:r>
              <a:rPr lang="es-CO" b="1" i="0" dirty="0">
                <a:solidFill>
                  <a:srgbClr val="374151"/>
                </a:solidFill>
                <a:effectLst/>
                <a:latin typeface="Söhne"/>
              </a:rPr>
              <a:t>Afiliación Internacional:</a:t>
            </a:r>
            <a:r>
              <a:rPr lang="es-CO" b="0" i="0" dirty="0">
                <a:solidFill>
                  <a:srgbClr val="374151"/>
                </a:solidFill>
                <a:effectLst/>
                <a:latin typeface="Söhne"/>
              </a:rPr>
              <a:t> información sobre si un país es miembro de la OCDE (Organización para la Cooperación y el Desarrollo Económicos) o del G77, dos organizaciones internacionales con enfoques y objetivos diferentes. </a:t>
            </a:r>
          </a:p>
          <a:p>
            <a:pPr algn="l">
              <a:buFont typeface="+mj-lt"/>
              <a:buAutoNum type="arabicPeriod"/>
            </a:pPr>
            <a:r>
              <a:rPr lang="es-CO" b="1" i="0" dirty="0">
                <a:solidFill>
                  <a:srgbClr val="374151"/>
                </a:solidFill>
                <a:effectLst/>
                <a:latin typeface="Söhne"/>
              </a:rPr>
              <a:t>Fecha de Adhesión a las Naciones Unidas:</a:t>
            </a:r>
            <a:r>
              <a:rPr lang="es-CO" b="0" i="0" dirty="0">
                <a:solidFill>
                  <a:srgbClr val="374151"/>
                </a:solidFill>
                <a:effectLst/>
                <a:latin typeface="Söhne"/>
              </a:rPr>
              <a:t> datos sobre cuándo cada país se convirtió en miembro de las Naciones Unidas.</a:t>
            </a:r>
          </a:p>
        </p:txBody>
      </p:sp>
      <p:sp>
        <p:nvSpPr>
          <p:cNvPr id="8" name="TextBox 7">
            <a:extLst>
              <a:ext uri="{FF2B5EF4-FFF2-40B4-BE49-F238E27FC236}">
                <a16:creationId xmlns:a16="http://schemas.microsoft.com/office/drawing/2014/main" id="{B8F611C1-5C80-6C4F-2A5F-E97352ED43B3}"/>
              </a:ext>
            </a:extLst>
          </p:cNvPr>
          <p:cNvSpPr txBox="1"/>
          <p:nvPr/>
        </p:nvSpPr>
        <p:spPr>
          <a:xfrm>
            <a:off x="593660" y="4900717"/>
            <a:ext cx="11002363" cy="1477328"/>
          </a:xfrm>
          <a:prstGeom prst="rect">
            <a:avLst/>
          </a:prstGeom>
          <a:noFill/>
        </p:spPr>
        <p:txBody>
          <a:bodyPr wrap="square">
            <a:spAutoFit/>
          </a:bodyPr>
          <a:lstStyle/>
          <a:p>
            <a:pPr algn="l"/>
            <a:r>
              <a:rPr lang="es-CO" b="0" i="0" dirty="0">
                <a:solidFill>
                  <a:srgbClr val="374151"/>
                </a:solidFill>
                <a:effectLst/>
                <a:latin typeface="Söhne"/>
              </a:rPr>
              <a:t>Al unir esta información adicional con nuestro </a:t>
            </a:r>
            <a:r>
              <a:rPr lang="es-CO" b="0" i="0" dirty="0" err="1">
                <a:solidFill>
                  <a:srgbClr val="374151"/>
                </a:solidFill>
                <a:effectLst/>
                <a:latin typeface="Söhne"/>
              </a:rPr>
              <a:t>DataFrame</a:t>
            </a:r>
            <a:r>
              <a:rPr lang="es-CO" b="0" i="0" dirty="0">
                <a:solidFill>
                  <a:srgbClr val="374151"/>
                </a:solidFill>
                <a:effectLst/>
                <a:latin typeface="Söhne"/>
              </a:rPr>
              <a:t> original, hemos convertido las variables categóricas en representaciones numéricas para su inclusión en nuestros análisis. En particular, hemos considerado las variables categóricas "</a:t>
            </a:r>
            <a:r>
              <a:rPr lang="es-CO" b="0" i="0" dirty="0" err="1">
                <a:solidFill>
                  <a:srgbClr val="374151"/>
                </a:solidFill>
                <a:effectLst/>
                <a:latin typeface="Söhne"/>
              </a:rPr>
              <a:t>eight_regions_num</a:t>
            </a:r>
            <a:r>
              <a:rPr lang="es-CO" b="0" i="0" dirty="0">
                <a:solidFill>
                  <a:srgbClr val="374151"/>
                </a:solidFill>
                <a:effectLst/>
                <a:latin typeface="Söhne"/>
              </a:rPr>
              <a:t>," "</a:t>
            </a:r>
            <a:r>
              <a:rPr lang="es-CO" b="0" i="0" dirty="0" err="1">
                <a:solidFill>
                  <a:srgbClr val="374151"/>
                </a:solidFill>
                <a:effectLst/>
                <a:latin typeface="Söhne"/>
              </a:rPr>
              <a:t>income_group_num</a:t>
            </a:r>
            <a:r>
              <a:rPr lang="es-CO" b="0" i="0" dirty="0">
                <a:solidFill>
                  <a:srgbClr val="374151"/>
                </a:solidFill>
                <a:effectLst/>
                <a:latin typeface="Söhne"/>
              </a:rPr>
              <a:t>," y "members_oecd_g77_num." También hemos examinado la variable "UN </a:t>
            </a:r>
            <a:r>
              <a:rPr lang="es-CO" b="0" i="0" dirty="0" err="1">
                <a:solidFill>
                  <a:srgbClr val="374151"/>
                </a:solidFill>
                <a:effectLst/>
                <a:latin typeface="Söhne"/>
              </a:rPr>
              <a:t>member</a:t>
            </a:r>
            <a:r>
              <a:rPr lang="es-CO" b="0" i="0" dirty="0">
                <a:solidFill>
                  <a:srgbClr val="374151"/>
                </a:solidFill>
                <a:effectLst/>
                <a:latin typeface="Söhne"/>
              </a:rPr>
              <a:t> </a:t>
            </a:r>
            <a:r>
              <a:rPr lang="es-CO" b="0" i="0" dirty="0" err="1">
                <a:solidFill>
                  <a:srgbClr val="374151"/>
                </a:solidFill>
                <a:effectLst/>
                <a:latin typeface="Söhne"/>
              </a:rPr>
              <a:t>since</a:t>
            </a:r>
            <a:r>
              <a:rPr lang="es-CO" b="0" i="0" dirty="0">
                <a:solidFill>
                  <a:srgbClr val="374151"/>
                </a:solidFill>
                <a:effectLst/>
                <a:latin typeface="Söhne"/>
              </a:rPr>
              <a:t>" extrayendo solo el año de esta fecha, ya que podría tener una relación importante con nuestra variable de interés, el PIB per cápita. Siendo estas las variables de interés a incluir. </a:t>
            </a:r>
          </a:p>
        </p:txBody>
      </p:sp>
      <p:sp>
        <p:nvSpPr>
          <p:cNvPr id="10" name="TextBox 9">
            <a:extLst>
              <a:ext uri="{FF2B5EF4-FFF2-40B4-BE49-F238E27FC236}">
                <a16:creationId xmlns:a16="http://schemas.microsoft.com/office/drawing/2014/main" id="{3425E0F8-A053-38FD-21C5-500147DD8C6C}"/>
              </a:ext>
            </a:extLst>
          </p:cNvPr>
          <p:cNvSpPr txBox="1"/>
          <p:nvPr/>
        </p:nvSpPr>
        <p:spPr>
          <a:xfrm>
            <a:off x="4450117" y="1217535"/>
            <a:ext cx="3289447" cy="369332"/>
          </a:xfrm>
          <a:prstGeom prst="rect">
            <a:avLst/>
          </a:prstGeom>
          <a:noFill/>
        </p:spPr>
        <p:txBody>
          <a:bodyPr wrap="square">
            <a:spAutoFit/>
          </a:bodyPr>
          <a:lstStyle/>
          <a:p>
            <a:pPr algn="ctr"/>
            <a:r>
              <a:rPr lang="es-CO" b="1" dirty="0"/>
              <a:t>Variables Adicionales</a:t>
            </a:r>
            <a:endParaRPr lang="es-CO" dirty="0"/>
          </a:p>
        </p:txBody>
      </p:sp>
    </p:spTree>
    <p:extLst>
      <p:ext uri="{BB962C8B-B14F-4D97-AF65-F5344CB8AC3E}">
        <p14:creationId xmlns:p14="http://schemas.microsoft.com/office/powerpoint/2010/main" val="77546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425E0F8-A053-38FD-21C5-500147DD8C6C}"/>
              </a:ext>
            </a:extLst>
          </p:cNvPr>
          <p:cNvSpPr txBox="1"/>
          <p:nvPr/>
        </p:nvSpPr>
        <p:spPr>
          <a:xfrm>
            <a:off x="4443623" y="61240"/>
            <a:ext cx="328944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800" b="1" i="0" u="none" strike="noStrike" kern="1200" cap="none" spc="0" normalizeH="0" baseline="0" noProof="0" dirty="0">
                <a:ln>
                  <a:noFill/>
                </a:ln>
                <a:solidFill>
                  <a:prstClr val="black"/>
                </a:solidFill>
                <a:effectLst/>
                <a:uLnTx/>
                <a:uFillTx/>
                <a:latin typeface="Calibri" panose="020F0502020204030204"/>
                <a:ea typeface="+mn-ea"/>
                <a:cs typeface="+mn-cs"/>
              </a:rPr>
              <a:t>Modelos Realizados</a:t>
            </a: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9D1B22FA-B52F-31D7-4E60-1407F3BE4C6D}"/>
              </a:ext>
            </a:extLst>
          </p:cNvPr>
          <p:cNvSpPr/>
          <p:nvPr/>
        </p:nvSpPr>
        <p:spPr>
          <a:xfrm>
            <a:off x="103916" y="430572"/>
            <a:ext cx="3930674" cy="630030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1200" dirty="0" err="1">
                <a:solidFill>
                  <a:schemeClr val="tx1"/>
                </a:solidFill>
              </a:rPr>
              <a:t>features</a:t>
            </a:r>
            <a:r>
              <a:rPr lang="es-CO" sz="1200" dirty="0">
                <a:solidFill>
                  <a:schemeClr val="tx1"/>
                </a:solidFill>
              </a:rPr>
              <a:t> = ["breastcancerper100th", "</a:t>
            </a:r>
            <a:r>
              <a:rPr lang="es-CO" sz="1200" dirty="0" err="1">
                <a:solidFill>
                  <a:schemeClr val="tx1"/>
                </a:solidFill>
              </a:rPr>
              <a:t>lifeexpectancy</a:t>
            </a:r>
            <a:r>
              <a:rPr lang="es-CO" sz="1200" dirty="0">
                <a:solidFill>
                  <a:schemeClr val="tx1"/>
                </a:solidFill>
              </a:rPr>
              <a:t>", "</a:t>
            </a:r>
            <a:r>
              <a:rPr lang="es-CO" sz="1200" dirty="0" err="1">
                <a:solidFill>
                  <a:schemeClr val="tx1"/>
                </a:solidFill>
              </a:rPr>
              <a:t>urbanrate</a:t>
            </a:r>
            <a:r>
              <a:rPr lang="es-CO" sz="1200" dirty="0">
                <a:solidFill>
                  <a:schemeClr val="tx1"/>
                </a:solidFill>
              </a:rPr>
              <a:t>", "</a:t>
            </a:r>
            <a:r>
              <a:rPr lang="es-CO" sz="1200" dirty="0" err="1">
                <a:solidFill>
                  <a:schemeClr val="tx1"/>
                </a:solidFill>
              </a:rPr>
              <a:t>internetuserate</a:t>
            </a:r>
            <a:r>
              <a:rPr lang="es-CO" sz="1200" dirty="0">
                <a:solidFill>
                  <a:schemeClr val="tx1"/>
                </a:solidFill>
              </a:rPr>
              <a:t>", "eight_regions_num","income_group_num","members_oecd_g77_num","polityscore",'UN_member_year’]</a:t>
            </a:r>
            <a:br>
              <a:rPr lang="es-CO" sz="1200" dirty="0">
                <a:solidFill>
                  <a:schemeClr val="tx1"/>
                </a:solidFill>
              </a:rPr>
            </a:br>
            <a:br>
              <a:rPr lang="es-CO" sz="1200" dirty="0">
                <a:solidFill>
                  <a:schemeClr val="tx1"/>
                </a:solidFill>
              </a:rPr>
            </a:br>
            <a:r>
              <a:rPr lang="es-CO" sz="1200" b="1" dirty="0">
                <a:solidFill>
                  <a:schemeClr val="tx1"/>
                </a:solidFill>
              </a:rPr>
              <a:t>Inicial: </a:t>
            </a:r>
            <a:endParaRPr lang="es-CO" sz="1200" dirty="0">
              <a:solidFill>
                <a:schemeClr val="tx1"/>
              </a:solidFill>
            </a:endParaRPr>
          </a:p>
          <a:p>
            <a:r>
              <a:rPr lang="es-CO" sz="1200" dirty="0">
                <a:solidFill>
                  <a:schemeClr val="tx1"/>
                </a:solidFill>
              </a:rPr>
              <a:t>Mean Absolute Error (MAE)</a:t>
            </a: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Train: 4207.126949224081 </a:t>
            </a: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4312.418986182369</a:t>
            </a:r>
            <a:r>
              <a:rPr kumimoji="0" lang="es-CO" altLang="es-CO" sz="1050" b="0" i="0" u="none" strike="noStrike" cap="none" normalizeH="0" baseline="0" dirty="0">
                <a:ln>
                  <a:noFill/>
                </a:ln>
                <a:solidFill>
                  <a:schemeClr val="tx1"/>
                </a:solidFill>
                <a:effectLst/>
              </a:rPr>
              <a:t> </a:t>
            </a:r>
            <a:endParaRPr lang="es-CO" sz="1200" dirty="0">
              <a:solidFill>
                <a:schemeClr val="tx1"/>
              </a:solidFill>
            </a:endParaRPr>
          </a:p>
          <a:p>
            <a:endParaRPr lang="es-CO" sz="1200" dirty="0">
              <a:solidFill>
                <a:schemeClr val="tx1"/>
              </a:solidFill>
            </a:endParaRPr>
          </a:p>
          <a:p>
            <a:r>
              <a:rPr lang="en-US" sz="1200" dirty="0">
                <a:solidFill>
                  <a:schemeClr val="tx1"/>
                </a:solidFill>
              </a:rPr>
              <a:t>Root Mean </a:t>
            </a:r>
            <a:r>
              <a:rPr lang="en-US" sz="1200" dirty="0" err="1">
                <a:solidFill>
                  <a:schemeClr val="tx1"/>
                </a:solidFill>
              </a:rPr>
              <a:t>Squeared</a:t>
            </a:r>
            <a:r>
              <a:rPr lang="en-US" sz="1200" dirty="0">
                <a:solidFill>
                  <a:schemeClr val="tx1"/>
                </a:solidFill>
              </a:rPr>
              <a:t> Error (RMSE)</a:t>
            </a:r>
            <a:endParaRPr lang="es-CO" sz="1200" dirty="0">
              <a:solidFill>
                <a:schemeClr val="tx1"/>
              </a:solidFill>
            </a:endParaRP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Train: 5552.492512700737 </a:t>
            </a: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6516.794330072531</a:t>
            </a:r>
            <a:r>
              <a:rPr kumimoji="0" lang="es-CO" altLang="es-CO" sz="1050" b="0" i="0" u="none" strike="noStrike" cap="none" normalizeH="0" baseline="0" dirty="0">
                <a:ln>
                  <a:noFill/>
                </a:ln>
                <a:solidFill>
                  <a:schemeClr val="tx1"/>
                </a:solidFill>
                <a:effectLst/>
              </a:rPr>
              <a:t> </a:t>
            </a:r>
            <a:endParaRPr kumimoji="0" lang="es-CO" altLang="es-CO" sz="2800" b="0" i="0" u="none" strike="noStrike" cap="none" normalizeH="0" baseline="0" dirty="0">
              <a:ln>
                <a:noFill/>
              </a:ln>
              <a:solidFill>
                <a:schemeClr val="tx1"/>
              </a:solidFill>
              <a:effectLst/>
              <a:latin typeface="Arial" panose="020B0604020202020204" pitchFamily="34" charset="0"/>
            </a:endParaRPr>
          </a:p>
          <a:p>
            <a:endParaRPr lang="es-CO" sz="1200" dirty="0">
              <a:solidFill>
                <a:schemeClr val="tx1"/>
              </a:solidFill>
            </a:endParaRPr>
          </a:p>
        </p:txBody>
      </p:sp>
      <p:sp>
        <p:nvSpPr>
          <p:cNvPr id="3" name="Rectangle 2">
            <a:extLst>
              <a:ext uri="{FF2B5EF4-FFF2-40B4-BE49-F238E27FC236}">
                <a16:creationId xmlns:a16="http://schemas.microsoft.com/office/drawing/2014/main" id="{7FB3C8A5-3709-F415-D7F6-8B32E263032D}"/>
              </a:ext>
            </a:extLst>
          </p:cNvPr>
          <p:cNvSpPr/>
          <p:nvPr/>
        </p:nvSpPr>
        <p:spPr>
          <a:xfrm>
            <a:off x="4182621" y="430572"/>
            <a:ext cx="3811452" cy="630030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1200" dirty="0" err="1">
                <a:solidFill>
                  <a:schemeClr val="tx1"/>
                </a:solidFill>
              </a:rPr>
              <a:t>features</a:t>
            </a:r>
            <a:r>
              <a:rPr lang="es-CO" sz="1200" dirty="0">
                <a:solidFill>
                  <a:schemeClr val="tx1"/>
                </a:solidFill>
              </a:rPr>
              <a:t> = ["breastcancerper100th", "</a:t>
            </a:r>
            <a:r>
              <a:rPr lang="es-CO" sz="1200" dirty="0" err="1">
                <a:solidFill>
                  <a:schemeClr val="tx1"/>
                </a:solidFill>
              </a:rPr>
              <a:t>lifeexpectancy</a:t>
            </a:r>
            <a:r>
              <a:rPr lang="es-CO" sz="1200" dirty="0">
                <a:solidFill>
                  <a:schemeClr val="tx1"/>
                </a:solidFill>
              </a:rPr>
              <a:t>", "</a:t>
            </a:r>
            <a:r>
              <a:rPr lang="es-CO" sz="1200" dirty="0" err="1">
                <a:solidFill>
                  <a:schemeClr val="tx1"/>
                </a:solidFill>
              </a:rPr>
              <a:t>urbanrate</a:t>
            </a:r>
            <a:r>
              <a:rPr lang="es-CO" sz="1200" dirty="0">
                <a:solidFill>
                  <a:schemeClr val="tx1"/>
                </a:solidFill>
              </a:rPr>
              <a:t>", "</a:t>
            </a:r>
            <a:r>
              <a:rPr lang="es-CO" sz="1200" dirty="0" err="1">
                <a:solidFill>
                  <a:schemeClr val="tx1"/>
                </a:solidFill>
              </a:rPr>
              <a:t>internetuserate</a:t>
            </a:r>
            <a:r>
              <a:rPr lang="es-CO" sz="1200" dirty="0">
                <a:solidFill>
                  <a:schemeClr val="tx1"/>
                </a:solidFill>
              </a:rPr>
              <a:t>", "eight_regions_num","income_group_num","members_oecd_g77_num","polityscore"]</a:t>
            </a:r>
          </a:p>
          <a:p>
            <a:endParaRPr lang="es-CO" sz="1200" dirty="0">
              <a:solidFill>
                <a:schemeClr val="tx1"/>
              </a:solidFill>
            </a:endParaRPr>
          </a:p>
          <a:p>
            <a:r>
              <a:rPr lang="es-CO" sz="1200" b="1" dirty="0">
                <a:solidFill>
                  <a:schemeClr val="tx1"/>
                </a:solidFill>
              </a:rPr>
              <a:t>Inicial: </a:t>
            </a:r>
            <a:br>
              <a:rPr lang="es-CO" sz="1200" dirty="0">
                <a:solidFill>
                  <a:schemeClr val="tx1"/>
                </a:solidFill>
              </a:rPr>
            </a:br>
            <a:r>
              <a:rPr lang="es-CO" sz="1200" dirty="0">
                <a:solidFill>
                  <a:schemeClr val="tx1"/>
                </a:solidFill>
              </a:rPr>
              <a:t>Mean Absolute Error (MAE)</a:t>
            </a:r>
          </a:p>
          <a:p>
            <a:r>
              <a:rPr lang="es-CO" sz="1200" dirty="0">
                <a:solidFill>
                  <a:schemeClr val="tx1"/>
                </a:solidFill>
              </a:rPr>
              <a:t>Train: 1782.1457548237504 </a:t>
            </a:r>
          </a:p>
          <a:p>
            <a:r>
              <a:rPr lang="es-CO" sz="1200" dirty="0">
                <a:solidFill>
                  <a:schemeClr val="tx1"/>
                </a:solidFill>
              </a:rPr>
              <a:t>Test: 1886.1783618160862 </a:t>
            </a:r>
          </a:p>
          <a:p>
            <a:endParaRPr lang="es-CO" sz="1200" dirty="0">
              <a:solidFill>
                <a:schemeClr val="tx1"/>
              </a:solidFill>
            </a:endParaRPr>
          </a:p>
          <a:p>
            <a:r>
              <a:rPr lang="en-US" sz="1200" dirty="0">
                <a:solidFill>
                  <a:schemeClr val="tx1"/>
                </a:solidFill>
              </a:rPr>
              <a:t>Root Mean </a:t>
            </a:r>
            <a:r>
              <a:rPr lang="en-US" sz="1200" dirty="0" err="1">
                <a:solidFill>
                  <a:schemeClr val="tx1"/>
                </a:solidFill>
              </a:rPr>
              <a:t>Squeared</a:t>
            </a:r>
            <a:r>
              <a:rPr lang="en-US" sz="1200" dirty="0">
                <a:solidFill>
                  <a:schemeClr val="tx1"/>
                </a:solidFill>
              </a:rPr>
              <a:t> Error (RMSE)</a:t>
            </a:r>
            <a:endParaRPr lang="es-CO" sz="1200" dirty="0">
              <a:solidFill>
                <a:schemeClr val="tx1"/>
              </a:solidFill>
            </a:endParaRP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Train: 2525.305154827073 </a:t>
            </a: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2784.064967146238 </a:t>
            </a:r>
          </a:p>
          <a:p>
            <a:r>
              <a:rPr kumimoji="0" lang="es-CO" altLang="es-CO" sz="1200" b="0" i="0" u="none" strike="noStrike" cap="none" normalizeH="0" baseline="0" dirty="0">
                <a:ln>
                  <a:noFill/>
                </a:ln>
                <a:solidFill>
                  <a:schemeClr val="tx1"/>
                </a:solidFill>
                <a:effectLst/>
              </a:rPr>
              <a:t> </a:t>
            </a:r>
            <a:endParaRPr kumimoji="0" lang="es-CO" altLang="es-CO" sz="1200" b="0" i="0" u="none" strike="noStrike" cap="none" normalizeH="0" baseline="0" dirty="0">
              <a:ln>
                <a:noFill/>
              </a:ln>
              <a:solidFill>
                <a:schemeClr val="tx1"/>
              </a:solidFill>
              <a:effectLst/>
              <a:latin typeface="Arial" panose="020B0604020202020204" pitchFamily="34" charset="0"/>
            </a:endParaRPr>
          </a:p>
          <a:p>
            <a:endParaRPr lang="es-CO" dirty="0"/>
          </a:p>
        </p:txBody>
      </p:sp>
      <p:sp>
        <p:nvSpPr>
          <p:cNvPr id="5" name="Rectangle 4">
            <a:extLst>
              <a:ext uri="{FF2B5EF4-FFF2-40B4-BE49-F238E27FC236}">
                <a16:creationId xmlns:a16="http://schemas.microsoft.com/office/drawing/2014/main" id="{6B34F20E-801E-8DB0-6234-99E96A758866}"/>
              </a:ext>
            </a:extLst>
          </p:cNvPr>
          <p:cNvSpPr/>
          <p:nvPr/>
        </p:nvSpPr>
        <p:spPr>
          <a:xfrm>
            <a:off x="8166154" y="430572"/>
            <a:ext cx="3930674" cy="63003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CO" sz="1200" dirty="0" err="1">
                <a:solidFill>
                  <a:schemeClr val="tx1"/>
                </a:solidFill>
              </a:rPr>
              <a:t>features</a:t>
            </a:r>
            <a:r>
              <a:rPr lang="es-CO" sz="1200" dirty="0">
                <a:solidFill>
                  <a:schemeClr val="tx1"/>
                </a:solidFill>
              </a:rPr>
              <a:t> = ["breastcancerper100th", "</a:t>
            </a:r>
            <a:r>
              <a:rPr lang="es-CO" sz="1200" dirty="0" err="1">
                <a:solidFill>
                  <a:schemeClr val="tx1"/>
                </a:solidFill>
              </a:rPr>
              <a:t>lifeexpectancy</a:t>
            </a:r>
            <a:r>
              <a:rPr lang="es-CO" sz="1200" dirty="0">
                <a:solidFill>
                  <a:schemeClr val="tx1"/>
                </a:solidFill>
              </a:rPr>
              <a:t>", "</a:t>
            </a:r>
            <a:r>
              <a:rPr lang="es-CO" sz="1200" dirty="0" err="1">
                <a:solidFill>
                  <a:schemeClr val="tx1"/>
                </a:solidFill>
              </a:rPr>
              <a:t>urbanrate</a:t>
            </a:r>
            <a:r>
              <a:rPr lang="es-CO" sz="1200" dirty="0">
                <a:solidFill>
                  <a:schemeClr val="tx1"/>
                </a:solidFill>
              </a:rPr>
              <a:t>", "</a:t>
            </a:r>
            <a:r>
              <a:rPr lang="es-CO" sz="1200" dirty="0" err="1">
                <a:solidFill>
                  <a:schemeClr val="tx1"/>
                </a:solidFill>
              </a:rPr>
              <a:t>internetuserate</a:t>
            </a:r>
            <a:r>
              <a:rPr lang="es-CO" sz="1200" dirty="0">
                <a:solidFill>
                  <a:schemeClr val="tx1"/>
                </a:solidFill>
              </a:rPr>
              <a:t>", "eight_regions_num","income_group_num","members_oecd_g77_num","polityscore"]</a:t>
            </a:r>
          </a:p>
          <a:p>
            <a:endParaRPr lang="es-CO" sz="1200" dirty="0">
              <a:solidFill>
                <a:schemeClr val="tx1"/>
              </a:solidFill>
            </a:endParaRPr>
          </a:p>
          <a:p>
            <a:r>
              <a:rPr lang="es-CO" sz="1200" b="1" dirty="0">
                <a:solidFill>
                  <a:schemeClr val="tx1"/>
                </a:solidFill>
              </a:rPr>
              <a:t>Inicial: </a:t>
            </a:r>
            <a:br>
              <a:rPr lang="es-CO" sz="1200" dirty="0">
                <a:solidFill>
                  <a:schemeClr val="tx1"/>
                </a:solidFill>
              </a:rPr>
            </a:br>
            <a:r>
              <a:rPr lang="es-CO" sz="1200" dirty="0">
                <a:solidFill>
                  <a:schemeClr val="tx1"/>
                </a:solidFill>
              </a:rPr>
              <a:t>Mean Absolute Error (MAE)</a:t>
            </a:r>
          </a:p>
          <a:p>
            <a:r>
              <a:rPr lang="es-CO" sz="1200" dirty="0">
                <a:solidFill>
                  <a:schemeClr val="tx1"/>
                </a:solidFill>
              </a:rPr>
              <a:t>Train: 0.3614747697546367 </a:t>
            </a:r>
          </a:p>
          <a:p>
            <a:r>
              <a:rPr lang="es-CO" sz="1200" dirty="0">
                <a:solidFill>
                  <a:schemeClr val="tx1"/>
                </a:solidFill>
              </a:rPr>
              <a:t>Test: 0.44246138506765165 </a:t>
            </a:r>
          </a:p>
          <a:p>
            <a:endParaRPr lang="es-CO" sz="1200" dirty="0">
              <a:solidFill>
                <a:schemeClr val="tx1"/>
              </a:solidFill>
            </a:endParaRPr>
          </a:p>
          <a:p>
            <a:r>
              <a:rPr lang="en-US" sz="1200" dirty="0">
                <a:solidFill>
                  <a:schemeClr val="tx1"/>
                </a:solidFill>
              </a:rPr>
              <a:t>Root Mean </a:t>
            </a:r>
            <a:r>
              <a:rPr lang="en-US" sz="1200" dirty="0" err="1">
                <a:solidFill>
                  <a:schemeClr val="tx1"/>
                </a:solidFill>
              </a:rPr>
              <a:t>Squeared</a:t>
            </a:r>
            <a:r>
              <a:rPr lang="en-US" sz="1200" dirty="0">
                <a:solidFill>
                  <a:schemeClr val="tx1"/>
                </a:solidFill>
              </a:rPr>
              <a:t> Error (RMSE)</a:t>
            </a:r>
            <a:endParaRPr lang="es-CO" sz="1200" dirty="0">
              <a:solidFill>
                <a:schemeClr val="tx1"/>
              </a:solidFill>
            </a:endParaRP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Train: 0.4573724768913242 </a:t>
            </a: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Test: 0.5292394521657633 </a:t>
            </a:r>
          </a:p>
          <a:p>
            <a:r>
              <a:rPr kumimoji="0" lang="es-CO" altLang="es-CO"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endParaRPr lang="es-CO" sz="1200" dirty="0">
              <a:solidFill>
                <a:schemeClr val="tx1"/>
              </a:solidFill>
            </a:endParaRPr>
          </a:p>
          <a:p>
            <a:pPr algn="ctr"/>
            <a:endParaRPr lang="es-CO" sz="1200" dirty="0"/>
          </a:p>
          <a:p>
            <a:pPr algn="ctr"/>
            <a:endParaRPr lang="es-CO" sz="1200" dirty="0"/>
          </a:p>
        </p:txBody>
      </p:sp>
      <p:pic>
        <p:nvPicPr>
          <p:cNvPr id="6147" name="Picture 3">
            <a:extLst>
              <a:ext uri="{FF2B5EF4-FFF2-40B4-BE49-F238E27FC236}">
                <a16:creationId xmlns:a16="http://schemas.microsoft.com/office/drawing/2014/main" id="{213F33C1-C478-5B2B-5A98-0F37F726A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71" y="3781340"/>
            <a:ext cx="2930127" cy="588315"/>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D4CCF4A6-9DE3-8087-A0E6-C2BEB21B9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71" y="3000007"/>
            <a:ext cx="2930127" cy="6688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C8D9041-B6E6-36E8-AC9A-02687436200E}"/>
              </a:ext>
            </a:extLst>
          </p:cNvPr>
          <p:cNvSpPr txBox="1"/>
          <p:nvPr/>
        </p:nvSpPr>
        <p:spPr>
          <a:xfrm>
            <a:off x="173570" y="4523120"/>
            <a:ext cx="3831733" cy="1938992"/>
          </a:xfrm>
          <a:prstGeom prst="rect">
            <a:avLst/>
          </a:prstGeom>
          <a:noFill/>
        </p:spPr>
        <p:txBody>
          <a:bodyPr wrap="square">
            <a:spAutoFit/>
          </a:bodyPr>
          <a:lstStyle/>
          <a:p>
            <a:pPr algn="l"/>
            <a:r>
              <a:rPr lang="es-CO" sz="1200" b="0" i="0" dirty="0">
                <a:solidFill>
                  <a:srgbClr val="374151"/>
                </a:solidFill>
                <a:effectLst/>
              </a:rPr>
              <a:t>En general, el primer modelo presenta desafíos significativos, donde las variables "</a:t>
            </a:r>
            <a:r>
              <a:rPr lang="es-CO" sz="1200" b="0" i="0" dirty="0" err="1">
                <a:solidFill>
                  <a:srgbClr val="374151"/>
                </a:solidFill>
                <a:effectLst/>
              </a:rPr>
              <a:t>polityscore</a:t>
            </a:r>
            <a:r>
              <a:rPr lang="es-CO" sz="1200" b="0" i="0" dirty="0">
                <a:solidFill>
                  <a:srgbClr val="374151"/>
                </a:solidFill>
                <a:effectLst/>
              </a:rPr>
              <a:t>" y "</a:t>
            </a:r>
            <a:r>
              <a:rPr lang="es-CO" sz="1200" b="0" i="0" dirty="0" err="1">
                <a:solidFill>
                  <a:srgbClr val="374151"/>
                </a:solidFill>
                <a:effectLst/>
              </a:rPr>
              <a:t>UN_member_year</a:t>
            </a:r>
            <a:r>
              <a:rPr lang="es-CO" sz="1200" b="0" i="0" dirty="0">
                <a:solidFill>
                  <a:srgbClr val="374151"/>
                </a:solidFill>
                <a:effectLst/>
              </a:rPr>
              <a:t>" no muestran una relación lineal a un nivel de significancia del 5%. Además, se observan problemas de sobreajuste, falta de normalidad en los residuos y falta de homocedasticidad en el modelo.</a:t>
            </a:r>
          </a:p>
          <a:p>
            <a:pPr algn="l"/>
            <a:r>
              <a:rPr lang="es-CO" sz="1200" b="0" i="0" dirty="0">
                <a:solidFill>
                  <a:srgbClr val="374151"/>
                </a:solidFill>
                <a:effectLst/>
              </a:rPr>
              <a:t>En cuanto a la aplicación de la regresión Ridge, no se encontró una mejora sustancial en comparación con el modelo anterior (RMSE en conjunto de entrenamiento: 5552.7, RMSE en conjunto de prueba: 6512.1)</a:t>
            </a:r>
          </a:p>
        </p:txBody>
      </p:sp>
      <p:sp>
        <p:nvSpPr>
          <p:cNvPr id="18" name="TextBox 17">
            <a:extLst>
              <a:ext uri="{FF2B5EF4-FFF2-40B4-BE49-F238E27FC236}">
                <a16:creationId xmlns:a16="http://schemas.microsoft.com/office/drawing/2014/main" id="{29AE49ED-873B-1776-0B29-91145B437EB8}"/>
              </a:ext>
            </a:extLst>
          </p:cNvPr>
          <p:cNvSpPr txBox="1"/>
          <p:nvPr/>
        </p:nvSpPr>
        <p:spPr>
          <a:xfrm>
            <a:off x="4182621" y="4523120"/>
            <a:ext cx="3652279" cy="1569660"/>
          </a:xfrm>
          <a:prstGeom prst="rect">
            <a:avLst/>
          </a:prstGeom>
          <a:noFill/>
        </p:spPr>
        <p:txBody>
          <a:bodyPr wrap="square">
            <a:spAutoFit/>
          </a:bodyPr>
          <a:lstStyle/>
          <a:p>
            <a:r>
              <a:rPr lang="es-CO" sz="1200" dirty="0"/>
              <a:t>Para mejorar el modelo, se establecieron  umbrales para eliminar valores extremos, pero aún enfrentamos problemas de relación lineal ("</a:t>
            </a:r>
            <a:r>
              <a:rPr lang="es-CO" sz="1200" dirty="0" err="1"/>
              <a:t>polityscore</a:t>
            </a:r>
            <a:r>
              <a:rPr lang="es-CO" sz="1200" dirty="0"/>
              <a:t>“), normalidad y homocedasticidad con la variable A pesar de aplicar la regresión Ridge, no se logró una mejora significativa en el rendimiento del modelo </a:t>
            </a:r>
            <a:r>
              <a:rPr lang="es-CO" sz="1200" b="0" i="0" dirty="0">
                <a:effectLst/>
              </a:rPr>
              <a:t>(RMSE en conjunto de entrenamiento: 2525.82, RMSE en conjunto de prueba: 2781.04.)</a:t>
            </a:r>
            <a:endParaRPr lang="es-CO" sz="1200" dirty="0"/>
          </a:p>
        </p:txBody>
      </p:sp>
      <p:pic>
        <p:nvPicPr>
          <p:cNvPr id="6156" name="Picture 12">
            <a:extLst>
              <a:ext uri="{FF2B5EF4-FFF2-40B4-BE49-F238E27FC236}">
                <a16:creationId xmlns:a16="http://schemas.microsoft.com/office/drawing/2014/main" id="{9F9CF722-DEAA-8BDD-39DD-737BB20239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783" y="2943826"/>
            <a:ext cx="3480117" cy="796620"/>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997B000E-8E02-1503-56D9-C0AD9D925E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847" y="3802736"/>
            <a:ext cx="3058466" cy="61408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E0DC483-5112-EE17-971C-FBD72B7FAF46}"/>
              </a:ext>
            </a:extLst>
          </p:cNvPr>
          <p:cNvSpPr txBox="1"/>
          <p:nvPr/>
        </p:nvSpPr>
        <p:spPr>
          <a:xfrm>
            <a:off x="8166154" y="4455163"/>
            <a:ext cx="3826758" cy="1938992"/>
          </a:xfrm>
          <a:prstGeom prst="rect">
            <a:avLst/>
          </a:prstGeom>
          <a:noFill/>
        </p:spPr>
        <p:txBody>
          <a:bodyPr wrap="square">
            <a:spAutoFit/>
          </a:bodyPr>
          <a:lstStyle/>
          <a:p>
            <a:r>
              <a:rPr lang="es-CO" sz="1200" dirty="0"/>
              <a:t>Se opta por aplicar una transformación logarítmica a la variable de interés. Esta transformación disminuye la influencia de valores extremos y mejora la linealidad entre las variables predictoras y la variable objetivo, lo que puede resultar en un modelo más sólido y preciso. Además, esta transformación garantiza que todas las variables mantengan relaciones lineales significativas al 5% y cumple con los supuestos de normalidad y homocedasticidad. No se presenta Sobre-Ajuste ni Sub-Ajuste significativo. </a:t>
            </a:r>
          </a:p>
        </p:txBody>
      </p:sp>
      <p:pic>
        <p:nvPicPr>
          <p:cNvPr id="6167" name="Picture 23">
            <a:extLst>
              <a:ext uri="{FF2B5EF4-FFF2-40B4-BE49-F238E27FC236}">
                <a16:creationId xmlns:a16="http://schemas.microsoft.com/office/drawing/2014/main" id="{B8C5CC0C-D835-25CA-3C60-2002E28C63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4647" y="2937040"/>
            <a:ext cx="3413688" cy="794749"/>
          </a:xfrm>
          <a:prstGeom prst="rect">
            <a:avLst/>
          </a:prstGeom>
          <a:noFill/>
          <a:extLst>
            <a:ext uri="{909E8E84-426E-40DD-AFC4-6F175D3DCCD1}">
              <a14:hiddenFill xmlns:a14="http://schemas.microsoft.com/office/drawing/2010/main">
                <a:solidFill>
                  <a:srgbClr val="FFFFFF"/>
                </a:solidFill>
              </a14:hiddenFill>
            </a:ext>
          </a:extLst>
        </p:spPr>
      </p:pic>
      <p:pic>
        <p:nvPicPr>
          <p:cNvPr id="6169" name="Picture 25">
            <a:extLst>
              <a:ext uri="{FF2B5EF4-FFF2-40B4-BE49-F238E27FC236}">
                <a16:creationId xmlns:a16="http://schemas.microsoft.com/office/drawing/2014/main" id="{8AFEA7BC-E6BC-B614-DE99-8A7DD40582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08489" y="3802736"/>
            <a:ext cx="2846004" cy="57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8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88a7c53-707f-4358-9e35-4e8a5388bd4e">
      <Terms xmlns="http://schemas.microsoft.com/office/infopath/2007/PartnerControls"/>
    </lcf76f155ced4ddcb4097134ff3c332f>
    <TaxCatchAll xmlns="303ad359-1590-4456-9023-e54393e1569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8871892F0F7F4294514E8A9F19EF54" ma:contentTypeVersion="11" ma:contentTypeDescription="Create a new document." ma:contentTypeScope="" ma:versionID="3f32a185843075da510a546f6a3ce8a3">
  <xsd:schema xmlns:xsd="http://www.w3.org/2001/XMLSchema" xmlns:xs="http://www.w3.org/2001/XMLSchema" xmlns:p="http://schemas.microsoft.com/office/2006/metadata/properties" xmlns:ns2="988a7c53-707f-4358-9e35-4e8a5388bd4e" xmlns:ns3="303ad359-1590-4456-9023-e54393e15691" targetNamespace="http://schemas.microsoft.com/office/2006/metadata/properties" ma:root="true" ma:fieldsID="8e0b353f275f20901fdd7c1c2f82a82d" ns2:_="" ns3:_="">
    <xsd:import namespace="988a7c53-707f-4358-9e35-4e8a5388bd4e"/>
    <xsd:import namespace="303ad359-1590-4456-9023-e54393e1569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8a7c53-707f-4358-9e35-4e8a5388b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9bdff84-a4da-460b-8613-303c0b90a24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3ad359-1590-4456-9023-e54393e1569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7cc0cdd-0a57-4d3c-acdc-062ab6087093}" ma:internalName="TaxCatchAll" ma:showField="CatchAllData" ma:web="303ad359-1590-4456-9023-e54393e1569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91A901-BAA6-4FA9-80CA-8329D90412BE}">
  <ds:schemaRefs>
    <ds:schemaRef ds:uri="http://schemas.microsoft.com/office/2006/metadata/properties"/>
    <ds:schemaRef ds:uri="http://schemas.microsoft.com/office/infopath/2007/PartnerControls"/>
    <ds:schemaRef ds:uri="988a7c53-707f-4358-9e35-4e8a5388bd4e"/>
    <ds:schemaRef ds:uri="303ad359-1590-4456-9023-e54393e15691"/>
  </ds:schemaRefs>
</ds:datastoreItem>
</file>

<file path=customXml/itemProps2.xml><?xml version="1.0" encoding="utf-8"?>
<ds:datastoreItem xmlns:ds="http://schemas.openxmlformats.org/officeDocument/2006/customXml" ds:itemID="{DA3B455C-C474-45AB-827C-FC770AA1E4EB}">
  <ds:schemaRefs>
    <ds:schemaRef ds:uri="http://schemas.microsoft.com/sharepoint/v3/contenttype/forms"/>
  </ds:schemaRefs>
</ds:datastoreItem>
</file>

<file path=customXml/itemProps3.xml><?xml version="1.0" encoding="utf-8"?>
<ds:datastoreItem xmlns:ds="http://schemas.openxmlformats.org/officeDocument/2006/customXml" ds:itemID="{8A47B77C-D117-4D32-B864-A3DC0E0EEC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8a7c53-707f-4358-9e35-4e8a5388bd4e"/>
    <ds:schemaRef ds:uri="303ad359-1590-4456-9023-e54393e156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3278</Words>
  <Application>Microsoft Office PowerPoint</Application>
  <PresentationFormat>Widescreen</PresentationFormat>
  <Paragraphs>156</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Avenir Next World (Body)</vt:lpstr>
      <vt:lpstr>Helvetica Neue</vt:lpstr>
      <vt:lpstr>Söhne</vt:lpstr>
      <vt:lpstr>Arial</vt:lpstr>
      <vt:lpstr>Avenir Next World</vt:lpstr>
      <vt:lpstr>Avenir Next World Demi</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Parrado, Sebastian</dc:creator>
  <cp:lastModifiedBy>Parrado, Sebastian</cp:lastModifiedBy>
  <cp:revision>2</cp:revision>
  <dcterms:created xsi:type="dcterms:W3CDTF">2023-09-03T23:01:42Z</dcterms:created>
  <dcterms:modified xsi:type="dcterms:W3CDTF">2023-10-09T03:19:16Z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0x010100508871892F0F7F4294514E8A9F19EF54</vt:lpwstr>
  </property>
</Properties>
</file>