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dc50ae0b2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dc50ae0b2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dc50ae0b2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dc50ae0b2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6f53ce5c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6f53ce5c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5d589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5d589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dc50ae0b2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dc50ae0b2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dc50ae0b2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dc50ae0b2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dc50ae0b2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dc50ae0b2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3207804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3207804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05d589d8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05d589d8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6f53ce5c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6f53ce5c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dc50ae0b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dc50ae0b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05d589d8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05d589d8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32078048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3207804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32078048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32078048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05d589d8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405d589d8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05d589d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405d589d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05d589d8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405d589d8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dc50ae0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dc50ae0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dc50ae0b2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dc50ae0b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dc50ae0b2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dc50ae0b2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dc50ae0b2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dc50ae0b2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dc50ae0b2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dc50ae0b2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dc50ae0b2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dc50ae0b2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dc50ae0b2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dc50ae0b2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ijmlc.org/index.php?m=content&amp;c=index&amp;a=show&amp;catid=105&amp;id=1057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Convolucionais para Séries Temporais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75" y="3197675"/>
            <a:ext cx="1549100" cy="6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5378225" y="4663875"/>
            <a:ext cx="37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Sebastião Rodrigo, Gabriel Mayrink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</a:t>
            </a:r>
            <a:endParaRPr/>
          </a:p>
        </p:txBody>
      </p:sp>
      <p:sp>
        <p:nvSpPr>
          <p:cNvPr id="126" name="Google Shape;126;p22"/>
          <p:cNvSpPr txBox="1"/>
          <p:nvPr>
            <p:ph idx="4294967295" type="body"/>
          </p:nvPr>
        </p:nvSpPr>
        <p:spPr>
          <a:xfrm>
            <a:off x="405600" y="1756175"/>
            <a:ext cx="55392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ADAM( lr = 0.001)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Binary Cross-entropy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Uma camada convolucional 2D(20)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kernel 2x2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Max-pooling(2x2)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Fully connected layer (20 neurons, relu)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Dropout layer (0.25)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Fully connected layer (20 neurons, relu)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Output(2, softmax)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100 épocas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batch_size = 32					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600" y="1379000"/>
            <a:ext cx="60388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PLOTS(Accuracy - Cenário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175" y="1297575"/>
            <a:ext cx="3960375" cy="38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PLOTS(Loss - Cenário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800" y="1286050"/>
            <a:ext cx="3922064" cy="38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COMPARAÇÕES COM MODELOS SIMPLES</a:t>
            </a:r>
            <a:endParaRPr/>
          </a:p>
        </p:txBody>
      </p:sp>
      <p:sp>
        <p:nvSpPr>
          <p:cNvPr id="150" name="Google Shape;150;p26"/>
          <p:cNvSpPr txBox="1"/>
          <p:nvPr>
            <p:ph idx="4294967295" type="body"/>
          </p:nvPr>
        </p:nvSpPr>
        <p:spPr>
          <a:xfrm>
            <a:off x="235975" y="19501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Persistence Model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 Autoregressivo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PERSISTENCE MODEL</a:t>
            </a:r>
            <a:endParaRPr/>
          </a:p>
        </p:txBody>
      </p:sp>
      <p:sp>
        <p:nvSpPr>
          <p:cNvPr id="156" name="Google Shape;156;p27"/>
          <p:cNvSpPr txBox="1"/>
          <p:nvPr>
            <p:ph idx="4294967295" type="body"/>
          </p:nvPr>
        </p:nvSpPr>
        <p:spPr>
          <a:xfrm>
            <a:off x="480900" y="1725575"/>
            <a:ext cx="66321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Modelo simples,  o label previsto é o do dia anterior.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  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400"/>
              <a:t> </a:t>
            </a:r>
            <a:r>
              <a:rPr lang="pt-BR" sz="1600"/>
              <a:t>Basicamente damos um passo para frente.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 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Acurácia = 47,12%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AUTOREGRESSIVO 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750" y="1764178"/>
            <a:ext cx="3536175" cy="94047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1102175" y="2939125"/>
            <a:ext cx="6412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Lag days =  3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Acurácia = 48,5 %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PLOTS </a:t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3937000" y="3213100"/>
            <a:ext cx="15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950" y="1343750"/>
            <a:ext cx="5596100" cy="37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COMPARAÇÕES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900" y="1404025"/>
            <a:ext cx="46863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PREVER PARA MAIS DIAS</a:t>
            </a:r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1235750" y="1580900"/>
            <a:ext cx="64128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Previsão para um dia a mais. 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Consideramos somente 2 dias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Mesmos cenários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Mesma arquitetura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3" name="Google Shape;73;p14"/>
          <p:cNvSpPr txBox="1"/>
          <p:nvPr>
            <p:ph idx="4294967295" type="body"/>
          </p:nvPr>
        </p:nvSpPr>
        <p:spPr>
          <a:xfrm>
            <a:off x="266575" y="21031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Os dados financeiros são normalmente séries temporais.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Redes Recorrentes e LSTM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Uma abordagem? Redes Convolucionais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</a:t>
            </a:r>
            <a:endParaRPr/>
          </a:p>
        </p:txBody>
      </p:sp>
      <p:sp>
        <p:nvSpPr>
          <p:cNvPr id="188" name="Google Shape;188;p32"/>
          <p:cNvSpPr txBox="1"/>
          <p:nvPr/>
        </p:nvSpPr>
        <p:spPr>
          <a:xfrm>
            <a:off x="679600" y="1422300"/>
            <a:ext cx="4456800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ADAM( lr = 0.001)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Sparse Categorical Cross-entropy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Uma camada convolucional 2D(20)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pt-BR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kernel 2x2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Max-pooling(2x2)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Fully connected layer (20 neurons, relu)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Dropout layer (0.25)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Fully connected layer (20 neurons, relu)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Output(4, softmax)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100 épocas 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batch_size = 32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725" y="1343825"/>
            <a:ext cx="66579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PLOTS</a:t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300" y="1289725"/>
            <a:ext cx="5829299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PLOTS</a:t>
            </a: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900" y="1302425"/>
            <a:ext cx="5435600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ERROS QUE COMETEMOS</a:t>
            </a:r>
            <a:endParaRPr/>
          </a:p>
        </p:txBody>
      </p:sp>
      <p:sp>
        <p:nvSpPr>
          <p:cNvPr id="212" name="Google Shape;212;p36"/>
          <p:cNvSpPr txBox="1"/>
          <p:nvPr/>
        </p:nvSpPr>
        <p:spPr>
          <a:xfrm>
            <a:off x="1552350" y="256817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6"/>
          <p:cNvSpPr txBox="1"/>
          <p:nvPr/>
        </p:nvSpPr>
        <p:spPr>
          <a:xfrm>
            <a:off x="836975" y="2138950"/>
            <a:ext cx="4120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Cuidado com os pacotes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Vazamento de dados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7"/>
          <p:cNvSpPr txBox="1"/>
          <p:nvPr/>
        </p:nvSpPr>
        <p:spPr>
          <a:xfrm>
            <a:off x="3073400" y="2044700"/>
            <a:ext cx="3721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OBRIGADO</a:t>
            </a:r>
            <a:endParaRPr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53950"/>
            <a:ext cx="8520600" cy="623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Deep Learning for Financial Times-Series Data Analytics: An image processing Based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688075" y="4645000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835688" y="4757525"/>
            <a:ext cx="534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rgbClr val="1967D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http://www.ijmlc.org/index.php?m=content&amp;c=index&amp;a=show&amp;catid=105&amp;id=1057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063" y="1400925"/>
            <a:ext cx="2337775" cy="33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ADAPTAÇÕES:</a:t>
            </a:r>
            <a:endParaRPr/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311725" y="20521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Dataset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Indicadores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Preparação dos dados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Sliding-windows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Expanding-windows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12434" l="0" r="0" t="2632"/>
          <a:stretch/>
        </p:blipFill>
        <p:spPr>
          <a:xfrm>
            <a:off x="1717775" y="1398125"/>
            <a:ext cx="5860901" cy="355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INDICADORES</a:t>
            </a:r>
            <a:endParaRPr/>
          </a:p>
        </p:txBody>
      </p:sp>
      <p:sp>
        <p:nvSpPr>
          <p:cNvPr id="99" name="Google Shape;99;p18"/>
          <p:cNvSpPr txBox="1"/>
          <p:nvPr>
            <p:ph idx="4294967295" type="body"/>
          </p:nvPr>
        </p:nvSpPr>
        <p:spPr>
          <a:xfrm>
            <a:off x="387925" y="16031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Relative Strength Index (RSI)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Stochastic Oscillator (SO)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Average True Range (ATR)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Exponential Moving Average (EMA)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Open, High, Low, Close, Trend1D </a:t>
            </a:r>
            <a:endParaRPr sz="1700"/>
          </a:p>
        </p:txBody>
      </p:sp>
      <p:sp>
        <p:nvSpPr>
          <p:cNvPr id="100" name="Google Shape;100;p18"/>
          <p:cNvSpPr txBox="1"/>
          <p:nvPr/>
        </p:nvSpPr>
        <p:spPr>
          <a:xfrm>
            <a:off x="2501425" y="492250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733350" y="4629275"/>
            <a:ext cx="76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lags days, usamos com 3, 5, 8, 12, e 18 dias.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NORMALIZAÇÃO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17419" l="0" r="0" t="21779"/>
          <a:stretch/>
        </p:blipFill>
        <p:spPr>
          <a:xfrm>
            <a:off x="1128725" y="2837100"/>
            <a:ext cx="6886575" cy="5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688" y="1888275"/>
            <a:ext cx="27527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LABELING</a:t>
            </a:r>
            <a:endParaRPr/>
          </a:p>
        </p:txBody>
      </p:sp>
      <p:sp>
        <p:nvSpPr>
          <p:cNvPr id="119" name="Google Shape;119;p21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2545500"/>
            <a:ext cx="40005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