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34564"/>
    <p:restoredTop sz="86404"/>
  </p:normalViewPr>
  <p:slideViewPr>
    <p:cSldViewPr snapToGrid="0" snapToObjects="1">
      <p:cViewPr varScale="1">
        <p:scale>
          <a:sx n="73" d="100"/>
          <a:sy n="73" d="100"/>
        </p:scale>
        <p:origin x="96" y="1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7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82BA2F4-413A-EB46-98ED-1204AF2BA0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7564FCE-AB3E-7347-A9BD-010FCFC683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2D5B5-D6E7-CF4E-9AB3-140885430974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61563E7-D722-AA44-9781-63C7CC07A7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833AC7-C5AE-D244-AC2C-90400E7898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77F6D-5A52-C843-A766-C9D492F8B3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814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96443-BBD8-474B-994F-74F74DE49A2C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57AE4-5E12-2948-AE96-76DB6089F0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115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57AE4-5E12-2948-AE96-76DB6089F00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480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9155148-1DAD-4DB6-A382-873B8849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830317"/>
            <a:ext cx="9720072" cy="1009414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66DC04-BB3A-4D7C-B4D1-CD850B6EA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4524" y="1744717"/>
            <a:ext cx="8179866" cy="4654191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9780389-2F78-46D9-B6F4-7A65629610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/>
          <a:lstStyle/>
          <a:p>
            <a:fld id="{A5D3794B-289A-4A80-97D7-111025398D45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0469D3-4D9D-4B03-8E92-9A1B029B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063CFE0-9214-4703-8024-DF22672A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46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F21E6BC-08A2-4D9A-9A08-6E9DB58FC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4424F3D-5CEC-4667-ADC1-9E37127BA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569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9506677-9CD0-46B5-B317-71134700E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56120" y="2286000"/>
            <a:ext cx="4754880" cy="40233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77A379AD-252E-42D3-8CA9-5F1FB287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/>
          <a:lstStyle/>
          <a:p>
            <a:fld id="{93C6A301-0538-44EC-B09D-202E1042A48B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732431C8-A440-4C57-B3BD-B57587C9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2936D6D8-B75F-428E-97D5-65F40DFC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12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2" r:id="rId5"/>
    <p:sldLayoutId id="2147483653" r:id="rId6"/>
    <p:sldLayoutId id="2147483654" r:id="rId7"/>
    <p:sldLayoutId id="2147483655" r:id="rId8"/>
    <p:sldLayoutId id="2147483656" r:id="rId9"/>
    <p:sldLayoutId id="2147483660" r:id="rId10"/>
    <p:sldLayoutId id="2147483661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D005B-6A26-9F4B-827B-34FFB77731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AA1BDC-A149-764A-A900-743F3CCEE3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15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esSiR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Intégral</Template>
  <TotalTime>12</TotalTime>
  <Words>1</Words>
  <Application>Microsoft Office PowerPoint</Application>
  <PresentationFormat>Grand écran</PresentationFormat>
  <Paragraphs>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Calibri</vt:lpstr>
      <vt:lpstr>Tw Cen MT</vt:lpstr>
      <vt:lpstr>Tw Cen MT Condensed</vt:lpstr>
      <vt:lpstr>Wingdings 3</vt:lpstr>
      <vt:lpstr>YesSiR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Max sld</cp:lastModifiedBy>
  <cp:revision>8</cp:revision>
  <dcterms:created xsi:type="dcterms:W3CDTF">2020-08-06T08:08:19Z</dcterms:created>
  <dcterms:modified xsi:type="dcterms:W3CDTF">2021-04-30T09:39:05Z</dcterms:modified>
</cp:coreProperties>
</file>