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404"/>
  </p:normalViewPr>
  <p:slideViewPr>
    <p:cSldViewPr snapToGrid="0" snapToObjects="1">
      <p:cViewPr varScale="1">
        <p:scale>
          <a:sx n="73" d="100"/>
          <a:sy n="73" d="100"/>
        </p:scale>
        <p:origin x="96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tableStyles" Target="tableStyles.xml"/>
<Relationship Id="rId3" Type="http://schemas.openxmlformats.org/officeDocument/2006/relationships/notesMaster" Target="notesMasters/notesMaster1.xml"/>
<Relationship Id="rId7" Type="http://schemas.openxmlformats.org/officeDocument/2006/relationships/theme" Target="theme/theme1.xml"/>
<Relationship Id="rId1" Type="http://schemas.openxmlformats.org/officeDocument/2006/relationships/slideMaster" Target="slideMasters/slideMaster1.xml"/>
<Relationship Id="rId6" Type="http://schemas.openxmlformats.org/officeDocument/2006/relationships/viewProps" Target="viewProps.xml"/>
<Relationship Id="rId5" Type="http://schemas.openxmlformats.org/officeDocument/2006/relationships/presProps" Target="presProps.xml"/>
<Relationship Id="rId4" Type="http://schemas.openxmlformats.org/officeDocument/2006/relationships/handoutMaster" Target="handoutMasters/handoutMaster1.xml"/>
<Relationship Id="rId9" Type="http://schemas.openxmlformats.org/officeDocument/2006/relationships/slide" Target="slides/slide1.xml"/>
<Relationship Id="rId10" Type="http://schemas.openxmlformats.org/officeDocument/2006/relationships/slide" Target="slides/slide2.xml"/>
<Relationship Id="rId11" Type="http://schemas.openxmlformats.org/officeDocument/2006/relationships/slide" Target="slides/slide3.xml"/>
<Relationship Id="rId12" Type="http://schemas.openxmlformats.org/officeDocument/2006/relationships/slide" Target="slides/slide4.xml"/>
<Relationship Id="rId13" Type="http://schemas.openxmlformats.org/officeDocument/2006/relationships/slide" Target="slides/slide5.xml"/>
<Relationship Id="rId14" Type="http://schemas.openxmlformats.org/officeDocument/2006/relationships/slide" Target="slides/slide6.xml"/>
<Relationship Id="rId15" Type="http://schemas.openxmlformats.org/officeDocument/2006/relationships/slide" Target="slides/slide7.xml"/>
<Relationship Id="rId16" Type="http://schemas.openxmlformats.org/officeDocument/2006/relationships/slide" Target="slides/slide8.xml"/>
<Relationship Id="rId17" Type="http://schemas.openxmlformats.org/officeDocument/2006/relationships/slide" Target="slides/slide9.xml"/>
<Relationship Id="rId18" Type="http://schemas.openxmlformats.org/officeDocument/2006/relationships/slide" Target="slides/slide10.xml"/>
<Relationship Id="rId19" Type="http://schemas.openxmlformats.org/officeDocument/2006/relationships/slide" Target="slides/slide11.xml"/>
<Relationship Id="rId20" Type="http://schemas.openxmlformats.org/officeDocument/2006/relationships/slide" Target="slides/slide12.xml"/>
<Relationship Id="rId21" Type="http://schemas.openxmlformats.org/officeDocument/2006/relationships/slide" Target="slides/slide13.xml"/>
<Relationship Id="rId22" Type="http://schemas.openxmlformats.org/officeDocument/2006/relationships/slide" Target="slides/slide14.xml"/>
<Relationship Id="rId23" Type="http://schemas.openxmlformats.org/officeDocument/2006/relationships/slide" Target="slides/slide15.xml"/>
<Relationship Id="rId24" Type="http://schemas.openxmlformats.org/officeDocument/2006/relationships/slide" Target="slides/slide16.xml"/>
<Relationship Id="rId25" Type="http://schemas.openxmlformats.org/officeDocument/2006/relationships/slide" Target="slides/slide17.xml"/>
<Relationship Id="rId26" Type="http://schemas.openxmlformats.org/officeDocument/2006/relationships/slide" Target="slides/slide18.xml"/>
<Relationship Id="rId27" Type="http://schemas.openxmlformats.org/officeDocument/2006/relationships/slide" Target="slides/slide19.xml"/>
<Relationship Id="rId28" Type="http://schemas.openxmlformats.org/officeDocument/2006/relationships/slide" Target="slides/slide20.xml"/>
<Relationship Id="rId29" Type="http://schemas.openxmlformats.org/officeDocument/2006/relationships/slide" Target="slides/slide21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82BA2F4-413A-EB46-98ED-1204AF2BA0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564FCE-AB3E-7347-A9BD-010FCFC683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D5B5-D6E7-CF4E-9AB3-140885430974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1563E7-D722-AA44-9781-63C7CC07A7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833AC7-C5AE-D244-AC2C-90400E7898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7F6D-5A52-C843-A766-C9D492F8B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814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96443-BBD8-474B-994F-74F74DE49A2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57AE4-5E12-2948-AE96-76DB6089F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11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2" Type="http://schemas.openxmlformats.org/officeDocument/2006/relationships/slide" Target="../slides/slide1.xml"/>
<Relationship Id="rId1" Type="http://schemas.openxmlformats.org/officeDocument/2006/relationships/notesMaster" Target="../notesMasters/notesMaster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57AE4-5E12-2948-AE96-76DB6089F0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8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155148-1DAD-4DB6-A382-873B8849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30317"/>
            <a:ext cx="9720072" cy="1009414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66DC04-BB3A-4D7C-B4D1-CD850B6E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524" y="1744717"/>
            <a:ext cx="8179866" cy="465419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780389-2F78-46D9-B6F4-7A656296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/>
          <a:lstStyle/>
          <a:p>
            <a:fld id="{A5D3794B-289A-4A80-97D7-111025398D45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0469D3-4D9D-4B03-8E92-9A1B029B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63CFE0-9214-4703-8024-DF22672A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46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21E6BC-08A2-4D9A-9A08-6E9DB58F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424F3D-5CEC-4667-ADC1-9E37127BA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569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9506677-9CD0-46B5-B317-71134700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6120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7A379AD-252E-42D3-8CA9-5F1FB28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/>
          <a:lstStyle/>
          <a:p>
            <a:fld id="{93C6A301-0538-44EC-B09D-202E1042A48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32431C8-A440-4C57-B3BD-B57587C9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936D6D8-B75F-428E-97D5-65F40DF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2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53" r:id="rId6"/>
    <p:sldLayoutId id="2147483654" r:id="rId7"/>
    <p:sldLayoutId id="2147483655" r:id="rId8"/>
    <p:sldLayoutId id="2147483656" r:id="rId9"/>
    <p:sldLayoutId id="2147483660" r:id="rId10"/>
    <p:sldLayoutId id="2147483661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8ddd4eed8cd08a82b13e1de15eb746c3a6751f6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f5b0d86ad7c3b2a88dc5a6c40ac5c7f2f1f6aa8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a13400f134d42fbe2fb5cc88d2823cf260866b0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1d684a49205dd8c15eaf764372070ea72c542e5c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44a6af603e7b1529d5e6462529a3453d68466df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316c43100f96df117a7b8b85c8fa77e59ab3bc94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8593a4dd56d2356060c1ae625d049df18ff61dfb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e9de318e5ad45b2b170cb4e0afb699c38a0ebed3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42b37fcc790808dadf02625b47876ed93c957ff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b3d3381e3771f0594b809a028b7e910de0258595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5d117a302350028bae1d24623cfc7b7bdccbf79a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b406275c5d4841521c7eb08b2e892bf467ec2f34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05c910f7c73302b56098ca7f3852035e6f205f0d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d3e356c1dbf8aace257583458b19adba80eaeca5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Quantitative description of products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Attributes structuring the product space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990651"/>
                <a:gridCol w="688059"/>
                <a:gridCol w="734444"/>
              </a:tblGrid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Descriptor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9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MilkF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CocoaF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Bitterness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Crunchy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Caramel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Sweetness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Astringency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Melting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Acidity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4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Vanilla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Attributes structuring the product space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897336"/>
                <a:gridCol w="610364"/>
                <a:gridCol w="734444"/>
              </a:tblGrid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Descriptor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CocoaA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9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MilkA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Granular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Sticky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Representation of the products from PCA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Representation of the descriptors from PCA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Representation of the sensory profiles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633557"/>
                <a:gridCol w="749928"/>
                <a:gridCol w="881920"/>
                <a:gridCol w="757772"/>
                <a:gridCol w="804294"/>
                <a:gridCol w="990651"/>
                <a:gridCol w="672233"/>
                <a:gridCol w="780965"/>
                <a:gridCol w="633352"/>
                <a:gridCol w="711115"/>
                <a:gridCol w="944130"/>
                <a:gridCol w="680146"/>
                <a:gridCol w="788673"/>
                <a:gridCol w="610364"/>
                <a:gridCol w="610364"/>
              </a:tblGrid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CocoaF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Bitterness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CocoaA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Granular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Astringency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Acidity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Crunchy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Sticky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Melting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Sweetness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Vanilla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Caramel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MilkA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MilkF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choc1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choc2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97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97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choc4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7ED6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7ED6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7ED6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97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choc5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7ED6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7ED6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7ED6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choc6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97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7ED6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choc3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B4D4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22A6B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Appendix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830317"/>
            <a:ext cx="9720072" cy="1009414"/>
          </a:xfrm>
        </p:spPr>
        <p:txBody>
          <a:bodyPr/>
          <a:lstStyle/>
          <a:p>
            <a:r>
              <a:rPr/>
              <a:t>Sensory profile of choc1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64524" y="1744717"/>
            <a:ext cx="7040880" cy="466344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830317"/>
            <a:ext cx="9720072" cy="1009414"/>
          </a:xfrm>
        </p:spPr>
        <p:txBody>
          <a:bodyPr/>
          <a:lstStyle/>
          <a:p>
            <a:r>
              <a:rPr/>
              <a:t>Sensory profile of choc2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64524" y="1744717"/>
            <a:ext cx="7040880" cy="466344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830317"/>
            <a:ext cx="9720072" cy="1009414"/>
          </a:xfrm>
        </p:spPr>
        <p:txBody>
          <a:bodyPr/>
          <a:lstStyle/>
          <a:p>
            <a:r>
              <a:rPr/>
              <a:t>Sensory profile of choc3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64524" y="1744717"/>
            <a:ext cx="7040880" cy="466344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830317"/>
            <a:ext cx="9720072" cy="1009414"/>
          </a:xfrm>
        </p:spPr>
        <p:txBody>
          <a:bodyPr/>
          <a:lstStyle/>
          <a:p>
            <a:r>
              <a:rPr/>
              <a:t>Sensory profile of choc4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64524" y="1744717"/>
            <a:ext cx="7040880" cy="466344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Result of the T-test for choc1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1024128" y="2286000"/>
          <a:ext cx="4754880" cy="4023360"/>
        </p:xfrm>
        <a:graphic>
          <a:graphicData uri="http://schemas.openxmlformats.org/drawingml/2006/table">
            <a:tbl>
              <a:tblPr/>
              <a:tblGrid>
                <a:gridCol w="990651"/>
                <a:gridCol w="656886"/>
                <a:gridCol w="1037309"/>
                <a:gridCol w="734444"/>
                <a:gridCol w="656886"/>
              </a:tblGrid>
              <a:tr h="3907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Descriptor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Adjust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Bitterness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CocoaF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Astringency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Acidity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CocoaA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MilkA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-0.828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-3.409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4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Vanilla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-0.966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-4.766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Caramel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-1.681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-6.986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Sweetness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-1.945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-8.291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MilkF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-1.885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-8.696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5989320" y="2286000"/>
            <a:ext cx="4754880" cy="4023360"/>
          </a:xfrm>
          <a:prstGeom prst="rect">
            <a:avLst/>
          </a:prstGeom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830317"/>
            <a:ext cx="9720072" cy="1009414"/>
          </a:xfrm>
        </p:spPr>
        <p:txBody>
          <a:bodyPr/>
          <a:lstStyle/>
          <a:p>
            <a:r>
              <a:rPr/>
              <a:t>Sensory profile of choc5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64524" y="1744717"/>
            <a:ext cx="7040880" cy="466344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830317"/>
            <a:ext cx="9720072" cy="1009414"/>
          </a:xfrm>
        </p:spPr>
        <p:txBody>
          <a:bodyPr/>
          <a:lstStyle/>
          <a:p>
            <a:r>
              <a:rPr/>
              <a:t>Sensory profile of choc6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64524" y="1744717"/>
            <a:ext cx="7040880" cy="466344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Result of the T-test for choc2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1024128" y="2286000"/>
          <a:ext cx="4754880" cy="4023360"/>
        </p:xfrm>
        <a:graphic>
          <a:graphicData uri="http://schemas.openxmlformats.org/drawingml/2006/table">
            <a:tbl>
              <a:tblPr/>
              <a:tblGrid>
                <a:gridCol w="944130"/>
                <a:gridCol w="656886"/>
                <a:gridCol w="1037309"/>
                <a:gridCol w="734444"/>
                <a:gridCol w="656886"/>
              </a:tblGrid>
              <a:tr h="3907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Descriptor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Adjust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Crunchy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CocoaF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Sweetness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-0.463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-2.078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Caramel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-0.578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-2.485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Melting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-0.624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-2.590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MilkF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-1.075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-5.161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5989320" y="2286000"/>
            <a:ext cx="4754880" cy="4023360"/>
          </a:xfrm>
          <a:prstGeom prst="rect">
            <a:avLst/>
          </a:prstGeom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Result of the T-test for choc3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1024128" y="2286000"/>
          <a:ext cx="4754880" cy="4023360"/>
        </p:xfrm>
        <a:graphic>
          <a:graphicData uri="http://schemas.openxmlformats.org/drawingml/2006/table">
            <a:tbl>
              <a:tblPr/>
              <a:tblGrid>
                <a:gridCol w="944130"/>
                <a:gridCol w="656886"/>
                <a:gridCol w="1037309"/>
                <a:gridCol w="734444"/>
                <a:gridCol w="688059"/>
              </a:tblGrid>
              <a:tr h="3907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Descriptor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Adjust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MilkF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Caramel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Sweetness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Melting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4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Vanilla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MilkA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Sticky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Granular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-1.397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-5.442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Acidity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-1.606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-6.631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CocoaA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-1.615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-7.608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Result of the T-test for choc3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1024128" y="2286000"/>
          <a:ext cx="4754880" cy="4023360"/>
        </p:xfrm>
        <a:graphic>
          <a:graphicData uri="http://schemas.openxmlformats.org/drawingml/2006/table">
            <a:tbl>
              <a:tblPr/>
              <a:tblGrid>
                <a:gridCol w="990651"/>
                <a:gridCol w="656886"/>
                <a:gridCol w="1037309"/>
                <a:gridCol w="734444"/>
                <a:gridCol w="734580"/>
              </a:tblGrid>
              <a:tr h="3907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Descriptor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Adjust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Astringency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-1.905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-8.094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Bitterness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-3.216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-12.424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Crunchy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-3.138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-12.494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CocoaF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-2.966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-13.330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5989320" y="2286000"/>
            <a:ext cx="4754880" cy="4023360"/>
          </a:xfrm>
          <a:prstGeom prst="rect">
            <a:avLst/>
          </a:prstGeom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Result of the T-test for choc4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1024128" y="2286000"/>
          <a:ext cx="4754880" cy="4023360"/>
        </p:xfrm>
        <a:graphic>
          <a:graphicData uri="http://schemas.openxmlformats.org/drawingml/2006/table">
            <a:tbl>
              <a:tblPr/>
              <a:tblGrid>
                <a:gridCol w="990651"/>
                <a:gridCol w="656886"/>
                <a:gridCol w="1037309"/>
                <a:gridCol w="734444"/>
                <a:gridCol w="656886"/>
              </a:tblGrid>
              <a:tr h="3907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Descriptor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Adjust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Acidity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Astringency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Bitterness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Granular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Melting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-0.572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-2.377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Caramel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-0.681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-2.924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Sweetness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-0.790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-3.526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MilkF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-0.868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-4.198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5989320" y="2286000"/>
            <a:ext cx="4754880" cy="4023360"/>
          </a:xfrm>
          <a:prstGeom prst="rect">
            <a:avLst/>
          </a:prstGeom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Result of the T-test for choc5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1024128" y="2286000"/>
          <a:ext cx="4754880" cy="4023360"/>
        </p:xfrm>
        <a:graphic>
          <a:graphicData uri="http://schemas.openxmlformats.org/drawingml/2006/table">
            <a:tbl>
              <a:tblPr/>
              <a:tblGrid>
                <a:gridCol w="897336"/>
                <a:gridCol w="656886"/>
                <a:gridCol w="1037309"/>
                <a:gridCol w="734444"/>
                <a:gridCol w="656886"/>
              </a:tblGrid>
              <a:tr h="3907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Descriptor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Adjust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CocoaA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Crunchy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3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CocoaF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Sticky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-0.756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-3.097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5989320" y="2286000"/>
            <a:ext cx="4754880" cy="4023360"/>
          </a:xfrm>
          <a:prstGeom prst="rect">
            <a:avLst/>
          </a:prstGeom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Result of the T-test for choc6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1024128" y="2286000"/>
          <a:ext cx="4754880" cy="4023360"/>
        </p:xfrm>
        <a:graphic>
          <a:graphicData uri="http://schemas.openxmlformats.org/drawingml/2006/table">
            <a:tbl>
              <a:tblPr/>
              <a:tblGrid>
                <a:gridCol w="944130"/>
                <a:gridCol w="656886"/>
                <a:gridCol w="1037309"/>
                <a:gridCol w="734444"/>
                <a:gridCol w="656886"/>
              </a:tblGrid>
              <a:tr h="3907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Descriptor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Adjust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Crunchy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Sweetness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Acidity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-0.503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-2.143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Melting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-0.744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-3.084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5989320" y="2286000"/>
            <a:ext cx="4754880" cy="4023360"/>
          </a:xfrm>
          <a:prstGeom prst="rect">
            <a:avLst/>
          </a:prstGeom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Product space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sSiR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Tw Cen MT Condensed</vt:lpstr>
      <vt:lpstr>Wingdings 3</vt:lpstr>
      <vt:lpstr>YesSiR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Microsoft Office User</dc:creator>
  <cp:lastModifiedBy>sebastienle</cp:lastModifiedBy>
  <cp:revision>8</cp:revision>
  <dcterms:created xsi:type="dcterms:W3CDTF">2020-08-06T08:08:19Z</dcterms:created>
  <dcterms:modified xsi:type="dcterms:W3CDTF">2023-08-30T12:15:02Z</dcterms:modified>
</cp:coreProperties>
</file>