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404"/>
  </p:normalViewPr>
  <p:slideViewPr>
    <p:cSldViewPr snapToGrid="0" snapToObjects="1">
      <p:cViewPr varScale="1">
        <p:scale>
          <a:sx n="73" d="100"/>
          <a:sy n="73" d="100"/>
        </p:scale>
        <p:origin x="96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ableStyles" Target="tableStyles.xml"/>
<Relationship Id="rId3" Type="http://schemas.openxmlformats.org/officeDocument/2006/relationships/notesMaster" Target="notesMasters/notesMaster1.xml"/>
<Relationship Id="rId7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6" Type="http://schemas.openxmlformats.org/officeDocument/2006/relationships/viewProps" Target="viewProps.xml"/>
<Relationship Id="rId5" Type="http://schemas.openxmlformats.org/officeDocument/2006/relationships/presProps" Target="presProps.xml"/>
<Relationship Id="rId4" Type="http://schemas.openxmlformats.org/officeDocument/2006/relationships/handoutMaster" Target="handoutMasters/handoutMaster1.xml"/>
<Relationship Id="rId9" Type="http://schemas.openxmlformats.org/officeDocument/2006/relationships/slide" Target="slides/slide1.xml"/>
<Relationship Id="rId10" Type="http://schemas.openxmlformats.org/officeDocument/2006/relationships/slide" Target="slides/slide2.xml"/>
<Relationship Id="rId11" Type="http://schemas.openxmlformats.org/officeDocument/2006/relationships/slide" Target="slides/slide3.xml"/>
<Relationship Id="rId12" Type="http://schemas.openxmlformats.org/officeDocument/2006/relationships/slide" Target="slides/slide4.xml"/>
<Relationship Id="rId13" Type="http://schemas.openxmlformats.org/officeDocument/2006/relationships/slide" Target="slides/slide5.xml"/>
<Relationship Id="rId14" Type="http://schemas.openxmlformats.org/officeDocument/2006/relationships/slide" Target="slides/slide6.xml"/>
<Relationship Id="rId15" Type="http://schemas.openxmlformats.org/officeDocument/2006/relationships/slide" Target="slides/slide7.xml"/>
<Relationship Id="rId16" Type="http://schemas.openxmlformats.org/officeDocument/2006/relationships/slide" Target="slides/slide8.xml"/>
<Relationship Id="rId17" Type="http://schemas.openxmlformats.org/officeDocument/2006/relationships/slide" Target="slides/slide9.xml"/>
<Relationship Id="rId18" Type="http://schemas.openxmlformats.org/officeDocument/2006/relationships/slide" Target="slides/slide10.xml"/>
<Relationship Id="rId19" Type="http://schemas.openxmlformats.org/officeDocument/2006/relationships/slide" Target="slides/slide11.xml"/>
<Relationship Id="rId20" Type="http://schemas.openxmlformats.org/officeDocument/2006/relationships/slide" Target="slides/slide12.xml"/>
<Relationship Id="rId21" Type="http://schemas.openxmlformats.org/officeDocument/2006/relationships/slide" Target="slides/slide13.xml"/>
<Relationship Id="rId22" Type="http://schemas.openxmlformats.org/officeDocument/2006/relationships/slide" Target="slides/slide14.xml"/>
<Relationship Id="rId23" Type="http://schemas.openxmlformats.org/officeDocument/2006/relationships/slide" Target="slides/slide15.xml"/>
<Relationship Id="rId24" Type="http://schemas.openxmlformats.org/officeDocument/2006/relationships/slide" Target="slides/slide16.xml"/>
<Relationship Id="rId25" Type="http://schemas.openxmlformats.org/officeDocument/2006/relationships/slide" Target="slides/slide17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82BA2F4-413A-EB46-98ED-1204AF2BA0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64FCE-AB3E-7347-A9BD-010FCFC683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D5B5-D6E7-CF4E-9AB3-140885430974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1563E7-D722-AA44-9781-63C7CC07A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33AC7-C5AE-D244-AC2C-90400E789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7F6D-5A52-C843-A766-C9D492F8B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14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6443-BBD8-474B-994F-74F74DE49A2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7AE4-5E12-2948-AE96-76DB6089F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2" Type="http://schemas.openxmlformats.org/officeDocument/2006/relationships/slide" Target="../slides/slide1.xml"/>
<Relationship Id="rId1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57AE4-5E12-2948-AE96-76DB6089F0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8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155148-1DAD-4DB6-A382-873B884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30317"/>
            <a:ext cx="9720072" cy="1009414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66DC04-BB3A-4D7C-B4D1-CD850B6E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524" y="1744717"/>
            <a:ext cx="8179866" cy="465419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780389-2F78-46D9-B6F4-7A65629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0469D3-4D9D-4B03-8E92-9A1B029B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3CFE0-9214-4703-8024-DF22672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4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21E6BC-08A2-4D9A-9A08-6E9DB58F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24F3D-5CEC-4667-ADC1-9E37127B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569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9506677-9CD0-46B5-B317-71134700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6120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7A379AD-252E-42D3-8CA9-5F1FB28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fld id="{93C6A301-0538-44EC-B09D-202E1042A48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32431C8-A440-4C57-B3BD-B57587C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36D6D8-B75F-428E-97D5-65F40DF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61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74d37cc3e8389631b8dcee8339eac0b3fcb6628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ac8d02001bbf80812b82d23cd2137f3379ccb65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676482de8184fa2fe1bbae4424cab931006ce22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932b591297a89c4659f4bb25607fefeb652971f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PCA + HCPC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Hierarchical Clutering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individuals according to hierarchical clustering</a:t>
            </a:r>
          </a:p>
        </p:txBody>
      </p:sp>
      <p:pic>
        <p:nvPicPr>
          <p:cNvPr id="3" name="Vertical Text Placeholder 2" descr=""/>
          <p:cNvPicPr>
            <a:picLocks noGrp="1"/>
          </p:cNvPicPr>
          <p:nvPr>
            <p:ph type="body" orient="vert"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1 with Active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1037377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110m.hurdle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50.687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49.616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Shot.put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-2.100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Long.jump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-3.406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2 with Active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874280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Pole.vault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285.613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279.025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-1.969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Javeline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-2.126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56.091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3 with Active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874280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-2.893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279.025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Pole.vault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-3.716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4 with Active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1037377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Long.jump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Discus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50.160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Shot.put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Javeline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65.257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High.jump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110m.hurdle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49.616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-2.746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1 with Quantitative Illustrative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773325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Points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-4.132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7,661.917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8,005.366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196.172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338.184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Cluster 4 with Quantitative Illustrative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773325"/>
                <a:gridCol w="656886"/>
                <a:gridCol w="1332398"/>
                <a:gridCol w="1091538"/>
                <a:gridCol w="1130488"/>
                <a:gridCol w="889628"/>
                <a:gridCol w="711251"/>
              </a:tblGrid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v.test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 in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 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Points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8,812.667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8,005.366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68.781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338.184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-2.300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Eigenvalues Decomposition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920733"/>
                <a:gridCol w="952043"/>
                <a:gridCol w="1697473"/>
                <a:gridCol w="2419575"/>
              </a:tblGrid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Dimension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Eigenvalue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Percentage of 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Cumulative percentage of variance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1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92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7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74.708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594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81.556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9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87.549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594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92.061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85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7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98.178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 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individuals</a:t>
            </a:r>
          </a:p>
        </p:txBody>
      </p:sp>
      <p:pic>
        <p:nvPicPr>
          <p:cNvPr id="3" name="Vertical Text Placeholder 2" descr=""/>
          <p:cNvPicPr>
            <a:picLocks noGrp="1"/>
          </p:cNvPicPr>
          <p:nvPr>
            <p:ph type="body" orient="vert"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individuals and the categories</a:t>
            </a:r>
          </a:p>
        </p:txBody>
      </p:sp>
      <p:pic>
        <p:nvPicPr>
          <p:cNvPr id="3" name="Vertical Text Placeholder 2" descr=""/>
          <p:cNvPicPr>
            <a:picLocks noGrp="1"/>
          </p:cNvPicPr>
          <p:nvPr>
            <p:ph type="body" orient="vert"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Representation of the variables</a:t>
            </a:r>
          </a:p>
        </p:txBody>
      </p:sp>
      <p:pic>
        <p:nvPicPr>
          <p:cNvPr id="3" name="Vertical Text Placeholder 2" descr=""/>
          <p:cNvPicPr>
            <a:picLocks noGrp="1"/>
          </p:cNvPicPr>
          <p:nvPr>
            <p:ph type="body" orient="vert"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Description of Dimension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Dimension 1 with Quantitative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1037377"/>
                <a:gridCol w="913025"/>
                <a:gridCol w="711251"/>
              </a:tblGrid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correlation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Points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Long.jump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Shot.put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High.jump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Discus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6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110m.hurdle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Description of Dimension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Description of Dimension 2 with Quantitative Variables</a:t>
            </a:r>
          </a:p>
        </p:txBody>
      </p:sp>
      <p:graphicFrame>
        <p:nvGraphicFramePr>
          <p:cNvPr id="3" name="Vertical Text Placeholder 2"/>
          <p:cNvGraphicFramePr>
            <a:graphicFrameLocks noGrp="true"/>
          </p:cNvGraphicFramePr>
          <p:nvPr/>
        </p:nvGraphicFramePr>
        <p:xfrm rot="0">
          <a:off x="1024128" y="2286000"/>
          <a:ext cx="9720073" cy="4023360"/>
        </p:xfrm>
        <a:graphic>
          <a:graphicData uri="http://schemas.openxmlformats.org/drawingml/2006/table">
            <a:tbl>
              <a:tblPr/>
              <a:tblGrid>
                <a:gridCol w="913161"/>
                <a:gridCol w="913025"/>
                <a:gridCol w="711251"/>
              </a:tblGrid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correlation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Discus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Shot.put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4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1500m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High.jump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Javeline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Long.jump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-0.345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sSiR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YesSiR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Microsoft Office User</dc:creator>
  <cp:lastModifiedBy>sebastienle</cp:lastModifiedBy>
  <cp:revision>8</cp:revision>
  <dcterms:created xsi:type="dcterms:W3CDTF">2020-08-06T08:08:19Z</dcterms:created>
  <dcterms:modified xsi:type="dcterms:W3CDTF">2023-08-30T12:07:43Z</dcterms:modified>
</cp:coreProperties>
</file>