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1" r:id="rId4"/>
    <p:sldId id="267" r:id="rId5"/>
    <p:sldId id="260" r:id="rId6"/>
    <p:sldId id="264" r:id="rId7"/>
    <p:sldId id="265" r:id="rId8"/>
    <p:sldId id="266" r:id="rId9"/>
    <p:sldId id="263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ean Display" id="{63681E94-0443-FC4E-B350-A13402F3169C}">
          <p14:sldIdLst>
            <p14:sldId id="258"/>
          </p14:sldIdLst>
        </p14:section>
        <p14:section name="TYPE" id="{74C365FF-EF59-FA46-9F93-58197D16A862}">
          <p14:sldIdLst>
            <p14:sldId id="259"/>
            <p14:sldId id="261"/>
            <p14:sldId id="267"/>
          </p14:sldIdLst>
        </p14:section>
        <p14:section name="BRAND/MODEL" id="{03983D62-FDD6-564E-B2F3-8CD0A86A81D0}">
          <p14:sldIdLst>
            <p14:sldId id="260"/>
            <p14:sldId id="264"/>
            <p14:sldId id="265"/>
            <p14:sldId id="266"/>
          </p14:sldIdLst>
        </p14:section>
        <p14:section name="TEMPLATES POWER POINT" id="{29956C85-CD8A-294C-897F-C4AEE2B2277D}">
          <p14:sldIdLst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9891" autoAdjust="0"/>
  </p:normalViewPr>
  <p:slideViewPr>
    <p:cSldViewPr>
      <p:cViewPr>
        <p:scale>
          <a:sx n="150" d="100"/>
          <a:sy n="150" d="100"/>
        </p:scale>
        <p:origin x="-80" y="-80"/>
      </p:cViewPr>
      <p:guideLst>
        <p:guide orient="horz" pos="24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A1302-5266-724E-ADA3-7B96D20E4510}" type="datetime1">
              <a:rPr lang="en-CA" smtClean="0"/>
              <a:t>15-11-12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F8D6D-6490-C44F-B490-ECCDCDD237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5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948F0-C8BB-EF45-A88A-20A511A89790}" type="datetime1">
              <a:rPr lang="en-CA" smtClean="0"/>
              <a:t>15-11-12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0CC7-EA2E-BA40-BDE3-D6F3DB01C2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06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0CC7-EA2E-BA40-BDE3-D6F3DB01C2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0CC7-EA2E-BA40-BDE3-D6F3DB01C2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0CC7-EA2E-BA40-BDE3-D6F3DB01C2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17FA-378C-A040-98FE-AB5DA546A04A}" type="datetime1">
              <a:rPr lang="en-CA" smtClean="0"/>
              <a:t>15-11-12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0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CB7D-222B-8343-AC0B-84637D18E3F5}" type="datetime1">
              <a:rPr lang="en-CA" smtClean="0"/>
              <a:t>15-11-12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6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E61E-76A4-9347-AA9A-8183DC247AD1}" type="datetime1">
              <a:rPr lang="en-CA" smtClean="0"/>
              <a:t>15-11-12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63BE-478D-8B4A-A146-5BCAB437C50A}" type="datetime1">
              <a:rPr lang="en-CA" smtClean="0"/>
              <a:t>15-11-12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7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EF1-CCAB-4C4E-ADF5-E37C3EF4BAE7}" type="datetime1">
              <a:rPr lang="en-CA" smtClean="0"/>
              <a:t>15-11-12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740F-B077-9546-B577-6B6426CDA693}" type="datetime1">
              <a:rPr lang="en-CA" smtClean="0"/>
              <a:t>15-11-12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C2D-0327-9049-BFD5-2C2ABA68A1CF}" type="datetime1">
              <a:rPr lang="en-CA" smtClean="0"/>
              <a:t>15-11-12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0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D59-2363-164C-9F8B-357096E6CADB}" type="datetime1">
              <a:rPr lang="en-CA" smtClean="0"/>
              <a:t>15-11-12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7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0DAD-E22C-5540-87EB-972ABA2B72CA}" type="datetime1">
              <a:rPr lang="en-CA" smtClean="0"/>
              <a:t>15-11-12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0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EE6-0A9F-E140-8FA3-E03164D11698}" type="datetime1">
              <a:rPr lang="en-CA" smtClean="0"/>
              <a:t>15-11-12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8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0D02-0578-0F4C-8058-922522A90059}" type="datetime1">
              <a:rPr lang="en-CA" smtClean="0"/>
              <a:t>15-11-12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07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947E-4679-DE4F-850B-5B47596A2A15}" type="datetime1">
              <a:rPr lang="en-CA" smtClean="0"/>
              <a:t>15-11-12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6E4F-ACF7-A64E-BC82-93AD1F5477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1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10.xml"/><Relationship Id="rId6" Type="http://schemas.openxmlformats.org/officeDocument/2006/relationships/slide" Target="slide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5.xml"/><Relationship Id="rId5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6.xml"/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4421" y="307474"/>
            <a:ext cx="181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CLEAN DISPLAY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1</a:t>
            </a:fld>
            <a:endParaRPr lang="fr-FR"/>
          </a:p>
        </p:txBody>
      </p:sp>
      <p:grpSp>
        <p:nvGrpSpPr>
          <p:cNvPr id="166" name="Grouper 165"/>
          <p:cNvGrpSpPr/>
          <p:nvPr/>
        </p:nvGrpSpPr>
        <p:grpSpPr>
          <a:xfrm>
            <a:off x="4860032" y="4581128"/>
            <a:ext cx="792088" cy="1656184"/>
            <a:chOff x="7380312" y="2924944"/>
            <a:chExt cx="792088" cy="1656184"/>
          </a:xfrm>
        </p:grpSpPr>
        <p:sp>
          <p:nvSpPr>
            <p:cNvPr id="167" name="Rectangle 166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3" name="Connecteur droit 172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0" name="Connecteur droit 179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0" name="Grouper 189"/>
          <p:cNvGrpSpPr/>
          <p:nvPr/>
        </p:nvGrpSpPr>
        <p:grpSpPr>
          <a:xfrm>
            <a:off x="6300192" y="4581128"/>
            <a:ext cx="792088" cy="1656184"/>
            <a:chOff x="7380312" y="2924944"/>
            <a:chExt cx="792088" cy="1656184"/>
          </a:xfrm>
        </p:grpSpPr>
        <p:sp>
          <p:nvSpPr>
            <p:cNvPr id="191" name="Rectangle 190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7" name="Connecteur droit 196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4" name="Connecteur droit 203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0" name="Grouper 299"/>
          <p:cNvGrpSpPr/>
          <p:nvPr/>
        </p:nvGrpSpPr>
        <p:grpSpPr>
          <a:xfrm>
            <a:off x="1979712" y="2852936"/>
            <a:ext cx="792088" cy="2232248"/>
            <a:chOff x="5148064" y="4005064"/>
            <a:chExt cx="792088" cy="2232248"/>
          </a:xfrm>
        </p:grpSpPr>
        <p:grpSp>
          <p:nvGrpSpPr>
            <p:cNvPr id="301" name="Grouper 300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338" name="Rectangle 33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9" name="Connecteur droit 33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necteur droit 33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necteur droit 34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er 301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4" name="Connecteur droit 33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necteur droit 33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necteur droit 33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necteur droit 33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er 302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9" name="Connecteur droit 32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necteur droit 33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necteur droit 33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er 303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4" name="Connecteur droit 32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necteur droit 32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cteur droit 32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er 304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9" name="Connecteur droit 31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ectangle 305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6" name="Grouper 385"/>
          <p:cNvGrpSpPr/>
          <p:nvPr/>
        </p:nvGrpSpPr>
        <p:grpSpPr>
          <a:xfrm>
            <a:off x="3419872" y="2852936"/>
            <a:ext cx="792088" cy="2232248"/>
            <a:chOff x="5148064" y="4005064"/>
            <a:chExt cx="792088" cy="2232248"/>
          </a:xfrm>
        </p:grpSpPr>
        <p:grpSp>
          <p:nvGrpSpPr>
            <p:cNvPr id="387" name="Grouper 386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5" name="Connecteur droit 42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Connecteur droit 42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Connecteur droit 42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onnecteur droit 42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er 387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419" name="Rectangle 41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0" name="Connecteur droit 41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Connecteur droit 42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Connecteur droit 42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Connecteur droit 42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er 388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5" name="Connecteur droit 41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cteur droit 41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cteur droit 41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cteur droit 41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er 389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0" name="Connecteur droit 40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cteur droit 41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cteur droit 41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cteur droit 41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er 390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5" name="Connecteur droit 40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necteur droit 40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2" name="Rectangle 391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9" name="Grouper 428"/>
          <p:cNvGrpSpPr/>
          <p:nvPr/>
        </p:nvGrpSpPr>
        <p:grpSpPr>
          <a:xfrm>
            <a:off x="4860032" y="5733256"/>
            <a:ext cx="792088" cy="2232248"/>
            <a:chOff x="5148064" y="4005064"/>
            <a:chExt cx="792088" cy="2232248"/>
          </a:xfrm>
        </p:grpSpPr>
        <p:grpSp>
          <p:nvGrpSpPr>
            <p:cNvPr id="430" name="Grouper 429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8" name="Connecteur droit 46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Connecteur droit 46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necteur droit 46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necteur droit 47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er 430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3" name="Connecteur droit 46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necteur droit 46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onnecteur droit 46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onnecteur droit 46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er 431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8" name="Connecteur droit 45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onnecteur droit 45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necteur droit 45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onnecteur droit 46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er 432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452" name="Rectangle 45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3" name="Connecteur droit 45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necteur droit 45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onnecteur droit 45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necteur droit 45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er 433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48" name="Connecteur droit 44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necteur droit 44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onnecteur droit 44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necteur droit 45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2" name="Grouper 471"/>
          <p:cNvGrpSpPr/>
          <p:nvPr/>
        </p:nvGrpSpPr>
        <p:grpSpPr>
          <a:xfrm>
            <a:off x="4860032" y="2852936"/>
            <a:ext cx="792088" cy="2232248"/>
            <a:chOff x="5148064" y="4005064"/>
            <a:chExt cx="792088" cy="2232248"/>
          </a:xfrm>
        </p:grpSpPr>
        <p:grpSp>
          <p:nvGrpSpPr>
            <p:cNvPr id="473" name="Grouper 472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1" name="Connecteur droit 51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cteur droit 51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cteur droit 51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cteur droit 51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er 473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505" name="Rectangle 50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6" name="Connecteur droit 50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Connecteur droit 50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cteur droit 50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cteur droit 50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er 474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1" name="Connecteur droit 50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Connecteur droit 50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Connecteur droit 50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Connecteur droit 50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er 475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96" name="Connecteur droit 49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Connecteur droit 49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Connecteur droit 49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Connecteur droit 49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er 476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91" name="Connecteur droit 49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necteur droit 49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necteur droit 49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Rectangle 477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5" name="Grouper 514"/>
          <p:cNvGrpSpPr/>
          <p:nvPr/>
        </p:nvGrpSpPr>
        <p:grpSpPr>
          <a:xfrm>
            <a:off x="6300192" y="5733256"/>
            <a:ext cx="792088" cy="2232248"/>
            <a:chOff x="5148064" y="4005064"/>
            <a:chExt cx="792088" cy="2232248"/>
          </a:xfrm>
        </p:grpSpPr>
        <p:grpSp>
          <p:nvGrpSpPr>
            <p:cNvPr id="516" name="Grouper 515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553" name="Rectangle 55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4" name="Connecteur droit 55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necteur droit 55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necteur droit 55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er 516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9" name="Connecteur droit 54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necteur droit 54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Connecteur droit 55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Connecteur droit 55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" name="Grouper 517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543" name="Rectangle 54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4" name="Connecteur droit 54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Connecteur droit 54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necteur droit 54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Grouper 518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538" name="Rectangle 53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9" name="Connecteur droit 53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necteur droit 53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necteur droit 54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necteur droit 54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Grouper 519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4" name="Connecteur droit 53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1" name="Rectangle 520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8" name="Grouper 557"/>
          <p:cNvGrpSpPr/>
          <p:nvPr/>
        </p:nvGrpSpPr>
        <p:grpSpPr>
          <a:xfrm>
            <a:off x="6300192" y="2412268"/>
            <a:ext cx="792088" cy="2232248"/>
            <a:chOff x="5148064" y="4005064"/>
            <a:chExt cx="792088" cy="2232248"/>
          </a:xfrm>
        </p:grpSpPr>
        <p:grpSp>
          <p:nvGrpSpPr>
            <p:cNvPr id="559" name="Grouper 558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7" name="Connecteur droit 59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Connecteur droit 59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Connecteur droit 59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onnecteur droit 59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er 559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2" name="Connecteur droit 59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Connecteur droit 59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onnecteur droit 59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onnecteur droit 59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ouper 560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586" name="Rectangle 58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7" name="Connecteur droit 58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cteur droit 58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cteur droit 58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cteur droit 58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Grouper 561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2" name="Connecteur droit 58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Connecteur droit 58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necteur droit 58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necteur droit 58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er 562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576" name="Rectangle 57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7" name="Connecteur droit 57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necteur droit 57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necteur droit 57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Connecteur droit 57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4" name="Rectangle 563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0" name="Grouper 739"/>
          <p:cNvGrpSpPr/>
          <p:nvPr/>
        </p:nvGrpSpPr>
        <p:grpSpPr>
          <a:xfrm>
            <a:off x="1979712" y="4581128"/>
            <a:ext cx="792088" cy="1656184"/>
            <a:chOff x="7380312" y="2924944"/>
            <a:chExt cx="792088" cy="1656184"/>
          </a:xfrm>
        </p:grpSpPr>
        <p:sp>
          <p:nvSpPr>
            <p:cNvPr id="741" name="Rectangle 740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7" name="Connecteur droit 746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Connecteur droit 747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Connecteur droit 748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Connecteur droit 749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Rectangle 750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4" name="Connecteur droit 753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Connecteur droit 754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Connecteur droit 755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Connecteur droit 756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Connecteur droit 757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cteur droit 758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cteur droit 759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Connecteur droit 760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Rectangle 761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4" name="Grouper 763"/>
          <p:cNvGrpSpPr/>
          <p:nvPr/>
        </p:nvGrpSpPr>
        <p:grpSpPr>
          <a:xfrm>
            <a:off x="1979712" y="5733256"/>
            <a:ext cx="792088" cy="2232248"/>
            <a:chOff x="5148064" y="4005064"/>
            <a:chExt cx="792088" cy="2232248"/>
          </a:xfrm>
        </p:grpSpPr>
        <p:grpSp>
          <p:nvGrpSpPr>
            <p:cNvPr id="765" name="Grouper 764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802" name="Rectangle 80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3" name="Connecteur droit 80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Connecteur droit 80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Connecteur droit 80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Connecteur droit 80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6" name="Grouper 765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797" name="Rectangle 79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8" name="Connecteur droit 79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Connecteur droit 79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Connecteur droit 79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" name="Grouper 766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792" name="Rectangle 79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3" name="Connecteur droit 79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Connecteur droit 79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Connecteur droit 79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Connecteur droit 79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8" name="Grouper 767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787" name="Rectangle 78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8" name="Connecteur droit 78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Connecteur droit 78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Connecteur droit 78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Connecteur droit 79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9" name="Grouper 768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782" name="Rectangle 78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3" name="Connecteur droit 78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Connecteur droit 78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0" name="Rectangle 769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1" name="Grouper 940"/>
          <p:cNvGrpSpPr/>
          <p:nvPr/>
        </p:nvGrpSpPr>
        <p:grpSpPr>
          <a:xfrm>
            <a:off x="3419872" y="5733256"/>
            <a:ext cx="792088" cy="2232248"/>
            <a:chOff x="5148064" y="4005064"/>
            <a:chExt cx="792088" cy="2232248"/>
          </a:xfrm>
        </p:grpSpPr>
        <p:grpSp>
          <p:nvGrpSpPr>
            <p:cNvPr id="942" name="Grouper 941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979" name="Rectangle 97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80" name="Connecteur droit 97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Connecteur droit 98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Connecteur droit 98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Connecteur droit 98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er 942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974" name="Rectangle 97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75" name="Connecteur droit 97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Connecteur droit 97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97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97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4" name="Grouper 943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969" name="Rectangle 96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70" name="Connecteur droit 96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Connecteur droit 97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Connecteur droit 97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Connecteur droit 97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5" name="Grouper 944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964" name="Rectangle 96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5" name="Connecteur droit 96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eur droit 96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Connecteur droit 96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Connecteur droit 96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6" name="Grouper 945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959" name="Rectangle 95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0" name="Connecteur droit 95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96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Connecteur droit 96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Connecteur droit 96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7" name="Rectangle 946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84" name="Grouper 983"/>
          <p:cNvGrpSpPr/>
          <p:nvPr/>
        </p:nvGrpSpPr>
        <p:grpSpPr>
          <a:xfrm>
            <a:off x="3419872" y="4581128"/>
            <a:ext cx="792088" cy="1656184"/>
            <a:chOff x="7380312" y="2924944"/>
            <a:chExt cx="792088" cy="1656184"/>
          </a:xfrm>
        </p:grpSpPr>
        <p:sp>
          <p:nvSpPr>
            <p:cNvPr id="985" name="Rectangle 98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1" name="Connecteur droit 99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Connecteur droit 99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Connecteur droit 99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Connecteur droit 99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5" name="Rectangle 99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8" name="Connecteur droit 99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Connecteur droit 99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Connecteur droit 99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Connecteur droit 100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Connecteur droit 100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Connecteur droit 100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Connecteur droit 100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Connecteur droit 100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Rectangle 100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08" name="Rectangle 1007"/>
          <p:cNvSpPr/>
          <p:nvPr/>
        </p:nvSpPr>
        <p:spPr>
          <a:xfrm>
            <a:off x="971600" y="1268760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9" name="Bouton d'action : Personnalisé 1008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205172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0" name="Bouton d'action : Personnalisé 1009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349188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BRAND/MODEL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1" name="Bouton d'action : Personnalisé 1010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493204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YEAR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1012" name="Bouton d'action : Personnalisé 1011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37220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PRICE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9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10</a:t>
            </a:fld>
            <a:endParaRPr lang="fr-FR"/>
          </a:p>
        </p:txBody>
      </p:sp>
      <p:grpSp>
        <p:nvGrpSpPr>
          <p:cNvPr id="147" name="Grouper 146"/>
          <p:cNvGrpSpPr/>
          <p:nvPr/>
        </p:nvGrpSpPr>
        <p:grpSpPr>
          <a:xfrm>
            <a:off x="6948264" y="1916832"/>
            <a:ext cx="792088" cy="2232248"/>
            <a:chOff x="5148064" y="4005064"/>
            <a:chExt cx="792088" cy="2232248"/>
          </a:xfrm>
        </p:grpSpPr>
        <p:grpSp>
          <p:nvGrpSpPr>
            <p:cNvPr id="107" name="Grouper 106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er 109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2" name="Connecteur droit 11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er 115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8" name="Connecteur droit 11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r 121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4" name="Connecteur droit 12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er 127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0" name="Connecteur droit 12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133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1" name="Grouper 150"/>
          <p:cNvGrpSpPr/>
          <p:nvPr/>
        </p:nvGrpSpPr>
        <p:grpSpPr>
          <a:xfrm>
            <a:off x="4067944" y="5013176"/>
            <a:ext cx="792088" cy="504056"/>
            <a:chOff x="5148064" y="4005064"/>
            <a:chExt cx="792088" cy="504056"/>
          </a:xfrm>
        </p:grpSpPr>
        <p:sp>
          <p:nvSpPr>
            <p:cNvPr id="188" name="Rectangle 187"/>
            <p:cNvSpPr/>
            <p:nvPr/>
          </p:nvSpPr>
          <p:spPr>
            <a:xfrm>
              <a:off x="5220072" y="407707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5508104" y="443711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5148064" y="422108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H="1" flipV="1">
              <a:off x="5508104" y="400506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 flipV="1">
              <a:off x="5868144" y="422108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4067944" y="4869160"/>
            <a:ext cx="720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>
            <a:off x="4788024" y="4869160"/>
            <a:ext cx="720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>
            <a:off x="4067944" y="4437112"/>
            <a:ext cx="720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4788024" y="4437112"/>
            <a:ext cx="720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r 236"/>
          <p:cNvGrpSpPr/>
          <p:nvPr/>
        </p:nvGrpSpPr>
        <p:grpSpPr>
          <a:xfrm>
            <a:off x="2411760" y="1268760"/>
            <a:ext cx="3672408" cy="508769"/>
            <a:chOff x="4427984" y="6381328"/>
            <a:chExt cx="3672408" cy="508769"/>
          </a:xfrm>
        </p:grpSpPr>
        <p:grpSp>
          <p:nvGrpSpPr>
            <p:cNvPr id="193" name="Grouper 192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5" name="Connecteur droit 19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er 200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3" name="Connecteur droit 20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er 206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9" name="Connecteur droit 20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er 212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5" name="Connecteur droit 21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er 218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1" name="Connecteur droit 22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22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tangle 224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1" name="Grouper 350"/>
          <p:cNvGrpSpPr/>
          <p:nvPr/>
        </p:nvGrpSpPr>
        <p:grpSpPr>
          <a:xfrm>
            <a:off x="1619672" y="3789040"/>
            <a:ext cx="792088" cy="1656184"/>
            <a:chOff x="7380312" y="2924944"/>
            <a:chExt cx="792088" cy="1656184"/>
          </a:xfrm>
        </p:grpSpPr>
        <p:sp>
          <p:nvSpPr>
            <p:cNvPr id="352" name="Rectangle 351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8" name="Connecteur droit 357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Rectangle 361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5" name="Connecteur droit 364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Rectangle 372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5" name="Grouper 374"/>
          <p:cNvGrpSpPr/>
          <p:nvPr/>
        </p:nvGrpSpPr>
        <p:grpSpPr>
          <a:xfrm>
            <a:off x="1619672" y="4941168"/>
            <a:ext cx="792088" cy="2232248"/>
            <a:chOff x="5148064" y="4005064"/>
            <a:chExt cx="792088" cy="2232248"/>
          </a:xfrm>
        </p:grpSpPr>
        <p:grpSp>
          <p:nvGrpSpPr>
            <p:cNvPr id="376" name="Grouper 375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4" name="Connecteur droit 41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necteur droit 41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cteur droit 41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cteur droit 41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er 376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9" name="Connecteur droit 40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Connecteur droit 40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cteur droit 41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cteur droit 41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er 377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4" name="Connecteur droit 40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Connecteur droit 40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necteur droit 40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r 378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9" name="Connecteur droit 39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Connecteur droit 39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Connecteur droit 40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Connecteur droit 40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er 379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4" name="Connecteur droit 39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Connecteur droit 39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Connecteur droit 39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Connecteur droit 39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1" name="Rectangle 380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8" name="Grouper 427"/>
          <p:cNvGrpSpPr/>
          <p:nvPr/>
        </p:nvGrpSpPr>
        <p:grpSpPr>
          <a:xfrm>
            <a:off x="2051720" y="1844824"/>
            <a:ext cx="3240360" cy="504056"/>
            <a:chOff x="2051720" y="1844824"/>
            <a:chExt cx="3240360" cy="504056"/>
          </a:xfrm>
        </p:grpSpPr>
        <p:sp>
          <p:nvSpPr>
            <p:cNvPr id="9" name="Rectangle 8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Connecteur droit 56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er 417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19" name="Rectangle 41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0" name="Connecteur droit 41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Connecteur droit 42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Connecteur droit 42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Connecteur droit 42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" name="Rectangle 425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7" name="Grouper 436"/>
          <p:cNvGrpSpPr/>
          <p:nvPr/>
        </p:nvGrpSpPr>
        <p:grpSpPr>
          <a:xfrm>
            <a:off x="6084168" y="2132856"/>
            <a:ext cx="792088" cy="2088232"/>
            <a:chOff x="6084168" y="2132856"/>
            <a:chExt cx="792088" cy="2088232"/>
          </a:xfrm>
        </p:grpSpPr>
        <p:grpSp>
          <p:nvGrpSpPr>
            <p:cNvPr id="238" name="Grouper 237"/>
            <p:cNvGrpSpPr/>
            <p:nvPr/>
          </p:nvGrpSpPr>
          <p:grpSpPr>
            <a:xfrm>
              <a:off x="6084168" y="2132856"/>
              <a:ext cx="792088" cy="1656184"/>
              <a:chOff x="7380312" y="2924944"/>
              <a:chExt cx="792088" cy="165618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8031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52320" y="3573016"/>
                <a:ext cx="648072" cy="3600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452320" y="4149080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10039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8031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0039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 flipV="1">
                <a:off x="738031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V="1">
                <a:off x="738031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V="1">
                <a:off x="7740352" y="4509120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flipV="1">
                <a:off x="7740352" y="393305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738031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452320" y="299695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10039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" name="Connecteur droit 50"/>
              <p:cNvCxnSpPr/>
              <p:nvPr/>
            </p:nvCxnSpPr>
            <p:spPr>
              <a:xfrm flipV="1">
                <a:off x="738031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 flipV="1">
                <a:off x="7740352" y="335699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 flipV="1">
                <a:off x="7740352" y="407707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 flipV="1">
                <a:off x="7740352" y="350100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 flipV="1">
                <a:off x="7740352" y="292494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/>
              <p:cNvCxnSpPr/>
              <p:nvPr/>
            </p:nvCxnSpPr>
            <p:spPr>
              <a:xfrm flipH="1" flipV="1">
                <a:off x="810039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 flipH="1" flipV="1">
                <a:off x="810039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flipH="1" flipV="1">
                <a:off x="810039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38031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10039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29" name="Grouper 428"/>
            <p:cNvGrpSpPr/>
            <p:nvPr/>
          </p:nvGrpSpPr>
          <p:grpSpPr>
            <a:xfrm>
              <a:off x="6084168" y="3717032"/>
              <a:ext cx="792088" cy="504056"/>
              <a:chOff x="5148064" y="4005064"/>
              <a:chExt cx="792088" cy="504056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1" name="Connecteur droit 43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Connecteur droit 43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Connecteur droit 43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necteur droit 43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/>
            <p:cNvSpPr/>
            <p:nvPr/>
          </p:nvSpPr>
          <p:spPr>
            <a:xfrm>
              <a:off x="608416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80424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39" name="Rectangle 438"/>
          <p:cNvSpPr/>
          <p:nvPr/>
        </p:nvSpPr>
        <p:spPr>
          <a:xfrm>
            <a:off x="2339752" y="2780928"/>
            <a:ext cx="648072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fr-FR"/>
          </a:p>
        </p:txBody>
      </p:sp>
      <p:sp>
        <p:nvSpPr>
          <p:cNvPr id="444" name="Bouton d'action : Personnalisé 443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203848" y="2780928"/>
            <a:ext cx="648072" cy="360040"/>
          </a:xfrm>
          <a:prstGeom prst="actionButtonBlank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8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4421" y="307474"/>
            <a:ext cx="181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SELECTION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2</a:t>
            </a:fld>
            <a:endParaRPr lang="fr-FR"/>
          </a:p>
        </p:txBody>
      </p:sp>
      <p:sp>
        <p:nvSpPr>
          <p:cNvPr id="157" name="Espace réservé du numéro de diapositive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0C6E4F-ACF7-A64E-BC82-93AD1F5477F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58" name="Grouper 157"/>
          <p:cNvGrpSpPr/>
          <p:nvPr/>
        </p:nvGrpSpPr>
        <p:grpSpPr>
          <a:xfrm>
            <a:off x="4860032" y="4581128"/>
            <a:ext cx="792088" cy="1656184"/>
            <a:chOff x="7380312" y="2924944"/>
            <a:chExt cx="792088" cy="1656184"/>
          </a:xfrm>
        </p:grpSpPr>
        <p:sp>
          <p:nvSpPr>
            <p:cNvPr id="159" name="Rectangle 158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5" name="Connecteur droit 164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2" name="Connecteur droit 171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2" name="Grouper 181"/>
          <p:cNvGrpSpPr/>
          <p:nvPr/>
        </p:nvGrpSpPr>
        <p:grpSpPr>
          <a:xfrm>
            <a:off x="6300192" y="4581128"/>
            <a:ext cx="792088" cy="1656184"/>
            <a:chOff x="7380312" y="2924944"/>
            <a:chExt cx="792088" cy="1656184"/>
          </a:xfrm>
        </p:grpSpPr>
        <p:sp>
          <p:nvSpPr>
            <p:cNvPr id="183" name="Rectangle 182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6" name="Connecteur droit 195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6" name="Grouper 205"/>
          <p:cNvGrpSpPr/>
          <p:nvPr/>
        </p:nvGrpSpPr>
        <p:grpSpPr>
          <a:xfrm>
            <a:off x="1979712" y="2852936"/>
            <a:ext cx="792088" cy="2232248"/>
            <a:chOff x="5148064" y="4005064"/>
            <a:chExt cx="792088" cy="2232248"/>
          </a:xfrm>
        </p:grpSpPr>
        <p:grpSp>
          <p:nvGrpSpPr>
            <p:cNvPr id="207" name="Grouper 206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5" name="Connecteur droit 24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eur droit 24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er 207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0" name="Connecteur droit 23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24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cteur droit 24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r 208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5" name="Connecteur droit 23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cteur droit 23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cteur droit 23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er 209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0" name="Connecteur droit 22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cteur droit 23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cteur droit 23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r 210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5" name="Connecteur droit 22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22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Rectangle 211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4" name="Grouper 463"/>
          <p:cNvGrpSpPr/>
          <p:nvPr/>
        </p:nvGrpSpPr>
        <p:grpSpPr>
          <a:xfrm>
            <a:off x="1979712" y="4581128"/>
            <a:ext cx="792088" cy="1656184"/>
            <a:chOff x="7380312" y="2924944"/>
            <a:chExt cx="792088" cy="1656184"/>
          </a:xfrm>
        </p:grpSpPr>
        <p:sp>
          <p:nvSpPr>
            <p:cNvPr id="465" name="Rectangle 46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1" name="Connecteur droit 47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Connecteur droit 47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necteur droit 47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Connecteur droit 47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Rectangle 47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8" name="Connecteur droit 47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necteur droit 47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cteur droit 47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onnecteur droit 48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necteur droit 48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Connecteur droit 48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Connecteur droit 48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Connecteur droit 48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8" name="Grouper 487"/>
          <p:cNvGrpSpPr/>
          <p:nvPr/>
        </p:nvGrpSpPr>
        <p:grpSpPr>
          <a:xfrm>
            <a:off x="1979712" y="5733256"/>
            <a:ext cx="792088" cy="2232248"/>
            <a:chOff x="5148064" y="4005064"/>
            <a:chExt cx="792088" cy="2232248"/>
          </a:xfrm>
        </p:grpSpPr>
        <p:grpSp>
          <p:nvGrpSpPr>
            <p:cNvPr id="489" name="Grouper 488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27" name="Connecteur droit 52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Connecteur droit 52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Connecteur droit 52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er 489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22" name="Connecteur droit 52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onnecteur droit 52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onnecteur droit 52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Connecteur droit 52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Grouper 490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516" name="Rectangle 51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7" name="Connecteur droit 51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Connecteur droit 51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Grouper 491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511" name="Rectangle 51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2" name="Connecteur droit 51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cteur droit 51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cteur droit 51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cteur droit 51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ouper 492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506" name="Rectangle 50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7" name="Connecteur droit 50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cteur droit 50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cteur droit 50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cteur droit 50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4" name="Rectangle 493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4" name="Grouper 573"/>
          <p:cNvGrpSpPr/>
          <p:nvPr/>
        </p:nvGrpSpPr>
        <p:grpSpPr>
          <a:xfrm>
            <a:off x="3419872" y="4581128"/>
            <a:ext cx="792088" cy="1656184"/>
            <a:chOff x="7380312" y="2924944"/>
            <a:chExt cx="792088" cy="1656184"/>
          </a:xfrm>
        </p:grpSpPr>
        <p:sp>
          <p:nvSpPr>
            <p:cNvPr id="575" name="Rectangle 57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1" name="Connecteur droit 58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Rectangle 58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8" name="Connecteur droit 58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Connecteur droit 58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59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611560" y="1268760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8" name="Bouton d'action : Personnalisé 597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9" name="Bouton d'action : Personnalisé 598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580526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0" name="Bouton d'action : Personnalisé 599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623731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1" name="Bouton d'action : Personnalisé 600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SUV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2" name="Bouton d'action : Personnalisé 601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2051720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SEDAN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3" name="Bouton d'action : Personnalisé 602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HATCHBACK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5" name="Bouton d'action : Personnalisé 604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349188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BRAND/MODEL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6" name="Bouton d'action : Personnalisé 605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493204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YEAR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607" name="Bouton d'action : Personnalisé 606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637220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PRICE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0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er 246"/>
          <p:cNvGrpSpPr/>
          <p:nvPr/>
        </p:nvGrpSpPr>
        <p:grpSpPr>
          <a:xfrm>
            <a:off x="1979712" y="4581128"/>
            <a:ext cx="792088" cy="1656184"/>
            <a:chOff x="7380312" y="2924944"/>
            <a:chExt cx="792088" cy="1656184"/>
          </a:xfrm>
        </p:grpSpPr>
        <p:sp>
          <p:nvSpPr>
            <p:cNvPr id="248" name="Rectangle 247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4" name="Connecteur droit 253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1" name="Connecteur droit 260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4" name="Grouper 393"/>
          <p:cNvGrpSpPr/>
          <p:nvPr/>
        </p:nvGrpSpPr>
        <p:grpSpPr>
          <a:xfrm>
            <a:off x="1979712" y="4581128"/>
            <a:ext cx="792088" cy="1656184"/>
            <a:chOff x="7380312" y="2924944"/>
            <a:chExt cx="792088" cy="1656184"/>
          </a:xfrm>
        </p:grpSpPr>
        <p:sp>
          <p:nvSpPr>
            <p:cNvPr id="395" name="Rectangle 39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1" name="Connecteur droit 40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ectangle 40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8" name="Connecteur droit 40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eur droit 40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eur droit 41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eur droit 41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6" name="Grouper 155"/>
          <p:cNvGrpSpPr/>
          <p:nvPr/>
        </p:nvGrpSpPr>
        <p:grpSpPr>
          <a:xfrm>
            <a:off x="4860032" y="4581128"/>
            <a:ext cx="792088" cy="1656184"/>
            <a:chOff x="7380312" y="2924944"/>
            <a:chExt cx="792088" cy="1656184"/>
          </a:xfrm>
        </p:grpSpPr>
        <p:sp>
          <p:nvSpPr>
            <p:cNvPr id="157" name="Rectangle 156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3" name="Connecteur droit 162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0" name="Connecteur droit 169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r 179"/>
          <p:cNvGrpSpPr/>
          <p:nvPr/>
        </p:nvGrpSpPr>
        <p:grpSpPr>
          <a:xfrm>
            <a:off x="6300192" y="4581128"/>
            <a:ext cx="792088" cy="1656184"/>
            <a:chOff x="7380312" y="2924944"/>
            <a:chExt cx="792088" cy="1656184"/>
          </a:xfrm>
        </p:grpSpPr>
        <p:sp>
          <p:nvSpPr>
            <p:cNvPr id="181" name="Rectangle 180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4" name="Connecteur droit 193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4" name="Grouper 203"/>
          <p:cNvGrpSpPr/>
          <p:nvPr/>
        </p:nvGrpSpPr>
        <p:grpSpPr>
          <a:xfrm>
            <a:off x="1979712" y="2852936"/>
            <a:ext cx="792088" cy="2232248"/>
            <a:chOff x="5148064" y="4005064"/>
            <a:chExt cx="792088" cy="2232248"/>
          </a:xfrm>
        </p:grpSpPr>
        <p:grpSp>
          <p:nvGrpSpPr>
            <p:cNvPr id="205" name="Grouper 204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3" name="Connecteur droit 24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eur droit 24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er 205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8" name="Connecteur droit 23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eur droit 23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24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er 206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3" name="Connecteur droit 23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eur droit 23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cteur droit 23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er 207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r 208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3" name="Connecteur droit 22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 209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1" name="Grouper 270"/>
          <p:cNvGrpSpPr/>
          <p:nvPr/>
        </p:nvGrpSpPr>
        <p:grpSpPr>
          <a:xfrm>
            <a:off x="1979712" y="5733256"/>
            <a:ext cx="792088" cy="2232248"/>
            <a:chOff x="5148064" y="4005064"/>
            <a:chExt cx="792088" cy="2232248"/>
          </a:xfrm>
        </p:grpSpPr>
        <p:grpSp>
          <p:nvGrpSpPr>
            <p:cNvPr id="272" name="Grouper 271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0" name="Connecteur droit 30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cteur droit 31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cteur droit 31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cteur droit 31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er 272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5" name="Connecteur droit 30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necteur droit 30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necteur droit 30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necteur droit 30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er 273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0" name="Connecteur droit 29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cteur droit 30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necteur droit 30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necteur droit 30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er 274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5" name="Connecteur droit 29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er 275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0" name="Connecteur droit 28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necteur droit 29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Rectangle 276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4" name="Grouper 313"/>
          <p:cNvGrpSpPr/>
          <p:nvPr/>
        </p:nvGrpSpPr>
        <p:grpSpPr>
          <a:xfrm>
            <a:off x="3419872" y="4581128"/>
            <a:ext cx="792088" cy="1656184"/>
            <a:chOff x="7380312" y="2924944"/>
            <a:chExt cx="792088" cy="1656184"/>
          </a:xfrm>
        </p:grpSpPr>
        <p:sp>
          <p:nvSpPr>
            <p:cNvPr id="315" name="Rectangle 31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1" name="Connecteur droit 32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eur droit 32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32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ectangle 32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8" name="Connecteur droit 32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 33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2" name="Grouper 361"/>
          <p:cNvGrpSpPr/>
          <p:nvPr/>
        </p:nvGrpSpPr>
        <p:grpSpPr>
          <a:xfrm>
            <a:off x="395536" y="4149080"/>
            <a:ext cx="3240360" cy="504056"/>
            <a:chOff x="2051720" y="1844824"/>
            <a:chExt cx="3240360" cy="504056"/>
          </a:xfrm>
        </p:grpSpPr>
        <p:sp>
          <p:nvSpPr>
            <p:cNvPr id="363" name="Rectangle 362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65" name="Connecteur droit 364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angle 366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72" name="Connecteur droit 371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75" name="Connecteur droit 374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1" name="Connecteur droit 380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er 385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0" name="Connecteur droit 38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Connecteur droit 39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Connecteur droit 39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Connecteur droit 39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Rectangle 386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1026321" y="295146"/>
            <a:ext cx="181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SELECTION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165100" y="6344022"/>
            <a:ext cx="2133600" cy="365125"/>
          </a:xfrm>
        </p:spPr>
        <p:txBody>
          <a:bodyPr/>
          <a:lstStyle/>
          <a:p>
            <a:fld id="{120C6E4F-ACF7-A64E-BC82-93AD1F5477FD}" type="slidenum">
              <a:rPr lang="fr-FR" smtClean="0"/>
              <a:t>3</a:t>
            </a:fld>
            <a:endParaRPr lang="fr-FR"/>
          </a:p>
        </p:txBody>
      </p:sp>
      <p:sp>
        <p:nvSpPr>
          <p:cNvPr id="153" name="Rectangle 152"/>
          <p:cNvSpPr/>
          <p:nvPr/>
        </p:nvSpPr>
        <p:spPr>
          <a:xfrm>
            <a:off x="251520" y="1556792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space réservé du numéro de diapositive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0C6E4F-ACF7-A64E-BC82-93AD1F5477F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55" name="Espace réservé du numéro de diapositive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0C6E4F-ACF7-A64E-BC82-93AD1F5477F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18" name="Bouton d'action : Personnalisé 417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9" name="Bouton d'action : Personnalisé 418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580526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0" name="Bouton d'action : Personnalisé 419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623731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1" name="Bouton d'action : Personnalisé 420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SUV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22" name="Bouton d'action : Personnalisé 421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SEDAN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3" name="Bouton d'action : Personnalisé 422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HATCHBACK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24" name="Bouton d'action : Personnalisé 423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349188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BRAND/MODEL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Bouton d'action : Personnalisé 424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493204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YEAR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26" name="Bouton d'action : Personnalisé 425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637220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PRICE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70" name="Bouton d'action : Personnalisé 469">
            <a:hlinkClick r:id="" action="ppaction://noaction" highlightClick="1"/>
          </p:cNvPr>
          <p:cNvSpPr/>
          <p:nvPr/>
        </p:nvSpPr>
        <p:spPr>
          <a:xfrm>
            <a:off x="1187624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ANY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71" name="Bouton d'action : Personnalisé 470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467544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2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er 337"/>
          <p:cNvGrpSpPr/>
          <p:nvPr/>
        </p:nvGrpSpPr>
        <p:grpSpPr>
          <a:xfrm>
            <a:off x="395536" y="3573016"/>
            <a:ext cx="792088" cy="1656184"/>
            <a:chOff x="7380312" y="2924944"/>
            <a:chExt cx="792088" cy="1656184"/>
          </a:xfrm>
        </p:grpSpPr>
        <p:sp>
          <p:nvSpPr>
            <p:cNvPr id="339" name="Rectangle 338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5" name="Connecteur droit 344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cteur droit 345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cteur droit 346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Rectangle 348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2" name="Connecteur droit 351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cteur droit 352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7" name="Grouper 246"/>
          <p:cNvGrpSpPr/>
          <p:nvPr/>
        </p:nvGrpSpPr>
        <p:grpSpPr>
          <a:xfrm>
            <a:off x="1979712" y="4581128"/>
            <a:ext cx="792088" cy="1656184"/>
            <a:chOff x="7380312" y="2924944"/>
            <a:chExt cx="792088" cy="1656184"/>
          </a:xfrm>
        </p:grpSpPr>
        <p:sp>
          <p:nvSpPr>
            <p:cNvPr id="248" name="Rectangle 247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4" name="Connecteur droit 253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1" name="Connecteur droit 260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4" name="Grouper 393"/>
          <p:cNvGrpSpPr/>
          <p:nvPr/>
        </p:nvGrpSpPr>
        <p:grpSpPr>
          <a:xfrm>
            <a:off x="1979712" y="4581128"/>
            <a:ext cx="792088" cy="1656184"/>
            <a:chOff x="7380312" y="2924944"/>
            <a:chExt cx="792088" cy="1656184"/>
          </a:xfrm>
        </p:grpSpPr>
        <p:sp>
          <p:nvSpPr>
            <p:cNvPr id="395" name="Rectangle 39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1" name="Connecteur droit 40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ectangle 40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8" name="Connecteur droit 40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eur droit 40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eur droit 41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eur droit 41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6" name="Grouper 155"/>
          <p:cNvGrpSpPr/>
          <p:nvPr/>
        </p:nvGrpSpPr>
        <p:grpSpPr>
          <a:xfrm>
            <a:off x="4860032" y="4581128"/>
            <a:ext cx="792088" cy="1656184"/>
            <a:chOff x="7380312" y="2924944"/>
            <a:chExt cx="792088" cy="1656184"/>
          </a:xfrm>
        </p:grpSpPr>
        <p:sp>
          <p:nvSpPr>
            <p:cNvPr id="157" name="Rectangle 156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3" name="Connecteur droit 162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0" name="Connecteur droit 169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r 179"/>
          <p:cNvGrpSpPr/>
          <p:nvPr/>
        </p:nvGrpSpPr>
        <p:grpSpPr>
          <a:xfrm>
            <a:off x="6300192" y="4581128"/>
            <a:ext cx="792088" cy="1656184"/>
            <a:chOff x="7380312" y="2924944"/>
            <a:chExt cx="792088" cy="1656184"/>
          </a:xfrm>
        </p:grpSpPr>
        <p:sp>
          <p:nvSpPr>
            <p:cNvPr id="181" name="Rectangle 180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4" name="Connecteur droit 193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4" name="Grouper 203"/>
          <p:cNvGrpSpPr/>
          <p:nvPr/>
        </p:nvGrpSpPr>
        <p:grpSpPr>
          <a:xfrm>
            <a:off x="1979712" y="2852936"/>
            <a:ext cx="792088" cy="2232248"/>
            <a:chOff x="5148064" y="4005064"/>
            <a:chExt cx="792088" cy="2232248"/>
          </a:xfrm>
        </p:grpSpPr>
        <p:grpSp>
          <p:nvGrpSpPr>
            <p:cNvPr id="205" name="Grouper 204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3" name="Connecteur droit 24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eur droit 24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er 205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8" name="Connecteur droit 23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eur droit 23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24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er 206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3" name="Connecteur droit 23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eur droit 23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cteur droit 23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er 207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r 208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3" name="Connecteur droit 22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 209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1" name="Grouper 270"/>
          <p:cNvGrpSpPr/>
          <p:nvPr/>
        </p:nvGrpSpPr>
        <p:grpSpPr>
          <a:xfrm>
            <a:off x="1979712" y="5733256"/>
            <a:ext cx="792088" cy="2232248"/>
            <a:chOff x="5148064" y="4005064"/>
            <a:chExt cx="792088" cy="2232248"/>
          </a:xfrm>
        </p:grpSpPr>
        <p:grpSp>
          <p:nvGrpSpPr>
            <p:cNvPr id="272" name="Grouper 271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0" name="Connecteur droit 30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cteur droit 31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cteur droit 31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cteur droit 31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er 272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5" name="Connecteur droit 30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necteur droit 30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necteur droit 30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necteur droit 30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er 273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0" name="Connecteur droit 29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cteur droit 30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necteur droit 30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necteur droit 30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er 274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5" name="Connecteur droit 29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er 275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0" name="Connecteur droit 28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necteur droit 29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Rectangle 276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4" name="Grouper 313"/>
          <p:cNvGrpSpPr/>
          <p:nvPr/>
        </p:nvGrpSpPr>
        <p:grpSpPr>
          <a:xfrm>
            <a:off x="3419872" y="4581128"/>
            <a:ext cx="792088" cy="1656184"/>
            <a:chOff x="7380312" y="2924944"/>
            <a:chExt cx="792088" cy="1656184"/>
          </a:xfrm>
        </p:grpSpPr>
        <p:sp>
          <p:nvSpPr>
            <p:cNvPr id="315" name="Rectangle 31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1" name="Connecteur droit 32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eur droit 32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32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ectangle 32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8" name="Connecteur droit 32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 33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2" name="Grouper 361"/>
          <p:cNvGrpSpPr/>
          <p:nvPr/>
        </p:nvGrpSpPr>
        <p:grpSpPr>
          <a:xfrm>
            <a:off x="395536" y="4149080"/>
            <a:ext cx="3240360" cy="504056"/>
            <a:chOff x="2051720" y="1844824"/>
            <a:chExt cx="3240360" cy="504056"/>
          </a:xfrm>
        </p:grpSpPr>
        <p:sp>
          <p:nvSpPr>
            <p:cNvPr id="363" name="Rectangle 362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65" name="Connecteur droit 364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angle 366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72" name="Connecteur droit 371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75" name="Connecteur droit 374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1" name="Connecteur droit 380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er 385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0" name="Connecteur droit 38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Connecteur droit 39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Connecteur droit 39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Connecteur droit 39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Rectangle 386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1026321" y="295146"/>
            <a:ext cx="181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SELECTION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165100" y="6344022"/>
            <a:ext cx="2133600" cy="365125"/>
          </a:xfrm>
        </p:spPr>
        <p:txBody>
          <a:bodyPr/>
          <a:lstStyle/>
          <a:p>
            <a:fld id="{120C6E4F-ACF7-A64E-BC82-93AD1F5477FD}" type="slidenum">
              <a:rPr lang="fr-FR" smtClean="0"/>
              <a:t>4</a:t>
            </a:fld>
            <a:endParaRPr lang="fr-FR"/>
          </a:p>
        </p:txBody>
      </p:sp>
      <p:sp>
        <p:nvSpPr>
          <p:cNvPr id="153" name="Rectangle 152"/>
          <p:cNvSpPr/>
          <p:nvPr/>
        </p:nvSpPr>
        <p:spPr>
          <a:xfrm>
            <a:off x="-396552" y="1124744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space réservé du numéro de diapositive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0C6E4F-ACF7-A64E-BC82-93AD1F5477F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55" name="Espace réservé du numéro de diapositive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0C6E4F-ACF7-A64E-BC82-93AD1F5477F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18" name="Bouton d'action : Personnalisé 417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1" name="Bouton d'action : Personnalisé 420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SUV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22" name="Bouton d'action : Personnalisé 421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SEDAN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3" name="Bouton d'action : Personnalisé 422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051720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HATCHBACK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24" name="Bouton d'action : Personnalisé 423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349188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BRAND/MODEL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Bouton d'action : Personnalisé 424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493204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YEAR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26" name="Bouton d'action : Personnalisé 425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637220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PRICE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470" name="Bouton d'action : Personnalisé 469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1187624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1" name="Bouton d'action : Personnalisé 470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467544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7" name="Bouton d'action : Personnalisé 426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467544" y="479715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r 60"/>
          <p:cNvGrpSpPr/>
          <p:nvPr/>
        </p:nvGrpSpPr>
        <p:grpSpPr>
          <a:xfrm>
            <a:off x="3419872" y="2852936"/>
            <a:ext cx="792088" cy="2232248"/>
            <a:chOff x="5148064" y="4005064"/>
            <a:chExt cx="792088" cy="2232248"/>
          </a:xfrm>
        </p:grpSpPr>
        <p:grpSp>
          <p:nvGrpSpPr>
            <p:cNvPr id="62" name="Grouper 61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Connecteur droit 9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er 62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r 63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0" name="Connecteur droit 8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r 64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5" name="Connecteur droit 8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er 65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r 183"/>
          <p:cNvGrpSpPr/>
          <p:nvPr/>
        </p:nvGrpSpPr>
        <p:grpSpPr>
          <a:xfrm>
            <a:off x="4283968" y="3712319"/>
            <a:ext cx="3672408" cy="508769"/>
            <a:chOff x="4427984" y="6381328"/>
            <a:chExt cx="3672408" cy="508769"/>
          </a:xfrm>
        </p:grpSpPr>
        <p:grpSp>
          <p:nvGrpSpPr>
            <p:cNvPr id="185" name="Grouper 184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3" name="Connecteur droit 22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er 185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8" name="Connecteur droit 21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er 186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3" name="Connecteur droit 21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er 187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8" name="Connecteur droit 20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er 188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3" name="Connecteur droit 20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Rectangle 189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9" name="Grouper 258"/>
          <p:cNvGrpSpPr/>
          <p:nvPr/>
        </p:nvGrpSpPr>
        <p:grpSpPr>
          <a:xfrm>
            <a:off x="4283968" y="3280271"/>
            <a:ext cx="3672408" cy="508769"/>
            <a:chOff x="4427984" y="6381328"/>
            <a:chExt cx="3672408" cy="508769"/>
          </a:xfrm>
        </p:grpSpPr>
        <p:grpSp>
          <p:nvGrpSpPr>
            <p:cNvPr id="260" name="Grouper 259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8" name="Connecteur droit 29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necteur droit 29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cteur droit 30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er 260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3" name="Connecteur droit 29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necteur droit 29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necteur droit 29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er 261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8" name="Connecteur droit 28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necteur droit 28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eur droit 28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necteur droit 29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r 262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3" name="Connecteur droit 28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eur droit 28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r 263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8" name="Connecteur droit 27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27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eur droit 27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Rectangle 264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4" name="Grouper 333"/>
          <p:cNvGrpSpPr/>
          <p:nvPr/>
        </p:nvGrpSpPr>
        <p:grpSpPr>
          <a:xfrm>
            <a:off x="4283968" y="4144367"/>
            <a:ext cx="3672408" cy="508769"/>
            <a:chOff x="4427984" y="6381328"/>
            <a:chExt cx="3672408" cy="508769"/>
          </a:xfrm>
        </p:grpSpPr>
        <p:grpSp>
          <p:nvGrpSpPr>
            <p:cNvPr id="335" name="Grouper 334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3" name="Connecteur droit 37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necteur droit 37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Connecteur droit 37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Connecteur droit 37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er 335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8" name="Connecteur droit 36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eur droit 36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Connecteur droit 36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37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ouper 336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3" name="Connecteur droit 36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Connecteur droit 36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Connecteur droit 36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Connecteur droit 36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ouper 337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8" name="Connecteur droit 35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necteur droit 35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necteur droit 35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necteur droit 36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er 338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3" name="Connecteur droit 35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necteur droit 35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necteur droit 35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necteur droit 35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0" name="Rectangle 339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9" name="Grouper 408"/>
          <p:cNvGrpSpPr/>
          <p:nvPr/>
        </p:nvGrpSpPr>
        <p:grpSpPr>
          <a:xfrm>
            <a:off x="4283968" y="4576415"/>
            <a:ext cx="3672408" cy="508769"/>
            <a:chOff x="4427984" y="6381328"/>
            <a:chExt cx="3672408" cy="508769"/>
          </a:xfrm>
        </p:grpSpPr>
        <p:grpSp>
          <p:nvGrpSpPr>
            <p:cNvPr id="410" name="Grouper 409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48" name="Connecteur droit 44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necteur droit 44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onnecteur droit 44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necteur droit 45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ouper 410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442" name="Rectangle 44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43" name="Connecteur droit 44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necteur droit 44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Connecteur droit 44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Connecteur droit 44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2" name="Grouper 411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437" name="Rectangle 43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8" name="Connecteur droit 43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Connecteur droit 43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necteur droit 43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Connecteur droit 44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ouper 412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432" name="Rectangle 43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3" name="Connecteur droit 43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necteur droit 43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Connecteur droit 43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necteur droit 43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r 413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8" name="Connecteur droit 42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Connecteur droit 42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Connecteur droit 42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Connecteur droit 43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Rectangle 414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4" name="Grouper 483"/>
          <p:cNvGrpSpPr/>
          <p:nvPr/>
        </p:nvGrpSpPr>
        <p:grpSpPr>
          <a:xfrm>
            <a:off x="4283968" y="2848223"/>
            <a:ext cx="3672408" cy="508769"/>
            <a:chOff x="4427984" y="6381328"/>
            <a:chExt cx="3672408" cy="508769"/>
          </a:xfrm>
        </p:grpSpPr>
        <p:grpSp>
          <p:nvGrpSpPr>
            <p:cNvPr id="485" name="Grouper 484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23" name="Connecteur droit 52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onnecteur droit 52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Connecteur droit 52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er 485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8" name="Connecteur droit 51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Connecteur droit 51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Connecteur droit 52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er 486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512" name="Rectangle 51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3" name="Connecteur droit 51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cteur droit 51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cteur droit 51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necteur droit 51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Grouper 487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507" name="Rectangle 50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8" name="Connecteur droit 50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cteur droit 50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cteur droit 50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necteur droit 51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er 488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3" name="Connecteur droit 50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Connecteur droit 50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Connecteur droit 50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Connecteur droit 50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0" name="Rectangle 489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8" name="Grouper 127"/>
          <p:cNvGrpSpPr/>
          <p:nvPr/>
        </p:nvGrpSpPr>
        <p:grpSpPr>
          <a:xfrm>
            <a:off x="3419872" y="4581128"/>
            <a:ext cx="792088" cy="1656184"/>
            <a:chOff x="7380312" y="2924944"/>
            <a:chExt cx="792088" cy="1656184"/>
          </a:xfrm>
        </p:grpSpPr>
        <p:sp>
          <p:nvSpPr>
            <p:cNvPr id="129" name="Rectangle 128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5" name="Connecteur droit 134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2" name="Grouper 151"/>
          <p:cNvGrpSpPr/>
          <p:nvPr/>
        </p:nvGrpSpPr>
        <p:grpSpPr>
          <a:xfrm>
            <a:off x="1835696" y="3717032"/>
            <a:ext cx="3240360" cy="504056"/>
            <a:chOff x="2051720" y="1844824"/>
            <a:chExt cx="3240360" cy="504056"/>
          </a:xfrm>
        </p:grpSpPr>
        <p:sp>
          <p:nvSpPr>
            <p:cNvPr id="153" name="Rectangle 152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155" name="Connecteur droit 154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162" name="Connecteur droit 161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165" name="Connecteur droit 164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1" name="Connecteur droit 170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er 175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0" name="Connecteur droit 17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Rectangle 176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7" name="Grouper 226"/>
          <p:cNvGrpSpPr/>
          <p:nvPr/>
        </p:nvGrpSpPr>
        <p:grpSpPr>
          <a:xfrm>
            <a:off x="1835696" y="3284984"/>
            <a:ext cx="3240360" cy="504056"/>
            <a:chOff x="2051720" y="1844824"/>
            <a:chExt cx="3240360" cy="504056"/>
          </a:xfrm>
        </p:grpSpPr>
        <p:sp>
          <p:nvSpPr>
            <p:cNvPr id="228" name="Rectangle 227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30" name="Connecteur droit 229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37" name="Connecteur droit 236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40" name="Connecteur droit 239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6" name="Connecteur droit 245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er 250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5" name="Connecteur droit 25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Rectangle 251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2" name="Grouper 301"/>
          <p:cNvGrpSpPr/>
          <p:nvPr/>
        </p:nvGrpSpPr>
        <p:grpSpPr>
          <a:xfrm>
            <a:off x="1835696" y="4149080"/>
            <a:ext cx="3240360" cy="504056"/>
            <a:chOff x="2051720" y="1844824"/>
            <a:chExt cx="3240360" cy="504056"/>
          </a:xfrm>
        </p:grpSpPr>
        <p:sp>
          <p:nvSpPr>
            <p:cNvPr id="303" name="Rectangle 302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05" name="Connecteur droit 304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12" name="Connecteur droit 311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eur droit 312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angle 313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15" name="Connecteur droit 314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 317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1" name="Connecteur droit 320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eur droit 321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322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er 325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0" name="Connecteur droit 32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necteur droit 33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necteur droit 33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cteur droit 33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Rectangle 326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7" name="Grouper 376"/>
          <p:cNvGrpSpPr/>
          <p:nvPr/>
        </p:nvGrpSpPr>
        <p:grpSpPr>
          <a:xfrm>
            <a:off x="1835696" y="4581128"/>
            <a:ext cx="3240360" cy="504056"/>
            <a:chOff x="2051720" y="1844824"/>
            <a:chExt cx="3240360" cy="504056"/>
          </a:xfrm>
        </p:grpSpPr>
        <p:sp>
          <p:nvSpPr>
            <p:cNvPr id="378" name="Rectangle 377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80" name="Connecteur droit 379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87" name="Connecteur droit 386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90" name="Connecteur droit 389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6" name="Connecteur droit 395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eur droit 397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eur droit 398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er 400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5" name="Connecteur droit 40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necteur droit 40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Rectangle 401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2" name="Grouper 451"/>
          <p:cNvGrpSpPr/>
          <p:nvPr/>
        </p:nvGrpSpPr>
        <p:grpSpPr>
          <a:xfrm>
            <a:off x="1835696" y="2852936"/>
            <a:ext cx="3240360" cy="504056"/>
            <a:chOff x="2051720" y="1844824"/>
            <a:chExt cx="3240360" cy="504056"/>
          </a:xfrm>
        </p:grpSpPr>
        <p:sp>
          <p:nvSpPr>
            <p:cNvPr id="453" name="Rectangle 452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55" name="Connecteur droit 454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cteur droit 455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456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62" name="Connecteur droit 461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Connecteur droit 462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65" name="Connecteur droit 464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onnecteur droit 465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cteur droit 466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Rectangle 467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1" name="Connecteur droit 470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Connecteur droit 471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necteur droit 472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Connecteur droit 473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eur droit 474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er 475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0" name="Connecteur droit 47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Connecteur droit 48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Connecteur droit 48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Connecteur droit 48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7" name="Rectangle 476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414421" y="307474"/>
            <a:ext cx="181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BRAND/MODEL SELECTION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5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83568" y="980728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366FF"/>
              </a:solidFill>
            </a:endParaRPr>
          </a:p>
        </p:txBody>
      </p:sp>
      <p:sp>
        <p:nvSpPr>
          <p:cNvPr id="527" name="Bouton d'action : Personnalisé 526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205172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8" name="Bouton d'action : Personnalisé 527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349188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BRAND/MODEL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9" name="Bouton d'action : Personnalisé 528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493204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YEAR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30" name="Bouton d'action : Personnalisé 529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37220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PRICE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RANGE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31" name="Bouton d'action : Personnalisé 530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MERCEDES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32" name="Bouton d'action : Personnalisé 531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BRAND2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33" name="Bouton d'action : Personnalisé 532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BMW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34" name="Bouton d'action : Personnalisé 533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3491880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AUDI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5" name="Bouton d'action : Personnalisé 53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292494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BRAND1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36" name="Bouton d'action : Personnalisé 535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292494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MODEL</a:t>
            </a:r>
          </a:p>
          <a:p>
            <a:pPr algn="ctr"/>
            <a:r>
              <a:rPr lang="fr-FR" sz="1100" dirty="0">
                <a:solidFill>
                  <a:srgbClr val="3366FF"/>
                </a:solidFill>
              </a:rPr>
              <a:t>2</a:t>
            </a:r>
          </a:p>
        </p:txBody>
      </p:sp>
      <p:sp>
        <p:nvSpPr>
          <p:cNvPr id="537" name="Bouton d'action : Personnalisé 536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355976" y="292494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MODEL</a:t>
            </a:r>
          </a:p>
          <a:p>
            <a:pPr algn="ctr"/>
            <a:r>
              <a:rPr lang="fr-FR" sz="1100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538" name="Bouton d'action : Personnalisé 537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796136" y="292494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MODEL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3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39" name="Bouton d'action : Personnalisé 538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A4</a:t>
            </a:r>
          </a:p>
        </p:txBody>
      </p:sp>
      <p:sp>
        <p:nvSpPr>
          <p:cNvPr id="540" name="Bouton d'action : Personnalisé 539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35597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A3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41" name="Bouton d'action : Personnalisé 540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79613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A5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42" name="Bouton d'action : Personnalisé 541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X3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43" name="Bouton d'action : Personnalisé 542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355976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325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44" name="Bouton d'action : Personnalisé 543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796136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X5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45" name="Bouton d'action : Personnalisé 54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MODEL</a:t>
            </a:r>
          </a:p>
          <a:p>
            <a:pPr algn="ctr"/>
            <a:r>
              <a:rPr lang="fr-FR" sz="1100" dirty="0">
                <a:solidFill>
                  <a:srgbClr val="3366FF"/>
                </a:solidFill>
              </a:rPr>
              <a:t>2</a:t>
            </a:r>
          </a:p>
        </p:txBody>
      </p:sp>
      <p:sp>
        <p:nvSpPr>
          <p:cNvPr id="546" name="Bouton d'action : Personnalisé 545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355976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MODEL</a:t>
            </a:r>
          </a:p>
          <a:p>
            <a:pPr algn="ctr"/>
            <a:r>
              <a:rPr lang="fr-FR" sz="1100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548" name="Bouton d'action : Personnalisé 547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MODEL</a:t>
            </a:r>
          </a:p>
          <a:p>
            <a:pPr algn="ctr"/>
            <a:r>
              <a:rPr lang="fr-FR" sz="1100" dirty="0">
                <a:solidFill>
                  <a:srgbClr val="3366FF"/>
                </a:solidFill>
              </a:rPr>
              <a:t>2</a:t>
            </a:r>
          </a:p>
        </p:txBody>
      </p:sp>
      <p:sp>
        <p:nvSpPr>
          <p:cNvPr id="549" name="Bouton d'action : Personnalisé 548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355976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GLK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50" name="Bouton d'action : Personnalisé 549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796136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MODEL</a:t>
            </a:r>
          </a:p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3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554" name="Bouton d'action : Personnalisé 553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651621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A6</a:t>
            </a:r>
            <a:endParaRPr lang="fr-FR" sz="11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2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4421" y="307474"/>
            <a:ext cx="181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BRAND/MODEL SELECTION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6</a:t>
            </a:fld>
            <a:endParaRPr lang="fr-FR"/>
          </a:p>
        </p:txBody>
      </p:sp>
      <p:grpSp>
        <p:nvGrpSpPr>
          <p:cNvPr id="61" name="Grouper 60"/>
          <p:cNvGrpSpPr/>
          <p:nvPr/>
        </p:nvGrpSpPr>
        <p:grpSpPr>
          <a:xfrm>
            <a:off x="3419872" y="2852936"/>
            <a:ext cx="792088" cy="2232248"/>
            <a:chOff x="5148064" y="4005064"/>
            <a:chExt cx="792088" cy="2232248"/>
          </a:xfrm>
        </p:grpSpPr>
        <p:grpSp>
          <p:nvGrpSpPr>
            <p:cNvPr id="62" name="Grouper 61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Connecteur droit 9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er 62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r 63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0" name="Connecteur droit 8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r 64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5" name="Connecteur droit 8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er 65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8" name="Grouper 127"/>
          <p:cNvGrpSpPr/>
          <p:nvPr/>
        </p:nvGrpSpPr>
        <p:grpSpPr>
          <a:xfrm>
            <a:off x="3419872" y="4581128"/>
            <a:ext cx="792088" cy="1656184"/>
            <a:chOff x="7380312" y="2924944"/>
            <a:chExt cx="792088" cy="1656184"/>
          </a:xfrm>
        </p:grpSpPr>
        <p:sp>
          <p:nvSpPr>
            <p:cNvPr id="129" name="Rectangle 128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5" name="Connecteur droit 134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7" name="Grouper 226"/>
          <p:cNvGrpSpPr/>
          <p:nvPr/>
        </p:nvGrpSpPr>
        <p:grpSpPr>
          <a:xfrm>
            <a:off x="1835696" y="3284984"/>
            <a:ext cx="3240360" cy="504056"/>
            <a:chOff x="2051720" y="1844824"/>
            <a:chExt cx="3240360" cy="504056"/>
          </a:xfrm>
        </p:grpSpPr>
        <p:sp>
          <p:nvSpPr>
            <p:cNvPr id="228" name="Rectangle 227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30" name="Connecteur droit 229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37" name="Connecteur droit 236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40" name="Connecteur droit 239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6" name="Connecteur droit 245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er 250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5" name="Connecteur droit 25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Rectangle 251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9" name="Grouper 258"/>
          <p:cNvGrpSpPr/>
          <p:nvPr/>
        </p:nvGrpSpPr>
        <p:grpSpPr>
          <a:xfrm>
            <a:off x="4283968" y="3280271"/>
            <a:ext cx="3672408" cy="508769"/>
            <a:chOff x="4427984" y="6381328"/>
            <a:chExt cx="3672408" cy="508769"/>
          </a:xfrm>
        </p:grpSpPr>
        <p:grpSp>
          <p:nvGrpSpPr>
            <p:cNvPr id="260" name="Grouper 259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8" name="Connecteur droit 29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necteur droit 29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cteur droit 30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er 260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3" name="Connecteur droit 29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necteur droit 29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necteur droit 29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er 261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8" name="Connecteur droit 28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necteur droit 28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eur droit 28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necteur droit 29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r 262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3" name="Connecteur droit 28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eur droit 28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r 263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8" name="Connecteur droit 27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27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eur droit 27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Rectangle 264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7" name="Grouper 526"/>
          <p:cNvGrpSpPr/>
          <p:nvPr/>
        </p:nvGrpSpPr>
        <p:grpSpPr>
          <a:xfrm>
            <a:off x="4283968" y="2708920"/>
            <a:ext cx="792088" cy="2088232"/>
            <a:chOff x="6084168" y="2132856"/>
            <a:chExt cx="792088" cy="2088232"/>
          </a:xfrm>
        </p:grpSpPr>
        <p:grpSp>
          <p:nvGrpSpPr>
            <p:cNvPr id="528" name="Grouper 527"/>
            <p:cNvGrpSpPr/>
            <p:nvPr/>
          </p:nvGrpSpPr>
          <p:grpSpPr>
            <a:xfrm>
              <a:off x="6084168" y="2132856"/>
              <a:ext cx="792088" cy="1656184"/>
              <a:chOff x="7380312" y="2924944"/>
              <a:chExt cx="792088" cy="1656184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738031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7452320" y="3573016"/>
                <a:ext cx="648072" cy="3600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452320" y="4149080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10039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38031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810039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3" name="Connecteur droit 542"/>
              <p:cNvCxnSpPr/>
              <p:nvPr/>
            </p:nvCxnSpPr>
            <p:spPr>
              <a:xfrm flipV="1">
                <a:off x="738031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Connecteur droit 543"/>
              <p:cNvCxnSpPr/>
              <p:nvPr/>
            </p:nvCxnSpPr>
            <p:spPr>
              <a:xfrm flipV="1">
                <a:off x="738031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Connecteur droit 544"/>
              <p:cNvCxnSpPr/>
              <p:nvPr/>
            </p:nvCxnSpPr>
            <p:spPr>
              <a:xfrm flipV="1">
                <a:off x="7740352" y="4509120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necteur droit 545"/>
              <p:cNvCxnSpPr/>
              <p:nvPr/>
            </p:nvCxnSpPr>
            <p:spPr>
              <a:xfrm flipV="1">
                <a:off x="7740352" y="393305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Rectangle 546"/>
              <p:cNvSpPr/>
              <p:nvPr/>
            </p:nvSpPr>
            <p:spPr>
              <a:xfrm>
                <a:off x="738031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7452320" y="299695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810039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0" name="Connecteur droit 549"/>
              <p:cNvCxnSpPr/>
              <p:nvPr/>
            </p:nvCxnSpPr>
            <p:spPr>
              <a:xfrm flipV="1">
                <a:off x="738031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Connecteur droit 550"/>
              <p:cNvCxnSpPr/>
              <p:nvPr/>
            </p:nvCxnSpPr>
            <p:spPr>
              <a:xfrm flipV="1">
                <a:off x="7740352" y="335699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Connecteur droit 551"/>
              <p:cNvCxnSpPr/>
              <p:nvPr/>
            </p:nvCxnSpPr>
            <p:spPr>
              <a:xfrm flipH="1" flipV="1">
                <a:off x="7740352" y="407707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Connecteur droit 552"/>
              <p:cNvCxnSpPr/>
              <p:nvPr/>
            </p:nvCxnSpPr>
            <p:spPr>
              <a:xfrm flipH="1" flipV="1">
                <a:off x="7740352" y="350100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Connecteur droit 553"/>
              <p:cNvCxnSpPr/>
              <p:nvPr/>
            </p:nvCxnSpPr>
            <p:spPr>
              <a:xfrm flipH="1" flipV="1">
                <a:off x="7740352" y="292494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/>
              <p:cNvCxnSpPr/>
              <p:nvPr/>
            </p:nvCxnSpPr>
            <p:spPr>
              <a:xfrm flipH="1" flipV="1">
                <a:off x="810039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necteur droit 555"/>
              <p:cNvCxnSpPr/>
              <p:nvPr/>
            </p:nvCxnSpPr>
            <p:spPr>
              <a:xfrm flipH="1" flipV="1">
                <a:off x="810039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necteur droit 556"/>
              <p:cNvCxnSpPr/>
              <p:nvPr/>
            </p:nvCxnSpPr>
            <p:spPr>
              <a:xfrm flipH="1" flipV="1">
                <a:off x="810039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ectangle 557"/>
              <p:cNvSpPr/>
              <p:nvPr/>
            </p:nvSpPr>
            <p:spPr>
              <a:xfrm>
                <a:off x="738031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810039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29" name="Grouper 528"/>
            <p:cNvGrpSpPr/>
            <p:nvPr/>
          </p:nvGrpSpPr>
          <p:grpSpPr>
            <a:xfrm>
              <a:off x="6084168" y="3717032"/>
              <a:ext cx="792088" cy="504056"/>
              <a:chOff x="5148064" y="4005064"/>
              <a:chExt cx="792088" cy="504056"/>
            </a:xfrm>
          </p:grpSpPr>
          <p:sp>
            <p:nvSpPr>
              <p:cNvPr id="532" name="Rectangle 53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3" name="Connecteur droit 53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Connecteur droit 53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0" name="Rectangle 529"/>
            <p:cNvSpPr/>
            <p:nvPr/>
          </p:nvSpPr>
          <p:spPr>
            <a:xfrm>
              <a:off x="608416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680424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0" name="Grouper 559"/>
          <p:cNvGrpSpPr/>
          <p:nvPr/>
        </p:nvGrpSpPr>
        <p:grpSpPr>
          <a:xfrm>
            <a:off x="5004048" y="2708920"/>
            <a:ext cx="792088" cy="2088232"/>
            <a:chOff x="6084168" y="2132856"/>
            <a:chExt cx="792088" cy="2088232"/>
          </a:xfrm>
        </p:grpSpPr>
        <p:grpSp>
          <p:nvGrpSpPr>
            <p:cNvPr id="561" name="Grouper 560"/>
            <p:cNvGrpSpPr/>
            <p:nvPr/>
          </p:nvGrpSpPr>
          <p:grpSpPr>
            <a:xfrm>
              <a:off x="6084168" y="2132856"/>
              <a:ext cx="792088" cy="1656184"/>
              <a:chOff x="7380312" y="2924944"/>
              <a:chExt cx="792088" cy="1656184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738031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452320" y="3573016"/>
                <a:ext cx="648072" cy="3600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7452320" y="4149080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810039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738031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810039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6" name="Connecteur droit 575"/>
              <p:cNvCxnSpPr/>
              <p:nvPr/>
            </p:nvCxnSpPr>
            <p:spPr>
              <a:xfrm flipV="1">
                <a:off x="738031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Connecteur droit 576"/>
              <p:cNvCxnSpPr/>
              <p:nvPr/>
            </p:nvCxnSpPr>
            <p:spPr>
              <a:xfrm flipV="1">
                <a:off x="738031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necteur droit 577"/>
              <p:cNvCxnSpPr/>
              <p:nvPr/>
            </p:nvCxnSpPr>
            <p:spPr>
              <a:xfrm flipV="1">
                <a:off x="7740352" y="4509120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necteur droit 578"/>
              <p:cNvCxnSpPr/>
              <p:nvPr/>
            </p:nvCxnSpPr>
            <p:spPr>
              <a:xfrm flipV="1">
                <a:off x="7740352" y="393305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Rectangle 579"/>
              <p:cNvSpPr/>
              <p:nvPr/>
            </p:nvSpPr>
            <p:spPr>
              <a:xfrm>
                <a:off x="738031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7452320" y="299695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810039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3" name="Connecteur droit 582"/>
              <p:cNvCxnSpPr/>
              <p:nvPr/>
            </p:nvCxnSpPr>
            <p:spPr>
              <a:xfrm flipV="1">
                <a:off x="738031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necteur droit 583"/>
              <p:cNvCxnSpPr/>
              <p:nvPr/>
            </p:nvCxnSpPr>
            <p:spPr>
              <a:xfrm flipV="1">
                <a:off x="7740352" y="335699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necteur droit 584"/>
              <p:cNvCxnSpPr/>
              <p:nvPr/>
            </p:nvCxnSpPr>
            <p:spPr>
              <a:xfrm flipH="1" flipV="1">
                <a:off x="7740352" y="407707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Connecteur droit 585"/>
              <p:cNvCxnSpPr/>
              <p:nvPr/>
            </p:nvCxnSpPr>
            <p:spPr>
              <a:xfrm flipH="1" flipV="1">
                <a:off x="7740352" y="350100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Connecteur droit 586"/>
              <p:cNvCxnSpPr/>
              <p:nvPr/>
            </p:nvCxnSpPr>
            <p:spPr>
              <a:xfrm flipH="1" flipV="1">
                <a:off x="7740352" y="292494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cteur droit 587"/>
              <p:cNvCxnSpPr/>
              <p:nvPr/>
            </p:nvCxnSpPr>
            <p:spPr>
              <a:xfrm flipH="1" flipV="1">
                <a:off x="810039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cteur droit 588"/>
              <p:cNvCxnSpPr/>
              <p:nvPr/>
            </p:nvCxnSpPr>
            <p:spPr>
              <a:xfrm flipH="1" flipV="1">
                <a:off x="810039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cteur droit 589"/>
              <p:cNvCxnSpPr/>
              <p:nvPr/>
            </p:nvCxnSpPr>
            <p:spPr>
              <a:xfrm flipH="1" flipV="1">
                <a:off x="810039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Rectangle 590"/>
              <p:cNvSpPr/>
              <p:nvPr/>
            </p:nvSpPr>
            <p:spPr>
              <a:xfrm>
                <a:off x="738031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810039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62" name="Grouper 561"/>
            <p:cNvGrpSpPr/>
            <p:nvPr/>
          </p:nvGrpSpPr>
          <p:grpSpPr>
            <a:xfrm>
              <a:off x="6084168" y="3717032"/>
              <a:ext cx="792088" cy="504056"/>
              <a:chOff x="5148064" y="4005064"/>
              <a:chExt cx="792088" cy="504056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66" name="Connecteur droit 56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necteur droit 56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" name="Rectangle 562"/>
            <p:cNvSpPr/>
            <p:nvPr/>
          </p:nvSpPr>
          <p:spPr>
            <a:xfrm>
              <a:off x="608416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680424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3" name="Grouper 592"/>
          <p:cNvGrpSpPr/>
          <p:nvPr/>
        </p:nvGrpSpPr>
        <p:grpSpPr>
          <a:xfrm>
            <a:off x="5724128" y="2708920"/>
            <a:ext cx="792088" cy="2088232"/>
            <a:chOff x="6084168" y="2132856"/>
            <a:chExt cx="792088" cy="2088232"/>
          </a:xfrm>
        </p:grpSpPr>
        <p:grpSp>
          <p:nvGrpSpPr>
            <p:cNvPr id="594" name="Grouper 593"/>
            <p:cNvGrpSpPr/>
            <p:nvPr/>
          </p:nvGrpSpPr>
          <p:grpSpPr>
            <a:xfrm>
              <a:off x="6084168" y="2132856"/>
              <a:ext cx="792088" cy="1656184"/>
              <a:chOff x="7380312" y="2924944"/>
              <a:chExt cx="792088" cy="1656184"/>
            </a:xfrm>
          </p:grpSpPr>
          <p:sp>
            <p:nvSpPr>
              <p:cNvPr id="603" name="Rectangle 602"/>
              <p:cNvSpPr/>
              <p:nvPr/>
            </p:nvSpPr>
            <p:spPr>
              <a:xfrm>
                <a:off x="738031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7452320" y="3573016"/>
                <a:ext cx="648072" cy="3600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7452320" y="4149080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810039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38031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810039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09" name="Connecteur droit 608"/>
              <p:cNvCxnSpPr/>
              <p:nvPr/>
            </p:nvCxnSpPr>
            <p:spPr>
              <a:xfrm flipV="1">
                <a:off x="738031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Connecteur droit 609"/>
              <p:cNvCxnSpPr/>
              <p:nvPr/>
            </p:nvCxnSpPr>
            <p:spPr>
              <a:xfrm flipV="1">
                <a:off x="738031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Connecteur droit 610"/>
              <p:cNvCxnSpPr/>
              <p:nvPr/>
            </p:nvCxnSpPr>
            <p:spPr>
              <a:xfrm flipV="1">
                <a:off x="7740352" y="4509120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Connecteur droit 611"/>
              <p:cNvCxnSpPr/>
              <p:nvPr/>
            </p:nvCxnSpPr>
            <p:spPr>
              <a:xfrm flipV="1">
                <a:off x="7740352" y="393305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3" name="Rectangle 612"/>
              <p:cNvSpPr/>
              <p:nvPr/>
            </p:nvSpPr>
            <p:spPr>
              <a:xfrm>
                <a:off x="738031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7452320" y="299695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810039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16" name="Connecteur droit 615"/>
              <p:cNvCxnSpPr/>
              <p:nvPr/>
            </p:nvCxnSpPr>
            <p:spPr>
              <a:xfrm flipV="1">
                <a:off x="738031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Connecteur droit 616"/>
              <p:cNvCxnSpPr/>
              <p:nvPr/>
            </p:nvCxnSpPr>
            <p:spPr>
              <a:xfrm flipV="1">
                <a:off x="7740352" y="335699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Connecteur droit 617"/>
              <p:cNvCxnSpPr/>
              <p:nvPr/>
            </p:nvCxnSpPr>
            <p:spPr>
              <a:xfrm flipH="1" flipV="1">
                <a:off x="7740352" y="407707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Connecteur droit 618"/>
              <p:cNvCxnSpPr/>
              <p:nvPr/>
            </p:nvCxnSpPr>
            <p:spPr>
              <a:xfrm flipH="1" flipV="1">
                <a:off x="7740352" y="350100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Connecteur droit 619"/>
              <p:cNvCxnSpPr/>
              <p:nvPr/>
            </p:nvCxnSpPr>
            <p:spPr>
              <a:xfrm flipH="1" flipV="1">
                <a:off x="7740352" y="292494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Connecteur droit 620"/>
              <p:cNvCxnSpPr/>
              <p:nvPr/>
            </p:nvCxnSpPr>
            <p:spPr>
              <a:xfrm flipH="1" flipV="1">
                <a:off x="810039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Connecteur droit 621"/>
              <p:cNvCxnSpPr/>
              <p:nvPr/>
            </p:nvCxnSpPr>
            <p:spPr>
              <a:xfrm flipH="1" flipV="1">
                <a:off x="810039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Connecteur droit 622"/>
              <p:cNvCxnSpPr/>
              <p:nvPr/>
            </p:nvCxnSpPr>
            <p:spPr>
              <a:xfrm flipH="1" flipV="1">
                <a:off x="810039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4" name="Rectangle 623"/>
              <p:cNvSpPr/>
              <p:nvPr/>
            </p:nvSpPr>
            <p:spPr>
              <a:xfrm>
                <a:off x="738031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810039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5" name="Grouper 594"/>
            <p:cNvGrpSpPr/>
            <p:nvPr/>
          </p:nvGrpSpPr>
          <p:grpSpPr>
            <a:xfrm>
              <a:off x="6084168" y="3717032"/>
              <a:ext cx="792088" cy="504056"/>
              <a:chOff x="5148064" y="4005064"/>
              <a:chExt cx="792088" cy="504056"/>
            </a:xfrm>
          </p:grpSpPr>
          <p:sp>
            <p:nvSpPr>
              <p:cNvPr id="598" name="Rectangle 59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9" name="Connecteur droit 59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onnecteur droit 59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onnecteur droit 60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Connecteur droit 60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6" name="Rectangle 595"/>
            <p:cNvSpPr/>
            <p:nvPr/>
          </p:nvSpPr>
          <p:spPr>
            <a:xfrm>
              <a:off x="608416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680424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6" name="Grouper 625"/>
          <p:cNvGrpSpPr/>
          <p:nvPr/>
        </p:nvGrpSpPr>
        <p:grpSpPr>
          <a:xfrm>
            <a:off x="6444208" y="2708920"/>
            <a:ext cx="792088" cy="2088232"/>
            <a:chOff x="6084168" y="2132856"/>
            <a:chExt cx="792088" cy="2088232"/>
          </a:xfrm>
        </p:grpSpPr>
        <p:grpSp>
          <p:nvGrpSpPr>
            <p:cNvPr id="627" name="Grouper 626"/>
            <p:cNvGrpSpPr/>
            <p:nvPr/>
          </p:nvGrpSpPr>
          <p:grpSpPr>
            <a:xfrm>
              <a:off x="6084168" y="2132856"/>
              <a:ext cx="792088" cy="1656184"/>
              <a:chOff x="7380312" y="2924944"/>
              <a:chExt cx="792088" cy="1656184"/>
            </a:xfrm>
          </p:grpSpPr>
          <p:sp>
            <p:nvSpPr>
              <p:cNvPr id="636" name="Rectangle 635"/>
              <p:cNvSpPr/>
              <p:nvPr/>
            </p:nvSpPr>
            <p:spPr>
              <a:xfrm>
                <a:off x="738031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7452320" y="3573016"/>
                <a:ext cx="648072" cy="3600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452320" y="4149080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810039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38031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810039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42" name="Connecteur droit 641"/>
              <p:cNvCxnSpPr/>
              <p:nvPr/>
            </p:nvCxnSpPr>
            <p:spPr>
              <a:xfrm flipV="1">
                <a:off x="738031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Connecteur droit 642"/>
              <p:cNvCxnSpPr/>
              <p:nvPr/>
            </p:nvCxnSpPr>
            <p:spPr>
              <a:xfrm flipV="1">
                <a:off x="738031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Connecteur droit 643"/>
              <p:cNvCxnSpPr/>
              <p:nvPr/>
            </p:nvCxnSpPr>
            <p:spPr>
              <a:xfrm flipV="1">
                <a:off x="7740352" y="4509120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Connecteur droit 644"/>
              <p:cNvCxnSpPr/>
              <p:nvPr/>
            </p:nvCxnSpPr>
            <p:spPr>
              <a:xfrm flipV="1">
                <a:off x="7740352" y="393305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6" name="Rectangle 645"/>
              <p:cNvSpPr/>
              <p:nvPr/>
            </p:nvSpPr>
            <p:spPr>
              <a:xfrm>
                <a:off x="738031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7452320" y="299695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810039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49" name="Connecteur droit 648"/>
              <p:cNvCxnSpPr/>
              <p:nvPr/>
            </p:nvCxnSpPr>
            <p:spPr>
              <a:xfrm flipV="1">
                <a:off x="738031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Connecteur droit 649"/>
              <p:cNvCxnSpPr/>
              <p:nvPr/>
            </p:nvCxnSpPr>
            <p:spPr>
              <a:xfrm flipV="1">
                <a:off x="7740352" y="335699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Connecteur droit 650"/>
              <p:cNvCxnSpPr/>
              <p:nvPr/>
            </p:nvCxnSpPr>
            <p:spPr>
              <a:xfrm flipH="1" flipV="1">
                <a:off x="7740352" y="407707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Connecteur droit 651"/>
              <p:cNvCxnSpPr/>
              <p:nvPr/>
            </p:nvCxnSpPr>
            <p:spPr>
              <a:xfrm flipH="1" flipV="1">
                <a:off x="7740352" y="350100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Connecteur droit 652"/>
              <p:cNvCxnSpPr/>
              <p:nvPr/>
            </p:nvCxnSpPr>
            <p:spPr>
              <a:xfrm flipH="1" flipV="1">
                <a:off x="7740352" y="292494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Connecteur droit 653"/>
              <p:cNvCxnSpPr/>
              <p:nvPr/>
            </p:nvCxnSpPr>
            <p:spPr>
              <a:xfrm flipH="1" flipV="1">
                <a:off x="810039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Connecteur droit 654"/>
              <p:cNvCxnSpPr/>
              <p:nvPr/>
            </p:nvCxnSpPr>
            <p:spPr>
              <a:xfrm flipH="1" flipV="1">
                <a:off x="810039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Connecteur droit 655"/>
              <p:cNvCxnSpPr/>
              <p:nvPr/>
            </p:nvCxnSpPr>
            <p:spPr>
              <a:xfrm flipH="1" flipV="1">
                <a:off x="810039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Rectangle 656"/>
              <p:cNvSpPr/>
              <p:nvPr/>
            </p:nvSpPr>
            <p:spPr>
              <a:xfrm>
                <a:off x="738031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810039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8" name="Grouper 627"/>
            <p:cNvGrpSpPr/>
            <p:nvPr/>
          </p:nvGrpSpPr>
          <p:grpSpPr>
            <a:xfrm>
              <a:off x="6084168" y="3717032"/>
              <a:ext cx="792088" cy="504056"/>
              <a:chOff x="5148064" y="4005064"/>
              <a:chExt cx="792088" cy="504056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2" name="Connecteur droit 63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Connecteur droit 63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Connecteur droit 63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Connecteur droit 63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9" name="Rectangle 628"/>
            <p:cNvSpPr/>
            <p:nvPr/>
          </p:nvSpPr>
          <p:spPr>
            <a:xfrm>
              <a:off x="608416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680424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2" name="Grouper 691"/>
          <p:cNvGrpSpPr/>
          <p:nvPr/>
        </p:nvGrpSpPr>
        <p:grpSpPr>
          <a:xfrm>
            <a:off x="4283968" y="980728"/>
            <a:ext cx="792088" cy="2232248"/>
            <a:chOff x="5148064" y="4005064"/>
            <a:chExt cx="792088" cy="2232248"/>
          </a:xfrm>
        </p:grpSpPr>
        <p:grpSp>
          <p:nvGrpSpPr>
            <p:cNvPr id="693" name="Grouper 692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730" name="Rectangle 72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1" name="Connecteur droit 73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Connecteur droit 73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4" name="Grouper 693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725" name="Rectangle 72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6" name="Connecteur droit 72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Connecteur droit 72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Connecteur droit 72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Connecteur droit 72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5" name="Grouper 694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1" name="Connecteur droit 72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Connecteur droit 72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Connecteur droit 72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" name="Grouper 695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715" name="Rectangle 71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16" name="Connecteur droit 71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necteur droit 71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Connecteur droit 71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necteur droit 71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7" name="Grouper 696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710" name="Rectangle 70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11" name="Connecteur droit 71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Connecteur droit 71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necteur droit 71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Connecteur droit 71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8" name="Rectangle 697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5" name="Grouper 734"/>
          <p:cNvGrpSpPr/>
          <p:nvPr/>
        </p:nvGrpSpPr>
        <p:grpSpPr>
          <a:xfrm>
            <a:off x="5004048" y="980728"/>
            <a:ext cx="792088" cy="2232248"/>
            <a:chOff x="5148064" y="4005064"/>
            <a:chExt cx="792088" cy="2232248"/>
          </a:xfrm>
        </p:grpSpPr>
        <p:grpSp>
          <p:nvGrpSpPr>
            <p:cNvPr id="736" name="Grouper 735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773" name="Rectangle 77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4" name="Connecteur droit 77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Connecteur droit 77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Connecteur droit 77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Connecteur droit 77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7" name="Grouper 736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768" name="Rectangle 76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69" name="Connecteur droit 76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Connecteur droit 76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Connecteur droit 77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Connecteur droit 77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8" name="Grouper 737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763" name="Rectangle 76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64" name="Connecteur droit 76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Connecteur droit 76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Connecteur droit 76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Connecteur droit 76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er 738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758" name="Rectangle 75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9" name="Connecteur droit 75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Connecteur droit 75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Connecteur droit 76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Connecteur droit 76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er 739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753" name="Rectangle 75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4" name="Connecteur droit 75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Connecteur droit 75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Connecteur droit 75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1" name="Rectangle 740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8" name="Grouper 777"/>
          <p:cNvGrpSpPr/>
          <p:nvPr/>
        </p:nvGrpSpPr>
        <p:grpSpPr>
          <a:xfrm>
            <a:off x="5724128" y="980728"/>
            <a:ext cx="792088" cy="2232248"/>
            <a:chOff x="5148064" y="4005064"/>
            <a:chExt cx="792088" cy="2232248"/>
          </a:xfrm>
        </p:grpSpPr>
        <p:grpSp>
          <p:nvGrpSpPr>
            <p:cNvPr id="779" name="Grouper 778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816" name="Rectangle 81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17" name="Connecteur droit 81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Connecteur droit 81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Grouper 779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811" name="Rectangle 81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12" name="Connecteur droit 81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Connecteur droit 81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Connecteur droit 81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Connecteur droit 81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1" name="Grouper 780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7" name="Connecteur droit 80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Connecteur droit 80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Connecteur droit 80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Connecteur droit 80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er 781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801" name="Rectangle 80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2" name="Connecteur droit 80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Connecteur droit 80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Connecteur droit 80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3" name="Grouper 782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7" name="Connecteur droit 79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Connecteur droit 79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Connecteur droit 79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Connecteur droit 79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4" name="Rectangle 783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1" name="Rectangle 790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3" name="Rectangle 792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1" name="Grouper 820"/>
          <p:cNvGrpSpPr/>
          <p:nvPr/>
        </p:nvGrpSpPr>
        <p:grpSpPr>
          <a:xfrm>
            <a:off x="6444208" y="980728"/>
            <a:ext cx="792088" cy="2232248"/>
            <a:chOff x="5148064" y="4005064"/>
            <a:chExt cx="792088" cy="2232248"/>
          </a:xfrm>
        </p:grpSpPr>
        <p:grpSp>
          <p:nvGrpSpPr>
            <p:cNvPr id="822" name="Grouper 821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859" name="Rectangle 85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60" name="Connecteur droit 85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Connecteur droit 86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Connecteur droit 86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Connecteur droit 86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3" name="Grouper 822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854" name="Rectangle 85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55" name="Connecteur droit 85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Connecteur droit 85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Connecteur droit 85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Connecteur droit 85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4" name="Grouper 823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849" name="Rectangle 84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50" name="Connecteur droit 84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Connecteur droit 85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Connecteur droit 85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Connecteur droit 85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5" name="Grouper 824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844" name="Rectangle 84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45" name="Connecteur droit 84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Connecteur droit 84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Connecteur droit 84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Connecteur droit 84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6" name="Grouper 825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839" name="Rectangle 83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40" name="Connecteur droit 83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Connecteur droit 84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Connecteur droit 84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Connecteur droit 84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7" name="Rectangle 826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03648" y="836712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7" name="Bouton d'action : Personnalisé 906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BRAND/MODEL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8" name="Bouton d'action : Personnalisé 907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3491880" y="465313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MERCEDES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09" name="Bouton d'action : Personnalisé 908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3491880" y="422108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BRAND2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10" name="Bouton d'action : Personnalisé 909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3491880" y="378904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BMW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11" name="Bouton d'action : Personnalisé 910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3491880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AUDI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2" name="Bouton d'action : Personnalisé 911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3491880" y="292494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BRAND1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13" name="Bouton d'action : Personnalisé 912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507605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A4</a:t>
            </a:r>
          </a:p>
        </p:txBody>
      </p:sp>
      <p:sp>
        <p:nvSpPr>
          <p:cNvPr id="914" name="Bouton d'action : Personnalisé 913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435597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A3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15" name="Bouton d'action : Personnalisé 91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79613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A5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16" name="Bouton d'action : Personnalisé 915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51621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A6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17" name="Bouton d'action : Personnalisé 916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2627784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8" name="Bouton d'action : Personnalisé 917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1907704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0" name="Bouton d'action : Personnalisé 919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076056" y="278092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A4 </a:t>
            </a:r>
            <a:r>
              <a:rPr lang="fr-FR" sz="1100" dirty="0" err="1" smtClean="0">
                <a:solidFill>
                  <a:srgbClr val="3366FF"/>
                </a:solidFill>
              </a:rPr>
              <a:t>Quattro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21" name="Bouton d'action : Personnalisé 920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076056" y="234888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A4L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22" name="Bouton d'action : Personnalisé 921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076056" y="191683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AVANT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3" name="Bouton d'action : Personnalisé 922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076056" y="148478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SALOON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924" name="Bouton d'action : Personnalisé 923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076056" y="393305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5" name="Bouton d'action : Personnalisé 92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076056" y="436510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3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4421" y="307474"/>
            <a:ext cx="181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BRAND/MODEL SELECTION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7</a:t>
            </a:fld>
            <a:endParaRPr lang="fr-FR"/>
          </a:p>
        </p:txBody>
      </p:sp>
      <p:grpSp>
        <p:nvGrpSpPr>
          <p:cNvPr id="227" name="Grouper 226"/>
          <p:cNvGrpSpPr/>
          <p:nvPr/>
        </p:nvGrpSpPr>
        <p:grpSpPr>
          <a:xfrm>
            <a:off x="1835696" y="3284984"/>
            <a:ext cx="3240360" cy="504056"/>
            <a:chOff x="2051720" y="1844824"/>
            <a:chExt cx="3240360" cy="504056"/>
          </a:xfrm>
        </p:grpSpPr>
        <p:sp>
          <p:nvSpPr>
            <p:cNvPr id="228" name="Rectangle 227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30" name="Connecteur droit 229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37" name="Connecteur droit 236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240" name="Connecteur droit 239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6" name="Connecteur droit 245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er 250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5" name="Connecteur droit 25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Rectangle 251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9" name="Grouper 258"/>
          <p:cNvGrpSpPr/>
          <p:nvPr/>
        </p:nvGrpSpPr>
        <p:grpSpPr>
          <a:xfrm>
            <a:off x="4283968" y="3280271"/>
            <a:ext cx="3672408" cy="508769"/>
            <a:chOff x="4427984" y="6381328"/>
            <a:chExt cx="3672408" cy="508769"/>
          </a:xfrm>
        </p:grpSpPr>
        <p:grpSp>
          <p:nvGrpSpPr>
            <p:cNvPr id="260" name="Grouper 259"/>
            <p:cNvGrpSpPr/>
            <p:nvPr/>
          </p:nvGrpSpPr>
          <p:grpSpPr>
            <a:xfrm>
              <a:off x="5148064" y="6381328"/>
              <a:ext cx="792088" cy="504056"/>
              <a:chOff x="5148064" y="4005064"/>
              <a:chExt cx="792088" cy="504056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8" name="Connecteur droit 29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necteur droit 29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cteur droit 30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er 260"/>
            <p:cNvGrpSpPr/>
            <p:nvPr/>
          </p:nvGrpSpPr>
          <p:grpSpPr>
            <a:xfrm>
              <a:off x="5868144" y="6381328"/>
              <a:ext cx="792088" cy="504056"/>
              <a:chOff x="5148064" y="4005064"/>
              <a:chExt cx="792088" cy="504056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3" name="Connecteur droit 29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necteur droit 29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necteur droit 29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er 261"/>
            <p:cNvGrpSpPr/>
            <p:nvPr/>
          </p:nvGrpSpPr>
          <p:grpSpPr>
            <a:xfrm>
              <a:off x="6588224" y="6381328"/>
              <a:ext cx="792088" cy="504056"/>
              <a:chOff x="5148064" y="4005064"/>
              <a:chExt cx="792088" cy="504056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8" name="Connecteur droit 28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necteur droit 28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eur droit 28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necteur droit 29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r 262"/>
            <p:cNvGrpSpPr/>
            <p:nvPr/>
          </p:nvGrpSpPr>
          <p:grpSpPr>
            <a:xfrm>
              <a:off x="7308304" y="6381328"/>
              <a:ext cx="792088" cy="504056"/>
              <a:chOff x="5148064" y="4005064"/>
              <a:chExt cx="792088" cy="504056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3" name="Connecteur droit 28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eur droit 28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r 263"/>
            <p:cNvGrpSpPr/>
            <p:nvPr/>
          </p:nvGrpSpPr>
          <p:grpSpPr>
            <a:xfrm>
              <a:off x="4427984" y="6381328"/>
              <a:ext cx="792088" cy="504056"/>
              <a:chOff x="5148064" y="4005064"/>
              <a:chExt cx="792088" cy="504056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8" name="Connecteur droit 27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27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eur droit 27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Rectangle 264"/>
            <p:cNvSpPr/>
            <p:nvPr/>
          </p:nvSpPr>
          <p:spPr>
            <a:xfrm>
              <a:off x="442798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14806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14806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86814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86814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588224" y="6818089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588224" y="6386041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308304" y="681337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308304" y="638132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8028384" y="681491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028384" y="638286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0" name="Grouper 559"/>
          <p:cNvGrpSpPr/>
          <p:nvPr/>
        </p:nvGrpSpPr>
        <p:grpSpPr>
          <a:xfrm>
            <a:off x="5004048" y="2708920"/>
            <a:ext cx="792088" cy="2088232"/>
            <a:chOff x="6084168" y="2132856"/>
            <a:chExt cx="792088" cy="2088232"/>
          </a:xfrm>
        </p:grpSpPr>
        <p:grpSp>
          <p:nvGrpSpPr>
            <p:cNvPr id="561" name="Grouper 560"/>
            <p:cNvGrpSpPr/>
            <p:nvPr/>
          </p:nvGrpSpPr>
          <p:grpSpPr>
            <a:xfrm>
              <a:off x="6084168" y="2132856"/>
              <a:ext cx="792088" cy="1656184"/>
              <a:chOff x="7380312" y="2924944"/>
              <a:chExt cx="792088" cy="1656184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738031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452320" y="3573016"/>
                <a:ext cx="648072" cy="3600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7452320" y="4149080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810039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738031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810039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6" name="Connecteur droit 575"/>
              <p:cNvCxnSpPr/>
              <p:nvPr/>
            </p:nvCxnSpPr>
            <p:spPr>
              <a:xfrm flipV="1">
                <a:off x="738031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Connecteur droit 576"/>
              <p:cNvCxnSpPr/>
              <p:nvPr/>
            </p:nvCxnSpPr>
            <p:spPr>
              <a:xfrm flipV="1">
                <a:off x="738031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necteur droit 577"/>
              <p:cNvCxnSpPr/>
              <p:nvPr/>
            </p:nvCxnSpPr>
            <p:spPr>
              <a:xfrm flipV="1">
                <a:off x="7740352" y="4509120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necteur droit 578"/>
              <p:cNvCxnSpPr/>
              <p:nvPr/>
            </p:nvCxnSpPr>
            <p:spPr>
              <a:xfrm flipV="1">
                <a:off x="7740352" y="393305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Rectangle 579"/>
              <p:cNvSpPr/>
              <p:nvPr/>
            </p:nvSpPr>
            <p:spPr>
              <a:xfrm>
                <a:off x="738031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7452320" y="299695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810039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3" name="Connecteur droit 582"/>
              <p:cNvCxnSpPr/>
              <p:nvPr/>
            </p:nvCxnSpPr>
            <p:spPr>
              <a:xfrm flipV="1">
                <a:off x="738031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necteur droit 583"/>
              <p:cNvCxnSpPr/>
              <p:nvPr/>
            </p:nvCxnSpPr>
            <p:spPr>
              <a:xfrm flipV="1">
                <a:off x="7740352" y="335699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necteur droit 584"/>
              <p:cNvCxnSpPr/>
              <p:nvPr/>
            </p:nvCxnSpPr>
            <p:spPr>
              <a:xfrm flipH="1" flipV="1">
                <a:off x="7740352" y="407707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Connecteur droit 585"/>
              <p:cNvCxnSpPr/>
              <p:nvPr/>
            </p:nvCxnSpPr>
            <p:spPr>
              <a:xfrm flipH="1" flipV="1">
                <a:off x="7740352" y="350100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Connecteur droit 586"/>
              <p:cNvCxnSpPr/>
              <p:nvPr/>
            </p:nvCxnSpPr>
            <p:spPr>
              <a:xfrm flipH="1" flipV="1">
                <a:off x="7740352" y="292494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cteur droit 587"/>
              <p:cNvCxnSpPr/>
              <p:nvPr/>
            </p:nvCxnSpPr>
            <p:spPr>
              <a:xfrm flipH="1" flipV="1">
                <a:off x="810039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cteur droit 588"/>
              <p:cNvCxnSpPr/>
              <p:nvPr/>
            </p:nvCxnSpPr>
            <p:spPr>
              <a:xfrm flipH="1" flipV="1">
                <a:off x="810039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cteur droit 589"/>
              <p:cNvCxnSpPr/>
              <p:nvPr/>
            </p:nvCxnSpPr>
            <p:spPr>
              <a:xfrm flipH="1" flipV="1">
                <a:off x="810039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Rectangle 590"/>
              <p:cNvSpPr/>
              <p:nvPr/>
            </p:nvSpPr>
            <p:spPr>
              <a:xfrm>
                <a:off x="738031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810039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62" name="Grouper 561"/>
            <p:cNvGrpSpPr/>
            <p:nvPr/>
          </p:nvGrpSpPr>
          <p:grpSpPr>
            <a:xfrm>
              <a:off x="6084168" y="3717032"/>
              <a:ext cx="792088" cy="504056"/>
              <a:chOff x="5148064" y="4005064"/>
              <a:chExt cx="792088" cy="504056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66" name="Connecteur droit 56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necteur droit 56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" name="Rectangle 562"/>
            <p:cNvSpPr/>
            <p:nvPr/>
          </p:nvSpPr>
          <p:spPr>
            <a:xfrm>
              <a:off x="608416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680424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2" name="Grouper 301"/>
          <p:cNvGrpSpPr/>
          <p:nvPr/>
        </p:nvGrpSpPr>
        <p:grpSpPr>
          <a:xfrm>
            <a:off x="5004048" y="980728"/>
            <a:ext cx="792088" cy="2232248"/>
            <a:chOff x="5148064" y="4005064"/>
            <a:chExt cx="792088" cy="2232248"/>
          </a:xfrm>
        </p:grpSpPr>
        <p:grpSp>
          <p:nvGrpSpPr>
            <p:cNvPr id="303" name="Grouper 302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1" name="Connecteur droit 34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necteur droit 34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necteur droit 34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necteur droit 34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er 303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6" name="Connecteur droit 33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necteur droit 33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necteur droit 33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necteur droit 33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er 304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1" name="Connecteur droit 33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necteur droit 33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cteur droit 33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necteur droit 33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er 305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6" name="Connecteur droit 32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cteur droit 32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er 306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1" name="Connecteur droit 32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Rectangle 307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5" name="Grouper 344"/>
          <p:cNvGrpSpPr/>
          <p:nvPr/>
        </p:nvGrpSpPr>
        <p:grpSpPr>
          <a:xfrm>
            <a:off x="3419872" y="2708920"/>
            <a:ext cx="3240360" cy="504056"/>
            <a:chOff x="2051720" y="1844824"/>
            <a:chExt cx="3240360" cy="504056"/>
          </a:xfrm>
        </p:grpSpPr>
        <p:sp>
          <p:nvSpPr>
            <p:cNvPr id="346" name="Rectangle 345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48" name="Connecteur droit 347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49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55" name="Connecteur droit 354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58" name="Connecteur droit 357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4" name="Connecteur droit 363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er 368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3" name="Connecteur droit 37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necteur droit 37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Connecteur droit 37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Connecteur droit 37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0" name="Rectangle 369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7" name="Grouper 376"/>
          <p:cNvGrpSpPr/>
          <p:nvPr/>
        </p:nvGrpSpPr>
        <p:grpSpPr>
          <a:xfrm>
            <a:off x="3419872" y="2276872"/>
            <a:ext cx="3240360" cy="504056"/>
            <a:chOff x="2051720" y="1844824"/>
            <a:chExt cx="3240360" cy="504056"/>
          </a:xfrm>
        </p:grpSpPr>
        <p:sp>
          <p:nvSpPr>
            <p:cNvPr id="378" name="Rectangle 377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80" name="Connecteur droit 379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87" name="Connecteur droit 386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90" name="Connecteur droit 389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6" name="Connecteur droit 395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eur droit 397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eur droit 398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er 400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5" name="Connecteur droit 40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necteur droit 40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Rectangle 401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9" name="Grouper 408"/>
          <p:cNvGrpSpPr/>
          <p:nvPr/>
        </p:nvGrpSpPr>
        <p:grpSpPr>
          <a:xfrm>
            <a:off x="3419872" y="1844824"/>
            <a:ext cx="3240360" cy="504056"/>
            <a:chOff x="2051720" y="1844824"/>
            <a:chExt cx="3240360" cy="504056"/>
          </a:xfrm>
        </p:grpSpPr>
        <p:sp>
          <p:nvSpPr>
            <p:cNvPr id="410" name="Rectangle 409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12" name="Connecteur droit 411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19" name="Connecteur droit 418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22" name="Connecteur droit 421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cteur droit 422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eur droit 423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Rectangle 424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8" name="Connecteur droit 427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3" name="Grouper 432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36" name="Rectangle 43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7" name="Connecteur droit 43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Connecteur droit 43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Connecteur droit 43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necteur droit 43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Rectangle 433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1" name="Grouper 440"/>
          <p:cNvGrpSpPr/>
          <p:nvPr/>
        </p:nvGrpSpPr>
        <p:grpSpPr>
          <a:xfrm>
            <a:off x="3419872" y="1412776"/>
            <a:ext cx="3240360" cy="504056"/>
            <a:chOff x="2051720" y="1844824"/>
            <a:chExt cx="3240360" cy="504056"/>
          </a:xfrm>
        </p:grpSpPr>
        <p:sp>
          <p:nvSpPr>
            <p:cNvPr id="442" name="Rectangle 441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44" name="Connecteur droit 443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cteur droit 444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Rectangle 445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51" name="Connecteur droit 450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cteur droit 451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Rectangle 452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54" name="Connecteur droit 453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eur droit 454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cteur droit 455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456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0" name="Connecteur droit 459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Connecteur droit 460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Connecteur droit 461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Connecteur droit 462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necteur droit 463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5" name="Grouper 464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9" name="Connecteur droit 46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necteur droit 46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necteur droit 47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onnecteur droit 47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6" name="Rectangle 465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3528" y="908720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3" name="Bouton d'action : Personnalisé 882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AUDI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5" name="Bouton d'action : Personnalisé 88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A4</a:t>
            </a:r>
          </a:p>
        </p:txBody>
      </p:sp>
      <p:sp>
        <p:nvSpPr>
          <p:cNvPr id="886" name="Bouton d'action : Personnalisé 885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35597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A3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87" name="Bouton d'action : Personnalisé 886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79613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A5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88" name="Bouton d'action : Personnalisé 887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651621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A6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89" name="Bouton d'action : Personnalisé 888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211960" y="191683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0" name="Bouton d'action : Personnalisé 889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191683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1" name="Bouton d'action : Personnalisé 890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278092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A4 </a:t>
            </a:r>
            <a:r>
              <a:rPr lang="fr-FR" sz="1100" dirty="0" err="1" smtClean="0">
                <a:solidFill>
                  <a:srgbClr val="3366FF"/>
                </a:solidFill>
              </a:rPr>
              <a:t>Quattro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92" name="Bouton d'action : Personnalisé 891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234888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A4L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93" name="Bouton d'action : Personnalisé 892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5076056" y="191683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AVANT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4" name="Bouton d'action : Personnalisé 893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148478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SALOON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95" name="Bouton d'action : Personnalisé 89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393305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6" name="Bouton d'action : Personnalisé 895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436510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5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4421" y="307474"/>
            <a:ext cx="181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BRAND/MODEL SELECTION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8</a:t>
            </a:fld>
            <a:endParaRPr lang="fr-FR"/>
          </a:p>
        </p:txBody>
      </p:sp>
      <p:grpSp>
        <p:nvGrpSpPr>
          <p:cNvPr id="560" name="Grouper 559"/>
          <p:cNvGrpSpPr/>
          <p:nvPr/>
        </p:nvGrpSpPr>
        <p:grpSpPr>
          <a:xfrm>
            <a:off x="5004048" y="2708920"/>
            <a:ext cx="792088" cy="2088232"/>
            <a:chOff x="6084168" y="2132856"/>
            <a:chExt cx="792088" cy="2088232"/>
          </a:xfrm>
        </p:grpSpPr>
        <p:grpSp>
          <p:nvGrpSpPr>
            <p:cNvPr id="561" name="Grouper 560"/>
            <p:cNvGrpSpPr/>
            <p:nvPr/>
          </p:nvGrpSpPr>
          <p:grpSpPr>
            <a:xfrm>
              <a:off x="6084168" y="2132856"/>
              <a:ext cx="792088" cy="1656184"/>
              <a:chOff x="7380312" y="2924944"/>
              <a:chExt cx="792088" cy="1656184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738031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452320" y="3573016"/>
                <a:ext cx="648072" cy="3600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7452320" y="4149080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8100392" y="3933056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738031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8100392" y="4509120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6" name="Connecteur droit 575"/>
              <p:cNvCxnSpPr/>
              <p:nvPr/>
            </p:nvCxnSpPr>
            <p:spPr>
              <a:xfrm flipV="1">
                <a:off x="738031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Connecteur droit 576"/>
              <p:cNvCxnSpPr/>
              <p:nvPr/>
            </p:nvCxnSpPr>
            <p:spPr>
              <a:xfrm flipV="1">
                <a:off x="738031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necteur droit 577"/>
              <p:cNvCxnSpPr/>
              <p:nvPr/>
            </p:nvCxnSpPr>
            <p:spPr>
              <a:xfrm flipV="1">
                <a:off x="7740352" y="4509120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necteur droit 578"/>
              <p:cNvCxnSpPr/>
              <p:nvPr/>
            </p:nvCxnSpPr>
            <p:spPr>
              <a:xfrm flipV="1">
                <a:off x="7740352" y="393305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Rectangle 579"/>
              <p:cNvSpPr/>
              <p:nvPr/>
            </p:nvSpPr>
            <p:spPr>
              <a:xfrm>
                <a:off x="738031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7452320" y="299695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8100392" y="3356992"/>
                <a:ext cx="72008" cy="2160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3" name="Connecteur droit 582"/>
              <p:cNvCxnSpPr/>
              <p:nvPr/>
            </p:nvCxnSpPr>
            <p:spPr>
              <a:xfrm flipV="1">
                <a:off x="738031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necteur droit 583"/>
              <p:cNvCxnSpPr/>
              <p:nvPr/>
            </p:nvCxnSpPr>
            <p:spPr>
              <a:xfrm flipV="1">
                <a:off x="7740352" y="335699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necteur droit 584"/>
              <p:cNvCxnSpPr/>
              <p:nvPr/>
            </p:nvCxnSpPr>
            <p:spPr>
              <a:xfrm flipH="1" flipV="1">
                <a:off x="7740352" y="407707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Connecteur droit 585"/>
              <p:cNvCxnSpPr/>
              <p:nvPr/>
            </p:nvCxnSpPr>
            <p:spPr>
              <a:xfrm flipH="1" flipV="1">
                <a:off x="7740352" y="350100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Connecteur droit 586"/>
              <p:cNvCxnSpPr/>
              <p:nvPr/>
            </p:nvCxnSpPr>
            <p:spPr>
              <a:xfrm flipH="1" flipV="1">
                <a:off x="7740352" y="292494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cteur droit 587"/>
              <p:cNvCxnSpPr/>
              <p:nvPr/>
            </p:nvCxnSpPr>
            <p:spPr>
              <a:xfrm flipH="1" flipV="1">
                <a:off x="8100392" y="314096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cteur droit 588"/>
              <p:cNvCxnSpPr/>
              <p:nvPr/>
            </p:nvCxnSpPr>
            <p:spPr>
              <a:xfrm flipH="1" flipV="1">
                <a:off x="8100392" y="371703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cteur droit 589"/>
              <p:cNvCxnSpPr/>
              <p:nvPr/>
            </p:nvCxnSpPr>
            <p:spPr>
              <a:xfrm flipH="1" flipV="1">
                <a:off x="8100392" y="4293096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Rectangle 590"/>
              <p:cNvSpPr/>
              <p:nvPr/>
            </p:nvSpPr>
            <p:spPr>
              <a:xfrm>
                <a:off x="738031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8100392" y="2924944"/>
                <a:ext cx="72008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62" name="Grouper 561"/>
            <p:cNvGrpSpPr/>
            <p:nvPr/>
          </p:nvGrpSpPr>
          <p:grpSpPr>
            <a:xfrm>
              <a:off x="6084168" y="3717032"/>
              <a:ext cx="792088" cy="504056"/>
              <a:chOff x="5148064" y="4005064"/>
              <a:chExt cx="792088" cy="504056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66" name="Connecteur droit 56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necteur droit 56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" name="Rectangle 562"/>
            <p:cNvSpPr/>
            <p:nvPr/>
          </p:nvSpPr>
          <p:spPr>
            <a:xfrm>
              <a:off x="608416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6804248" y="414908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2" name="Grouper 301"/>
          <p:cNvGrpSpPr/>
          <p:nvPr/>
        </p:nvGrpSpPr>
        <p:grpSpPr>
          <a:xfrm>
            <a:off x="5004048" y="980728"/>
            <a:ext cx="792088" cy="2232248"/>
            <a:chOff x="5148064" y="4005064"/>
            <a:chExt cx="792088" cy="2232248"/>
          </a:xfrm>
        </p:grpSpPr>
        <p:grpSp>
          <p:nvGrpSpPr>
            <p:cNvPr id="303" name="Grouper 302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1" name="Connecteur droit 34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necteur droit 34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necteur droit 34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necteur droit 34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er 303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6" name="Connecteur droit 33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necteur droit 33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necteur droit 33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necteur droit 33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er 304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1" name="Connecteur droit 33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necteur droit 33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cteur droit 33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necteur droit 33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er 305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6" name="Connecteur droit 32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cteur droit 32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er 306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1" name="Connecteur droit 32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Rectangle 307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5" name="Grouper 344"/>
          <p:cNvGrpSpPr/>
          <p:nvPr/>
        </p:nvGrpSpPr>
        <p:grpSpPr>
          <a:xfrm>
            <a:off x="3419872" y="2708920"/>
            <a:ext cx="3240360" cy="504056"/>
            <a:chOff x="2051720" y="1844824"/>
            <a:chExt cx="3240360" cy="504056"/>
          </a:xfrm>
        </p:grpSpPr>
        <p:sp>
          <p:nvSpPr>
            <p:cNvPr id="346" name="Rectangle 345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48" name="Connecteur droit 347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49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55" name="Connecteur droit 354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58" name="Connecteur droit 357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4" name="Connecteur droit 363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er 368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3" name="Connecteur droit 37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necteur droit 37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Connecteur droit 37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Connecteur droit 37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0" name="Rectangle 369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7" name="Grouper 376"/>
          <p:cNvGrpSpPr/>
          <p:nvPr/>
        </p:nvGrpSpPr>
        <p:grpSpPr>
          <a:xfrm>
            <a:off x="3419872" y="2276872"/>
            <a:ext cx="3240360" cy="504056"/>
            <a:chOff x="2051720" y="1844824"/>
            <a:chExt cx="3240360" cy="504056"/>
          </a:xfrm>
        </p:grpSpPr>
        <p:sp>
          <p:nvSpPr>
            <p:cNvPr id="378" name="Rectangle 377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80" name="Connecteur droit 379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87" name="Connecteur droit 386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390" name="Connecteur droit 389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6" name="Connecteur droit 395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eur droit 397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eur droit 398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er 400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5" name="Connecteur droit 40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necteur droit 40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Rectangle 401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9" name="Grouper 408"/>
          <p:cNvGrpSpPr/>
          <p:nvPr/>
        </p:nvGrpSpPr>
        <p:grpSpPr>
          <a:xfrm>
            <a:off x="3419872" y="1844824"/>
            <a:ext cx="3240360" cy="504056"/>
            <a:chOff x="2051720" y="1844824"/>
            <a:chExt cx="3240360" cy="504056"/>
          </a:xfrm>
        </p:grpSpPr>
        <p:sp>
          <p:nvSpPr>
            <p:cNvPr id="410" name="Rectangle 409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12" name="Connecteur droit 411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19" name="Connecteur droit 418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22" name="Connecteur droit 421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cteur droit 422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eur droit 423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Rectangle 424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8" name="Connecteur droit 427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3" name="Grouper 432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36" name="Rectangle 43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7" name="Connecteur droit 43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Connecteur droit 43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Connecteur droit 43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necteur droit 43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Rectangle 433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1" name="Grouper 440"/>
          <p:cNvGrpSpPr/>
          <p:nvPr/>
        </p:nvGrpSpPr>
        <p:grpSpPr>
          <a:xfrm>
            <a:off x="3419872" y="1412776"/>
            <a:ext cx="3240360" cy="504056"/>
            <a:chOff x="2051720" y="1844824"/>
            <a:chExt cx="3240360" cy="504056"/>
          </a:xfrm>
        </p:grpSpPr>
        <p:sp>
          <p:nvSpPr>
            <p:cNvPr id="442" name="Rectangle 441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44" name="Connecteur droit 443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cteur droit 444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Rectangle 445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51" name="Connecteur droit 450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cteur droit 451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Rectangle 452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454" name="Connecteur droit 453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eur droit 454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cteur droit 455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456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0" name="Connecteur droit 459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Connecteur droit 460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Connecteur droit 461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Connecteur droit 462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necteur droit 463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5" name="Grouper 464"/>
            <p:cNvGrpSpPr/>
            <p:nvPr/>
          </p:nvGrpSpPr>
          <p:grpSpPr>
            <a:xfrm>
              <a:off x="2051720" y="1844824"/>
              <a:ext cx="792088" cy="504056"/>
              <a:chOff x="5148064" y="4005064"/>
              <a:chExt cx="792088" cy="504056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9" name="Connecteur droit 46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necteur droit 46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necteur droit 47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onnecteur droit 47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6" name="Rectangle 465"/>
            <p:cNvSpPr/>
            <p:nvPr/>
          </p:nvSpPr>
          <p:spPr>
            <a:xfrm>
              <a:off x="205172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05172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31540" y="908720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5" name="Bouton d'action : Personnalisé 88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335699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A4</a:t>
            </a:r>
          </a:p>
        </p:txBody>
      </p:sp>
      <p:sp>
        <p:nvSpPr>
          <p:cNvPr id="889" name="Bouton d'action : Personnalisé 888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211960" y="191683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0" name="Bouton d'action : Personnalisé 889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191683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1" name="Bouton d'action : Personnalisé 890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2780928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A4 </a:t>
            </a:r>
            <a:r>
              <a:rPr lang="fr-FR" sz="1100" dirty="0" err="1" smtClean="0">
                <a:solidFill>
                  <a:srgbClr val="3366FF"/>
                </a:solidFill>
              </a:rPr>
              <a:t>Quattro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92" name="Bouton d'action : Personnalisé 891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234888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A4L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93" name="Bouton d'action : Personnalisé 892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1916832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AVANT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4" name="Bouton d'action : Personnalisé 893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148478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3366FF"/>
                </a:solidFill>
              </a:rPr>
              <a:t>SALOON</a:t>
            </a:r>
            <a:endParaRPr lang="fr-FR" sz="1100" dirty="0">
              <a:solidFill>
                <a:srgbClr val="3366FF"/>
              </a:solidFill>
            </a:endParaRPr>
          </a:p>
        </p:txBody>
      </p:sp>
      <p:sp>
        <p:nvSpPr>
          <p:cNvPr id="895" name="Bouton d'action : Personnalisé 89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3933056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6" name="Bouton d'action : Personnalisé 895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076056" y="4365104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3" name="Bouton d'action : Personnalisé 472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234888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4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4421" y="307474"/>
            <a:ext cx="181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FOR POWER POINT SLIDES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E4F-ACF7-A64E-BC82-93AD1F5477FD}" type="slidenum">
              <a:rPr lang="fr-FR" smtClean="0"/>
              <a:t>9</a:t>
            </a:fld>
            <a:endParaRPr lang="fr-FR"/>
          </a:p>
        </p:txBody>
      </p:sp>
      <p:grpSp>
        <p:nvGrpSpPr>
          <p:cNvPr id="166" name="Grouper 165"/>
          <p:cNvGrpSpPr/>
          <p:nvPr/>
        </p:nvGrpSpPr>
        <p:grpSpPr>
          <a:xfrm>
            <a:off x="4860032" y="4581128"/>
            <a:ext cx="792088" cy="1656184"/>
            <a:chOff x="7380312" y="2924944"/>
            <a:chExt cx="792088" cy="1656184"/>
          </a:xfrm>
        </p:grpSpPr>
        <p:sp>
          <p:nvSpPr>
            <p:cNvPr id="167" name="Rectangle 166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3" name="Connecteur droit 172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0" name="Connecteur droit 179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0" name="Grouper 189"/>
          <p:cNvGrpSpPr/>
          <p:nvPr/>
        </p:nvGrpSpPr>
        <p:grpSpPr>
          <a:xfrm>
            <a:off x="6300192" y="4581128"/>
            <a:ext cx="792088" cy="1656184"/>
            <a:chOff x="7380312" y="2924944"/>
            <a:chExt cx="792088" cy="1656184"/>
          </a:xfrm>
        </p:grpSpPr>
        <p:sp>
          <p:nvSpPr>
            <p:cNvPr id="191" name="Rectangle 190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7" name="Connecteur droit 196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4" name="Connecteur droit 203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0" name="Grouper 299"/>
          <p:cNvGrpSpPr/>
          <p:nvPr/>
        </p:nvGrpSpPr>
        <p:grpSpPr>
          <a:xfrm>
            <a:off x="1979712" y="2852936"/>
            <a:ext cx="792088" cy="2232248"/>
            <a:chOff x="5148064" y="4005064"/>
            <a:chExt cx="792088" cy="2232248"/>
          </a:xfrm>
        </p:grpSpPr>
        <p:grpSp>
          <p:nvGrpSpPr>
            <p:cNvPr id="301" name="Grouper 300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338" name="Rectangle 33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9" name="Connecteur droit 33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necteur droit 33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necteur droit 34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er 301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4" name="Connecteur droit 33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necteur droit 33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necteur droit 33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necteur droit 33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er 302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9" name="Connecteur droit 32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necteur droit 33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necteur droit 33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er 303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4" name="Connecteur droit 32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necteur droit 32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cteur droit 32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er 304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9" name="Connecteur droit 31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ectangle 305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6" name="Grouper 385"/>
          <p:cNvGrpSpPr/>
          <p:nvPr/>
        </p:nvGrpSpPr>
        <p:grpSpPr>
          <a:xfrm>
            <a:off x="3419872" y="2852936"/>
            <a:ext cx="792088" cy="2232248"/>
            <a:chOff x="5148064" y="4005064"/>
            <a:chExt cx="792088" cy="2232248"/>
          </a:xfrm>
        </p:grpSpPr>
        <p:grpSp>
          <p:nvGrpSpPr>
            <p:cNvPr id="387" name="Grouper 386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5" name="Connecteur droit 42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Connecteur droit 42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Connecteur droit 42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onnecteur droit 42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er 387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419" name="Rectangle 41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0" name="Connecteur droit 41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Connecteur droit 42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Connecteur droit 42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Connecteur droit 42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er 388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5" name="Connecteur droit 41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cteur droit 41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cteur droit 41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cteur droit 41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er 389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0" name="Connecteur droit 40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cteur droit 41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cteur droit 41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cteur droit 41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er 390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5" name="Connecteur droit 40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necteur droit 40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2" name="Rectangle 391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9" name="Grouper 428"/>
          <p:cNvGrpSpPr/>
          <p:nvPr/>
        </p:nvGrpSpPr>
        <p:grpSpPr>
          <a:xfrm>
            <a:off x="4860032" y="5733256"/>
            <a:ext cx="792088" cy="2232248"/>
            <a:chOff x="5148064" y="4005064"/>
            <a:chExt cx="792088" cy="2232248"/>
          </a:xfrm>
        </p:grpSpPr>
        <p:grpSp>
          <p:nvGrpSpPr>
            <p:cNvPr id="430" name="Grouper 429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8" name="Connecteur droit 46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Connecteur droit 46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necteur droit 46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necteur droit 47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er 430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3" name="Connecteur droit 46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necteur droit 46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onnecteur droit 46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onnecteur droit 46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er 431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8" name="Connecteur droit 45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onnecteur droit 45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necteur droit 45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onnecteur droit 46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er 432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452" name="Rectangle 45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3" name="Connecteur droit 45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necteur droit 45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onnecteur droit 45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necteur droit 45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er 433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48" name="Connecteur droit 44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necteur droit 44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onnecteur droit 44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necteur droit 45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2" name="Grouper 471"/>
          <p:cNvGrpSpPr/>
          <p:nvPr/>
        </p:nvGrpSpPr>
        <p:grpSpPr>
          <a:xfrm>
            <a:off x="4860032" y="2852936"/>
            <a:ext cx="792088" cy="2232248"/>
            <a:chOff x="5148064" y="4005064"/>
            <a:chExt cx="792088" cy="2232248"/>
          </a:xfrm>
        </p:grpSpPr>
        <p:grpSp>
          <p:nvGrpSpPr>
            <p:cNvPr id="473" name="Grouper 472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1" name="Connecteur droit 51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cteur droit 51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cteur droit 51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cteur droit 51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er 473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505" name="Rectangle 50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6" name="Connecteur droit 50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Connecteur droit 50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cteur droit 50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cteur droit 50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er 474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1" name="Connecteur droit 50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Connecteur droit 50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Connecteur droit 50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Connecteur droit 50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er 475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96" name="Connecteur droit 495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Connecteur droit 496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Connecteur droit 497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Connecteur droit 498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er 476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91" name="Connecteur droit 490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necteur droit 491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necteur droit 493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Rectangle 477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5" name="Grouper 514"/>
          <p:cNvGrpSpPr/>
          <p:nvPr/>
        </p:nvGrpSpPr>
        <p:grpSpPr>
          <a:xfrm>
            <a:off x="6300192" y="5733256"/>
            <a:ext cx="792088" cy="2232248"/>
            <a:chOff x="5148064" y="4005064"/>
            <a:chExt cx="792088" cy="2232248"/>
          </a:xfrm>
        </p:grpSpPr>
        <p:grpSp>
          <p:nvGrpSpPr>
            <p:cNvPr id="516" name="Grouper 515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553" name="Rectangle 55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4" name="Connecteur droit 55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necteur droit 55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necteur droit 55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necteur droit 55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er 516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9" name="Connecteur droit 54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necteur droit 54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Connecteur droit 55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Connecteur droit 55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" name="Grouper 517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543" name="Rectangle 54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4" name="Connecteur droit 54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Connecteur droit 54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necteur droit 54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Grouper 518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538" name="Rectangle 537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9" name="Connecteur droit 538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necteur droit 539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necteur droit 540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necteur droit 541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Grouper 519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4" name="Connecteur droit 533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1" name="Rectangle 520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8" name="Grouper 557"/>
          <p:cNvGrpSpPr/>
          <p:nvPr/>
        </p:nvGrpSpPr>
        <p:grpSpPr>
          <a:xfrm>
            <a:off x="6300192" y="2412268"/>
            <a:ext cx="792088" cy="2232248"/>
            <a:chOff x="5148064" y="4005064"/>
            <a:chExt cx="792088" cy="2232248"/>
          </a:xfrm>
        </p:grpSpPr>
        <p:grpSp>
          <p:nvGrpSpPr>
            <p:cNvPr id="559" name="Grouper 558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7" name="Connecteur droit 59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Connecteur droit 59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Connecteur droit 59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onnecteur droit 59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er 559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2" name="Connecteur droit 59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Connecteur droit 59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onnecteur droit 59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onnecteur droit 59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ouper 560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586" name="Rectangle 58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7" name="Connecteur droit 58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cteur droit 58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cteur droit 58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cteur droit 58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Grouper 561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2" name="Connecteur droit 581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Connecteur droit 582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necteur droit 583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necteur droit 584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er 562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576" name="Rectangle 575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7" name="Connecteur droit 576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necteur droit 577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necteur droit 578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Connecteur droit 579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4" name="Rectangle 563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1" name="Grouper 600"/>
          <p:cNvGrpSpPr/>
          <p:nvPr/>
        </p:nvGrpSpPr>
        <p:grpSpPr>
          <a:xfrm>
            <a:off x="2771800" y="1844824"/>
            <a:ext cx="2520280" cy="504056"/>
            <a:chOff x="2771800" y="1844824"/>
            <a:chExt cx="2520280" cy="504056"/>
          </a:xfrm>
        </p:grpSpPr>
        <p:sp>
          <p:nvSpPr>
            <p:cNvPr id="602" name="Rectangle 601"/>
            <p:cNvSpPr/>
            <p:nvPr/>
          </p:nvSpPr>
          <p:spPr>
            <a:xfrm>
              <a:off x="2771800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3707904" y="1916832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604" name="Connecteur droit 603"/>
            <p:cNvCxnSpPr/>
            <p:nvPr/>
          </p:nvCxnSpPr>
          <p:spPr>
            <a:xfrm flipV="1">
              <a:off x="363589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/>
            <p:cNvCxnSpPr/>
            <p:nvPr/>
          </p:nvCxnSpPr>
          <p:spPr>
            <a:xfrm flipV="1">
              <a:off x="3995936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Rectangle 605"/>
            <p:cNvSpPr/>
            <p:nvPr/>
          </p:nvSpPr>
          <p:spPr>
            <a:xfrm>
              <a:off x="4355976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4355976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3491880" y="1844824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491880" y="2276872"/>
              <a:ext cx="216024" cy="72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572000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611" name="Connecteur droit 610"/>
            <p:cNvCxnSpPr/>
            <p:nvPr/>
          </p:nvCxnSpPr>
          <p:spPr>
            <a:xfrm flipV="1">
              <a:off x="449999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Connecteur droit 611"/>
            <p:cNvCxnSpPr/>
            <p:nvPr/>
          </p:nvCxnSpPr>
          <p:spPr>
            <a:xfrm flipV="1">
              <a:off x="4860032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Rectangle 612"/>
            <p:cNvSpPr/>
            <p:nvPr/>
          </p:nvSpPr>
          <p:spPr>
            <a:xfrm>
              <a:off x="2843808" y="191683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cxnSp>
          <p:nvCxnSpPr>
            <p:cNvPr id="614" name="Connecteur droit 613"/>
            <p:cNvCxnSpPr/>
            <p:nvPr/>
          </p:nvCxnSpPr>
          <p:spPr>
            <a:xfrm flipH="1" flipV="1">
              <a:off x="349188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/>
            <p:cNvCxnSpPr/>
            <p:nvPr/>
          </p:nvCxnSpPr>
          <p:spPr>
            <a:xfrm flipV="1">
              <a:off x="2771800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/>
            <p:cNvCxnSpPr/>
            <p:nvPr/>
          </p:nvCxnSpPr>
          <p:spPr>
            <a:xfrm flipV="1">
              <a:off x="3131840" y="22768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tangle 616"/>
            <p:cNvSpPr/>
            <p:nvPr/>
          </p:nvSpPr>
          <p:spPr>
            <a:xfrm>
              <a:off x="5220072" y="227687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220072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2771800" y="184482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0" name="Connecteur droit 619"/>
            <p:cNvCxnSpPr/>
            <p:nvPr/>
          </p:nvCxnSpPr>
          <p:spPr>
            <a:xfrm flipH="1" flipV="1">
              <a:off x="3131840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/>
            <p:cNvCxnSpPr/>
            <p:nvPr/>
          </p:nvCxnSpPr>
          <p:spPr>
            <a:xfrm flipH="1" flipV="1">
              <a:off x="4355976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621"/>
            <p:cNvCxnSpPr/>
            <p:nvPr/>
          </p:nvCxnSpPr>
          <p:spPr>
            <a:xfrm flipH="1" flipV="1">
              <a:off x="5220072" y="206084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Connecteur droit 622"/>
            <p:cNvCxnSpPr/>
            <p:nvPr/>
          </p:nvCxnSpPr>
          <p:spPr>
            <a:xfrm flipH="1" flipV="1">
              <a:off x="3995936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Connecteur droit 623"/>
            <p:cNvCxnSpPr/>
            <p:nvPr/>
          </p:nvCxnSpPr>
          <p:spPr>
            <a:xfrm flipH="1" flipV="1">
              <a:off x="4860032" y="184482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0" name="Grouper 739"/>
          <p:cNvGrpSpPr/>
          <p:nvPr/>
        </p:nvGrpSpPr>
        <p:grpSpPr>
          <a:xfrm>
            <a:off x="1979712" y="4581128"/>
            <a:ext cx="792088" cy="1656184"/>
            <a:chOff x="7380312" y="2924944"/>
            <a:chExt cx="792088" cy="1656184"/>
          </a:xfrm>
        </p:grpSpPr>
        <p:sp>
          <p:nvSpPr>
            <p:cNvPr id="741" name="Rectangle 740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7" name="Connecteur droit 746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Connecteur droit 747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Connecteur droit 748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Connecteur droit 749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Rectangle 750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4" name="Connecteur droit 753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Connecteur droit 754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Connecteur droit 755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Connecteur droit 756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Connecteur droit 757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cteur droit 758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cteur droit 759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Connecteur droit 760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Rectangle 761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4" name="Grouper 763"/>
          <p:cNvGrpSpPr/>
          <p:nvPr/>
        </p:nvGrpSpPr>
        <p:grpSpPr>
          <a:xfrm>
            <a:off x="1979712" y="5733256"/>
            <a:ext cx="792088" cy="2232248"/>
            <a:chOff x="5148064" y="4005064"/>
            <a:chExt cx="792088" cy="2232248"/>
          </a:xfrm>
        </p:grpSpPr>
        <p:grpSp>
          <p:nvGrpSpPr>
            <p:cNvPr id="765" name="Grouper 764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802" name="Rectangle 80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3" name="Connecteur droit 80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Connecteur droit 80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Connecteur droit 80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Connecteur droit 80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6" name="Grouper 765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797" name="Rectangle 79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8" name="Connecteur droit 79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Connecteur droit 79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Connecteur droit 79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" name="Grouper 766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792" name="Rectangle 79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3" name="Connecteur droit 79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Connecteur droit 79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Connecteur droit 79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Connecteur droit 79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8" name="Grouper 767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787" name="Rectangle 786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8" name="Connecteur droit 787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Connecteur droit 788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Connecteur droit 789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Connecteur droit 790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9" name="Grouper 768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782" name="Rectangle 781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3" name="Connecteur droit 782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Connecteur droit 783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0" name="Rectangle 769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1" name="Grouper 940"/>
          <p:cNvGrpSpPr/>
          <p:nvPr/>
        </p:nvGrpSpPr>
        <p:grpSpPr>
          <a:xfrm>
            <a:off x="3419872" y="5733256"/>
            <a:ext cx="792088" cy="2232248"/>
            <a:chOff x="5148064" y="4005064"/>
            <a:chExt cx="792088" cy="2232248"/>
          </a:xfrm>
        </p:grpSpPr>
        <p:grpSp>
          <p:nvGrpSpPr>
            <p:cNvPr id="942" name="Grouper 941"/>
            <p:cNvGrpSpPr/>
            <p:nvPr/>
          </p:nvGrpSpPr>
          <p:grpSpPr>
            <a:xfrm>
              <a:off x="5148064" y="4005064"/>
              <a:ext cx="792088" cy="504056"/>
              <a:chOff x="5148064" y="4005064"/>
              <a:chExt cx="792088" cy="504056"/>
            </a:xfrm>
          </p:grpSpPr>
          <p:sp>
            <p:nvSpPr>
              <p:cNvPr id="979" name="Rectangle 97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80" name="Connecteur droit 97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Connecteur droit 98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Connecteur droit 98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Connecteur droit 98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er 942"/>
            <p:cNvGrpSpPr/>
            <p:nvPr/>
          </p:nvGrpSpPr>
          <p:grpSpPr>
            <a:xfrm>
              <a:off x="5148064" y="4437112"/>
              <a:ext cx="792088" cy="504056"/>
              <a:chOff x="5148064" y="4005064"/>
              <a:chExt cx="792088" cy="504056"/>
            </a:xfrm>
          </p:grpSpPr>
          <p:sp>
            <p:nvSpPr>
              <p:cNvPr id="974" name="Rectangle 97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75" name="Connecteur droit 97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Connecteur droit 97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97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97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4" name="Grouper 943"/>
            <p:cNvGrpSpPr/>
            <p:nvPr/>
          </p:nvGrpSpPr>
          <p:grpSpPr>
            <a:xfrm>
              <a:off x="5148064" y="4869160"/>
              <a:ext cx="792088" cy="504056"/>
              <a:chOff x="5148064" y="4005064"/>
              <a:chExt cx="792088" cy="504056"/>
            </a:xfrm>
          </p:grpSpPr>
          <p:sp>
            <p:nvSpPr>
              <p:cNvPr id="969" name="Rectangle 96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70" name="Connecteur droit 96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Connecteur droit 97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Connecteur droit 97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Connecteur droit 97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5" name="Grouper 944"/>
            <p:cNvGrpSpPr/>
            <p:nvPr/>
          </p:nvGrpSpPr>
          <p:grpSpPr>
            <a:xfrm>
              <a:off x="5148064" y="5301208"/>
              <a:ext cx="792088" cy="504056"/>
              <a:chOff x="5148064" y="4005064"/>
              <a:chExt cx="792088" cy="504056"/>
            </a:xfrm>
          </p:grpSpPr>
          <p:sp>
            <p:nvSpPr>
              <p:cNvPr id="964" name="Rectangle 963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5" name="Connecteur droit 964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eur droit 965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Connecteur droit 966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Connecteur droit 967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6" name="Grouper 945"/>
            <p:cNvGrpSpPr/>
            <p:nvPr/>
          </p:nvGrpSpPr>
          <p:grpSpPr>
            <a:xfrm>
              <a:off x="5148064" y="5733256"/>
              <a:ext cx="792088" cy="504056"/>
              <a:chOff x="5148064" y="4005064"/>
              <a:chExt cx="792088" cy="504056"/>
            </a:xfrm>
          </p:grpSpPr>
          <p:sp>
            <p:nvSpPr>
              <p:cNvPr id="959" name="Rectangle 958"/>
              <p:cNvSpPr/>
              <p:nvPr/>
            </p:nvSpPr>
            <p:spPr>
              <a:xfrm>
                <a:off x="5220072" y="4077072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0" name="Connecteur droit 959"/>
              <p:cNvCxnSpPr/>
              <p:nvPr/>
            </p:nvCxnSpPr>
            <p:spPr>
              <a:xfrm flipV="1">
                <a:off x="5508104" y="4437112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960"/>
              <p:cNvCxnSpPr/>
              <p:nvPr/>
            </p:nvCxnSpPr>
            <p:spPr>
              <a:xfrm flipV="1">
                <a:off x="514806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Connecteur droit 961"/>
              <p:cNvCxnSpPr/>
              <p:nvPr/>
            </p:nvCxnSpPr>
            <p:spPr>
              <a:xfrm flipH="1" flipV="1">
                <a:off x="5508104" y="4005064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Connecteur droit 962"/>
              <p:cNvCxnSpPr/>
              <p:nvPr/>
            </p:nvCxnSpPr>
            <p:spPr>
              <a:xfrm flipH="1" flipV="1">
                <a:off x="5868144" y="4221088"/>
                <a:ext cx="72008" cy="72008"/>
              </a:xfrm>
              <a:prstGeom prst="line">
                <a:avLst/>
              </a:prstGeom>
              <a:ln w="3175" cmpd="sng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7" name="Rectangle 946"/>
            <p:cNvSpPr/>
            <p:nvPr/>
          </p:nvSpPr>
          <p:spPr>
            <a:xfrm>
              <a:off x="514806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5868144" y="4437112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514806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5868144" y="486916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514806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5868144" y="5301208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514806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5868144" y="5733256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514806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5868144" y="616530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514806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5868144" y="400506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84" name="Grouper 983"/>
          <p:cNvGrpSpPr/>
          <p:nvPr/>
        </p:nvGrpSpPr>
        <p:grpSpPr>
          <a:xfrm>
            <a:off x="3419872" y="4581128"/>
            <a:ext cx="792088" cy="1656184"/>
            <a:chOff x="7380312" y="2924944"/>
            <a:chExt cx="792088" cy="1656184"/>
          </a:xfrm>
        </p:grpSpPr>
        <p:sp>
          <p:nvSpPr>
            <p:cNvPr id="985" name="Rectangle 984"/>
            <p:cNvSpPr/>
            <p:nvPr/>
          </p:nvSpPr>
          <p:spPr>
            <a:xfrm>
              <a:off x="738031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7452320" y="3573016"/>
              <a:ext cx="648072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7452320" y="4149080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8100392" y="3933056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738031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8100392" y="4509120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1" name="Connecteur droit 990"/>
            <p:cNvCxnSpPr/>
            <p:nvPr/>
          </p:nvCxnSpPr>
          <p:spPr>
            <a:xfrm flipV="1">
              <a:off x="738031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Connecteur droit 991"/>
            <p:cNvCxnSpPr/>
            <p:nvPr/>
          </p:nvCxnSpPr>
          <p:spPr>
            <a:xfrm flipV="1">
              <a:off x="738031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Connecteur droit 992"/>
            <p:cNvCxnSpPr/>
            <p:nvPr/>
          </p:nvCxnSpPr>
          <p:spPr>
            <a:xfrm flipV="1">
              <a:off x="7740352" y="4509120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Connecteur droit 993"/>
            <p:cNvCxnSpPr/>
            <p:nvPr/>
          </p:nvCxnSpPr>
          <p:spPr>
            <a:xfrm flipV="1">
              <a:off x="7740352" y="393305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5" name="Rectangle 994"/>
            <p:cNvSpPr/>
            <p:nvPr/>
          </p:nvSpPr>
          <p:spPr>
            <a:xfrm>
              <a:off x="738031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7452320" y="2996952"/>
              <a:ext cx="648072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endParaRPr lang="fr-FR"/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8100392" y="3356992"/>
              <a:ext cx="72008" cy="216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8" name="Connecteur droit 997"/>
            <p:cNvCxnSpPr/>
            <p:nvPr/>
          </p:nvCxnSpPr>
          <p:spPr>
            <a:xfrm flipV="1">
              <a:off x="738031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Connecteur droit 998"/>
            <p:cNvCxnSpPr/>
            <p:nvPr/>
          </p:nvCxnSpPr>
          <p:spPr>
            <a:xfrm flipV="1">
              <a:off x="7740352" y="335699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Connecteur droit 999"/>
            <p:cNvCxnSpPr/>
            <p:nvPr/>
          </p:nvCxnSpPr>
          <p:spPr>
            <a:xfrm flipH="1" flipV="1">
              <a:off x="7740352" y="407707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Connecteur droit 1000"/>
            <p:cNvCxnSpPr/>
            <p:nvPr/>
          </p:nvCxnSpPr>
          <p:spPr>
            <a:xfrm flipH="1" flipV="1">
              <a:off x="7740352" y="350100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Connecteur droit 1001"/>
            <p:cNvCxnSpPr/>
            <p:nvPr/>
          </p:nvCxnSpPr>
          <p:spPr>
            <a:xfrm flipH="1" flipV="1">
              <a:off x="7740352" y="2924944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Connecteur droit 1002"/>
            <p:cNvCxnSpPr/>
            <p:nvPr/>
          </p:nvCxnSpPr>
          <p:spPr>
            <a:xfrm flipH="1" flipV="1">
              <a:off x="8100392" y="3140968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Connecteur droit 1003"/>
            <p:cNvCxnSpPr/>
            <p:nvPr/>
          </p:nvCxnSpPr>
          <p:spPr>
            <a:xfrm flipH="1" flipV="1">
              <a:off x="8100392" y="3717032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Connecteur droit 1004"/>
            <p:cNvCxnSpPr/>
            <p:nvPr/>
          </p:nvCxnSpPr>
          <p:spPr>
            <a:xfrm flipH="1" flipV="1">
              <a:off x="8100392" y="4293096"/>
              <a:ext cx="72008" cy="72008"/>
            </a:xfrm>
            <a:prstGeom prst="line">
              <a:avLst/>
            </a:prstGeom>
            <a:ln w="3175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Rectangle 1005"/>
            <p:cNvSpPr/>
            <p:nvPr/>
          </p:nvSpPr>
          <p:spPr>
            <a:xfrm>
              <a:off x="738031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8100392" y="2924944"/>
              <a:ext cx="72008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26" name="Rectangle 625"/>
          <p:cNvSpPr/>
          <p:nvPr/>
        </p:nvSpPr>
        <p:spPr>
          <a:xfrm>
            <a:off x="8028384" y="521296"/>
            <a:ext cx="8280920" cy="6336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5" name="Bouton d'action : Personnalisé 62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205172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1" name="Bouton d'action : Personnalisé 630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349188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BRAND/MODEL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2" name="Bouton d'action : Personnalisé 631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493204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YEAR</a:t>
            </a:r>
          </a:p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RANGE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3" name="Bouton d'action : Personnalisé 632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6372200" y="5229200"/>
            <a:ext cx="648072" cy="360040"/>
          </a:xfrm>
          <a:prstGeom prst="actionButtonBlan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PRICE</a:t>
            </a:r>
          </a:p>
          <a:p>
            <a:pPr algn="ctr"/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RANGE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186</Words>
  <Application>Microsoft Macintosh PowerPoint</Application>
  <PresentationFormat>Présentation à l'écran (4:3)</PresentationFormat>
  <Paragraphs>149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Binet</dc:creator>
  <cp:lastModifiedBy>Sébastien Binet</cp:lastModifiedBy>
  <cp:revision>22</cp:revision>
  <dcterms:created xsi:type="dcterms:W3CDTF">2015-11-12T12:11:08Z</dcterms:created>
  <dcterms:modified xsi:type="dcterms:W3CDTF">2015-11-12T18:39:37Z</dcterms:modified>
</cp:coreProperties>
</file>