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.png" ContentType="image/png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Cliquez pour modifier le style du titre</a:t>
            </a:r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481467DF-DF45-48A7-BFC7-29B862F2D924}" type="datetime">
              <a:rPr b="0" lang="fr-F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25/12/2019</a:t>
            </a:fld>
            <a:endParaRPr b="0" lang="fr-F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1C0D9ED-E2B0-4F93-BF4C-721E4506897E}" type="slidenum">
              <a:rPr b="0" lang="fr-F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fld>
            <a:endParaRPr b="0" lang="fr-F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niveau de plan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Troisième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071720" y="1113480"/>
            <a:ext cx="499680" cy="358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 flipV="1">
            <a:off x="1071360" y="1471320"/>
            <a:ext cx="499680" cy="355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7360920" y="1465920"/>
            <a:ext cx="496800" cy="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4"/>
          <p:cNvSpPr/>
          <p:nvPr/>
        </p:nvSpPr>
        <p:spPr>
          <a:xfrm>
            <a:off x="4929120" y="2393280"/>
            <a:ext cx="28548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5"/>
          <p:cNvSpPr/>
          <p:nvPr/>
        </p:nvSpPr>
        <p:spPr>
          <a:xfrm>
            <a:off x="3500280" y="2071800"/>
            <a:ext cx="1428480" cy="6426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Low pass filter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6"/>
          <p:cNvSpPr/>
          <p:nvPr/>
        </p:nvSpPr>
        <p:spPr>
          <a:xfrm flipH="1" rot="16200000">
            <a:off x="1647360" y="1755720"/>
            <a:ext cx="740880" cy="533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7"/>
          <p:cNvSpPr/>
          <p:nvPr/>
        </p:nvSpPr>
        <p:spPr>
          <a:xfrm>
            <a:off x="142920" y="1643040"/>
            <a:ext cx="928440" cy="364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target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8"/>
          <p:cNvSpPr/>
          <p:nvPr/>
        </p:nvSpPr>
        <p:spPr>
          <a:xfrm>
            <a:off x="142920" y="928800"/>
            <a:ext cx="928440" cy="364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actual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9"/>
          <p:cNvSpPr/>
          <p:nvPr/>
        </p:nvSpPr>
        <p:spPr>
          <a:xfrm>
            <a:off x="1571760" y="1292040"/>
            <a:ext cx="359640" cy="359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10"/>
          <p:cNvSpPr/>
          <p:nvPr/>
        </p:nvSpPr>
        <p:spPr>
          <a:xfrm flipV="1">
            <a:off x="1931760" y="1464480"/>
            <a:ext cx="3282840" cy="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11"/>
          <p:cNvSpPr/>
          <p:nvPr/>
        </p:nvSpPr>
        <p:spPr>
          <a:xfrm>
            <a:off x="2286000" y="2071800"/>
            <a:ext cx="928440" cy="6426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Delta(t)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12"/>
          <p:cNvSpPr/>
          <p:nvPr/>
        </p:nvSpPr>
        <p:spPr>
          <a:xfrm>
            <a:off x="3214800" y="2393280"/>
            <a:ext cx="28548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13"/>
          <p:cNvSpPr/>
          <p:nvPr/>
        </p:nvSpPr>
        <p:spPr>
          <a:xfrm flipV="1">
            <a:off x="1931760" y="606600"/>
            <a:ext cx="568440" cy="86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14"/>
          <p:cNvSpPr/>
          <p:nvPr/>
        </p:nvSpPr>
        <p:spPr>
          <a:xfrm>
            <a:off x="2500200" y="285840"/>
            <a:ext cx="1142640" cy="6426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Integral(t)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15"/>
          <p:cNvSpPr/>
          <p:nvPr/>
        </p:nvSpPr>
        <p:spPr>
          <a:xfrm>
            <a:off x="3929040" y="285840"/>
            <a:ext cx="928440" cy="6426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Limiter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16"/>
          <p:cNvSpPr/>
          <p:nvPr/>
        </p:nvSpPr>
        <p:spPr>
          <a:xfrm>
            <a:off x="3643200" y="607320"/>
            <a:ext cx="28548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17"/>
          <p:cNvSpPr/>
          <p:nvPr/>
        </p:nvSpPr>
        <p:spPr>
          <a:xfrm>
            <a:off x="5214960" y="285840"/>
            <a:ext cx="928440" cy="6426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*(-Ki)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18"/>
          <p:cNvSpPr/>
          <p:nvPr/>
        </p:nvSpPr>
        <p:spPr>
          <a:xfrm>
            <a:off x="5214960" y="2071800"/>
            <a:ext cx="928440" cy="6426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*(-Kd)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19"/>
          <p:cNvSpPr/>
          <p:nvPr/>
        </p:nvSpPr>
        <p:spPr>
          <a:xfrm>
            <a:off x="4857840" y="607320"/>
            <a:ext cx="35676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20"/>
          <p:cNvSpPr/>
          <p:nvPr/>
        </p:nvSpPr>
        <p:spPr>
          <a:xfrm>
            <a:off x="5214960" y="1143000"/>
            <a:ext cx="928440" cy="6426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*(-Kp)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21"/>
          <p:cNvSpPr/>
          <p:nvPr/>
        </p:nvSpPr>
        <p:spPr>
          <a:xfrm>
            <a:off x="7000920" y="1285920"/>
            <a:ext cx="359640" cy="359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22"/>
          <p:cNvSpPr/>
          <p:nvPr/>
        </p:nvSpPr>
        <p:spPr>
          <a:xfrm>
            <a:off x="6143760" y="607320"/>
            <a:ext cx="909720" cy="73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CustomShape 23"/>
          <p:cNvSpPr/>
          <p:nvPr/>
        </p:nvSpPr>
        <p:spPr>
          <a:xfrm>
            <a:off x="6143760" y="1464480"/>
            <a:ext cx="85680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24"/>
          <p:cNvSpPr/>
          <p:nvPr/>
        </p:nvSpPr>
        <p:spPr>
          <a:xfrm flipV="1">
            <a:off x="6143760" y="1592280"/>
            <a:ext cx="909720" cy="799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CustomShape 25"/>
          <p:cNvSpPr/>
          <p:nvPr/>
        </p:nvSpPr>
        <p:spPr>
          <a:xfrm>
            <a:off x="1357200" y="142920"/>
            <a:ext cx="6214680" cy="2714400"/>
          </a:xfrm>
          <a:prstGeom prst="rect">
            <a:avLst/>
          </a:prstGeom>
          <a:noFill/>
          <a:ln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CustomShape 26"/>
          <p:cNvSpPr/>
          <p:nvPr/>
        </p:nvSpPr>
        <p:spPr>
          <a:xfrm>
            <a:off x="6429240" y="2500200"/>
            <a:ext cx="1142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PID block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27"/>
          <p:cNvSpPr/>
          <p:nvPr/>
        </p:nvSpPr>
        <p:spPr>
          <a:xfrm>
            <a:off x="7858080" y="1285920"/>
            <a:ext cx="928440" cy="364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output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3921480" y="574200"/>
            <a:ext cx="1001520" cy="639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desired roll rate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2"/>
          <p:cNvSpPr/>
          <p:nvPr/>
        </p:nvSpPr>
        <p:spPr>
          <a:xfrm>
            <a:off x="3929040" y="71280"/>
            <a:ext cx="999720" cy="364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roll rate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3"/>
          <p:cNvSpPr/>
          <p:nvPr/>
        </p:nvSpPr>
        <p:spPr>
          <a:xfrm>
            <a:off x="5286240" y="258120"/>
            <a:ext cx="713880" cy="6426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PID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CustomShape 4"/>
          <p:cNvSpPr/>
          <p:nvPr/>
        </p:nvSpPr>
        <p:spPr>
          <a:xfrm>
            <a:off x="4929120" y="255960"/>
            <a:ext cx="356760" cy="32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CustomShape 5"/>
          <p:cNvSpPr/>
          <p:nvPr/>
        </p:nvSpPr>
        <p:spPr>
          <a:xfrm flipV="1">
            <a:off x="4923360" y="578880"/>
            <a:ext cx="362520" cy="31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CustomShape 6"/>
          <p:cNvSpPr/>
          <p:nvPr/>
        </p:nvSpPr>
        <p:spPr>
          <a:xfrm flipV="1">
            <a:off x="6000840" y="578160"/>
            <a:ext cx="285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CustomShape 7"/>
          <p:cNvSpPr/>
          <p:nvPr/>
        </p:nvSpPr>
        <p:spPr>
          <a:xfrm>
            <a:off x="6286680" y="394200"/>
            <a:ext cx="2142720" cy="364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roll_quad_ control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8"/>
          <p:cNvSpPr/>
          <p:nvPr/>
        </p:nvSpPr>
        <p:spPr>
          <a:xfrm>
            <a:off x="928800" y="393840"/>
            <a:ext cx="1499760" cy="364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roll angle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9"/>
          <p:cNvSpPr/>
          <p:nvPr/>
        </p:nvSpPr>
        <p:spPr>
          <a:xfrm>
            <a:off x="928800" y="893880"/>
            <a:ext cx="1499760" cy="639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commanded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roll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10"/>
          <p:cNvSpPr/>
          <p:nvPr/>
        </p:nvSpPr>
        <p:spPr>
          <a:xfrm>
            <a:off x="2857320" y="571320"/>
            <a:ext cx="713880" cy="6426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PID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11"/>
          <p:cNvSpPr/>
          <p:nvPr/>
        </p:nvSpPr>
        <p:spPr>
          <a:xfrm>
            <a:off x="2428920" y="578520"/>
            <a:ext cx="428400" cy="314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12"/>
          <p:cNvSpPr/>
          <p:nvPr/>
        </p:nvSpPr>
        <p:spPr>
          <a:xfrm flipV="1">
            <a:off x="2428920" y="892080"/>
            <a:ext cx="428400" cy="32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13"/>
          <p:cNvSpPr/>
          <p:nvPr/>
        </p:nvSpPr>
        <p:spPr>
          <a:xfrm>
            <a:off x="3571920" y="892800"/>
            <a:ext cx="349560" cy="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1320120" y="1333800"/>
            <a:ext cx="2461320" cy="2683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 rot="18910800">
            <a:off x="3743280" y="2697840"/>
            <a:ext cx="360000" cy="360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 rot="18910800">
            <a:off x="2467080" y="3966480"/>
            <a:ext cx="360000" cy="360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3"/>
          <p:cNvSpPr/>
          <p:nvPr/>
        </p:nvSpPr>
        <p:spPr>
          <a:xfrm rot="18910800">
            <a:off x="2473920" y="1420920"/>
            <a:ext cx="360000" cy="360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4"/>
          <p:cNvSpPr/>
          <p:nvPr/>
        </p:nvSpPr>
        <p:spPr>
          <a:xfrm rot="18910800">
            <a:off x="1196640" y="2689920"/>
            <a:ext cx="360000" cy="360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Line 5"/>
          <p:cNvSpPr/>
          <p:nvPr/>
        </p:nvSpPr>
        <p:spPr>
          <a:xfrm>
            <a:off x="1376640" y="2869920"/>
            <a:ext cx="2545920" cy="7920"/>
          </a:xfrm>
          <a:prstGeom prst="line">
            <a:avLst/>
          </a:prstGeom>
          <a:ln>
            <a:solidFill>
              <a:srgbClr val="000000"/>
            </a:solidFill>
            <a:custDash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Line 6"/>
          <p:cNvSpPr/>
          <p:nvPr/>
        </p:nvSpPr>
        <p:spPr>
          <a:xfrm flipV="1">
            <a:off x="2645280" y="1601280"/>
            <a:ext cx="8280" cy="2545560"/>
          </a:xfrm>
          <a:prstGeom prst="line">
            <a:avLst/>
          </a:prstGeom>
          <a:ln>
            <a:solidFill>
              <a:srgbClr val="000000"/>
            </a:solidFill>
            <a:custDash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TextShape 7"/>
          <p:cNvSpPr txBox="1"/>
          <p:nvPr/>
        </p:nvSpPr>
        <p:spPr>
          <a:xfrm>
            <a:off x="891000" y="3024000"/>
            <a:ext cx="33300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TextShape 8"/>
          <p:cNvSpPr txBox="1"/>
          <p:nvPr/>
        </p:nvSpPr>
        <p:spPr>
          <a:xfrm>
            <a:off x="2115000" y="4248000"/>
            <a:ext cx="33300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TextShape 9"/>
          <p:cNvSpPr txBox="1"/>
          <p:nvPr/>
        </p:nvSpPr>
        <p:spPr>
          <a:xfrm>
            <a:off x="3398760" y="3024000"/>
            <a:ext cx="34524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TextShape 10"/>
          <p:cNvSpPr txBox="1"/>
          <p:nvPr/>
        </p:nvSpPr>
        <p:spPr>
          <a:xfrm>
            <a:off x="2822760" y="1152000"/>
            <a:ext cx="34524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TextShape 11"/>
          <p:cNvSpPr txBox="1"/>
          <p:nvPr/>
        </p:nvSpPr>
        <p:spPr>
          <a:xfrm>
            <a:off x="1932120" y="2557800"/>
            <a:ext cx="34524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 rot="18910800">
            <a:off x="3743280" y="2697840"/>
            <a:ext cx="360000" cy="360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2"/>
          <p:cNvSpPr/>
          <p:nvPr/>
        </p:nvSpPr>
        <p:spPr>
          <a:xfrm rot="18910800">
            <a:off x="1567080" y="3606480"/>
            <a:ext cx="360000" cy="360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3"/>
          <p:cNvSpPr/>
          <p:nvPr/>
        </p:nvSpPr>
        <p:spPr>
          <a:xfrm rot="18910800">
            <a:off x="1592640" y="1825920"/>
            <a:ext cx="360000" cy="360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Line 4"/>
          <p:cNvSpPr/>
          <p:nvPr/>
        </p:nvSpPr>
        <p:spPr>
          <a:xfrm>
            <a:off x="2645280" y="2877840"/>
            <a:ext cx="1277280" cy="0"/>
          </a:xfrm>
          <a:prstGeom prst="line">
            <a:avLst/>
          </a:prstGeom>
          <a:ln>
            <a:solidFill>
              <a:srgbClr val="000000"/>
            </a:solidFill>
            <a:custDash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TextShape 5"/>
          <p:cNvSpPr txBox="1"/>
          <p:nvPr/>
        </p:nvSpPr>
        <p:spPr>
          <a:xfrm>
            <a:off x="1287000" y="3816000"/>
            <a:ext cx="33300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TextShape 6"/>
          <p:cNvSpPr txBox="1"/>
          <p:nvPr/>
        </p:nvSpPr>
        <p:spPr>
          <a:xfrm>
            <a:off x="4059000" y="2952000"/>
            <a:ext cx="33300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TextShape 7"/>
          <p:cNvSpPr txBox="1"/>
          <p:nvPr/>
        </p:nvSpPr>
        <p:spPr>
          <a:xfrm>
            <a:off x="1310760" y="1512000"/>
            <a:ext cx="34524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TextShape 8"/>
          <p:cNvSpPr txBox="1"/>
          <p:nvPr/>
        </p:nvSpPr>
        <p:spPr>
          <a:xfrm>
            <a:off x="2232000" y="2160000"/>
            <a:ext cx="34524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Line 9"/>
          <p:cNvSpPr/>
          <p:nvPr/>
        </p:nvSpPr>
        <p:spPr>
          <a:xfrm>
            <a:off x="1764000" y="1980000"/>
            <a:ext cx="900000" cy="90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Line 10"/>
          <p:cNvSpPr/>
          <p:nvPr/>
        </p:nvSpPr>
        <p:spPr>
          <a:xfrm flipV="1">
            <a:off x="1764000" y="2877840"/>
            <a:ext cx="900000" cy="90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Line 11"/>
          <p:cNvSpPr/>
          <p:nvPr/>
        </p:nvSpPr>
        <p:spPr>
          <a:xfrm>
            <a:off x="2645280" y="2877840"/>
            <a:ext cx="127728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Line 12"/>
          <p:cNvSpPr/>
          <p:nvPr/>
        </p:nvSpPr>
        <p:spPr>
          <a:xfrm>
            <a:off x="1349280" y="2877840"/>
            <a:ext cx="1277280" cy="0"/>
          </a:xfrm>
          <a:prstGeom prst="line">
            <a:avLst/>
          </a:prstGeom>
          <a:ln>
            <a:solidFill>
              <a:srgbClr val="000000"/>
            </a:solidFill>
            <a:custDash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TextShape 13"/>
          <p:cNvSpPr txBox="1"/>
          <p:nvPr/>
        </p:nvSpPr>
        <p:spPr>
          <a:xfrm>
            <a:off x="1542240" y="2448000"/>
            <a:ext cx="86400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alpha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935</TotalTime>
  <Application>LibreOffice/5.3.6.1$Linux_X86_64 LibreOffice_project/30$Build-1</Application>
  <Words>73</Words>
  <Paragraphs>28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2018-12-26T18:25:56Z</dcterms:created>
  <dc:creator>Seb</dc:creator>
  <dc:description/>
  <dc:language>fr-FR</dc:language>
  <cp:lastModifiedBy/>
  <dcterms:modified xsi:type="dcterms:W3CDTF">2019-12-25T23:55:08Z</dcterms:modified>
  <cp:revision>49</cp:revision>
  <dc:subject/>
  <dc:title>Diapositive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Affichage à l'écran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