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>
            <a:stCxn id="20" idx="3"/>
            <a:endCxn id="26" idx="2"/>
          </p:cNvCxnSpPr>
          <p:nvPr/>
        </p:nvCxnSpPr>
        <p:spPr>
          <a:xfrm>
            <a:off x="1071570" y="1113336"/>
            <a:ext cx="500066" cy="35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8" idx="3"/>
            <a:endCxn id="26" idx="2"/>
          </p:cNvCxnSpPr>
          <p:nvPr/>
        </p:nvCxnSpPr>
        <p:spPr>
          <a:xfrm flipV="1">
            <a:off x="1071538" y="1472006"/>
            <a:ext cx="500098" cy="355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3" idx="6"/>
            <a:endCxn id="85" idx="1"/>
          </p:cNvCxnSpPr>
          <p:nvPr/>
        </p:nvCxnSpPr>
        <p:spPr>
          <a:xfrm>
            <a:off x="7360892" y="1465860"/>
            <a:ext cx="497256" cy="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1" idx="3"/>
            <a:endCxn id="61" idx="1"/>
          </p:cNvCxnSpPr>
          <p:nvPr/>
        </p:nvCxnSpPr>
        <p:spPr>
          <a:xfrm>
            <a:off x="4929190" y="239314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0430" y="2071678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pass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26" idx="4"/>
            <a:endCxn id="35" idx="1"/>
          </p:cNvCxnSpPr>
          <p:nvPr/>
        </p:nvCxnSpPr>
        <p:spPr>
          <a:xfrm rot="16200000" flipH="1">
            <a:off x="1648239" y="1755403"/>
            <a:ext cx="741143" cy="53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2844" y="1643050"/>
            <a:ext cx="928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target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42844" y="928670"/>
            <a:ext cx="928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actual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1571636" y="129200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26" idx="6"/>
            <a:endCxn id="65" idx="1"/>
          </p:cNvCxnSpPr>
          <p:nvPr/>
        </p:nvCxnSpPr>
        <p:spPr>
          <a:xfrm flipV="1">
            <a:off x="1931636" y="1464455"/>
            <a:ext cx="3283306" cy="7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85984" y="2071678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Delta(t)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35" idx="3"/>
            <a:endCxn id="11" idx="1"/>
          </p:cNvCxnSpPr>
          <p:nvPr/>
        </p:nvCxnSpPr>
        <p:spPr>
          <a:xfrm>
            <a:off x="3214678" y="239314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6" idx="6"/>
            <a:endCxn id="55" idx="1"/>
          </p:cNvCxnSpPr>
          <p:nvPr/>
        </p:nvCxnSpPr>
        <p:spPr>
          <a:xfrm flipV="1">
            <a:off x="1931636" y="607223"/>
            <a:ext cx="568662" cy="864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00298" y="285752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Integral</a:t>
            </a:r>
            <a:r>
              <a:rPr lang="fr-FR" dirty="0" smtClean="0"/>
              <a:t>(t)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29058" y="285752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Limiter</a:t>
            </a:r>
            <a:endParaRPr lang="fr-FR" dirty="0"/>
          </a:p>
        </p:txBody>
      </p:sp>
      <p:cxnSp>
        <p:nvCxnSpPr>
          <p:cNvPr id="59" name="Connecteur droit avec flèche 58"/>
          <p:cNvCxnSpPr>
            <a:stCxn id="55" idx="3"/>
            <a:endCxn id="57" idx="1"/>
          </p:cNvCxnSpPr>
          <p:nvPr/>
        </p:nvCxnSpPr>
        <p:spPr>
          <a:xfrm>
            <a:off x="3643306" y="60722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214942" y="285752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*(-</a:t>
            </a:r>
            <a:r>
              <a:rPr lang="fr-FR" dirty="0" err="1" smtClean="0"/>
              <a:t>Ki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5214942" y="2071678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*(-</a:t>
            </a:r>
            <a:r>
              <a:rPr lang="fr-FR" dirty="0" err="1" smtClean="0"/>
              <a:t>Kd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64" name="Connecteur droit avec flèche 63"/>
          <p:cNvCxnSpPr>
            <a:stCxn id="57" idx="3"/>
            <a:endCxn id="60" idx="1"/>
          </p:cNvCxnSpPr>
          <p:nvPr/>
        </p:nvCxnSpPr>
        <p:spPr>
          <a:xfrm>
            <a:off x="4857752" y="60722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14942" y="1142984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*(-</a:t>
            </a:r>
            <a:r>
              <a:rPr lang="fr-FR" dirty="0" err="1" smtClean="0"/>
              <a:t>Kp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3" name="Ellipse 72"/>
          <p:cNvSpPr/>
          <p:nvPr/>
        </p:nvSpPr>
        <p:spPr>
          <a:xfrm>
            <a:off x="7000892" y="12858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cxnSp>
        <p:nvCxnSpPr>
          <p:cNvPr id="75" name="Connecteur droit avec flèche 74"/>
          <p:cNvCxnSpPr>
            <a:stCxn id="60" idx="3"/>
            <a:endCxn id="73" idx="1"/>
          </p:cNvCxnSpPr>
          <p:nvPr/>
        </p:nvCxnSpPr>
        <p:spPr>
          <a:xfrm>
            <a:off x="6143636" y="607223"/>
            <a:ext cx="909977" cy="7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65" idx="3"/>
            <a:endCxn id="73" idx="2"/>
          </p:cNvCxnSpPr>
          <p:nvPr/>
        </p:nvCxnSpPr>
        <p:spPr>
          <a:xfrm>
            <a:off x="6143636" y="1464455"/>
            <a:ext cx="857256" cy="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61" idx="3"/>
            <a:endCxn id="73" idx="3"/>
          </p:cNvCxnSpPr>
          <p:nvPr/>
        </p:nvCxnSpPr>
        <p:spPr>
          <a:xfrm flipV="1">
            <a:off x="6143636" y="1593139"/>
            <a:ext cx="909977" cy="80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57290" y="142852"/>
            <a:ext cx="6215106" cy="27146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6429388" y="25003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PID block</a:t>
            </a:r>
            <a:endParaRPr lang="fr-FR" dirty="0"/>
          </a:p>
        </p:txBody>
      </p:sp>
      <p:sp>
        <p:nvSpPr>
          <p:cNvPr id="85" name="ZoneTexte 84"/>
          <p:cNvSpPr txBox="1"/>
          <p:nvPr/>
        </p:nvSpPr>
        <p:spPr>
          <a:xfrm>
            <a:off x="7858148" y="1285860"/>
            <a:ext cx="928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output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3921628" y="574198"/>
            <a:ext cx="10018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desired</a:t>
            </a:r>
            <a:r>
              <a:rPr lang="fr-FR" dirty="0" smtClean="0"/>
              <a:t> roll rate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3929026" y="71414"/>
            <a:ext cx="1000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</a:t>
            </a:r>
            <a:r>
              <a:rPr lang="fr-FR" dirty="0" smtClean="0"/>
              <a:t>oll </a:t>
            </a:r>
            <a:r>
              <a:rPr lang="fr-FR" dirty="0" smtClean="0"/>
              <a:t>rate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286348" y="25829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PID</a:t>
            </a:r>
            <a:endParaRPr lang="fr-FR" dirty="0"/>
          </a:p>
        </p:txBody>
      </p:sp>
      <p:cxnSp>
        <p:nvCxnSpPr>
          <p:cNvPr id="101" name="Connecteur droit avec flèche 100"/>
          <p:cNvCxnSpPr>
            <a:stCxn id="98" idx="3"/>
            <a:endCxn id="100" idx="1"/>
          </p:cNvCxnSpPr>
          <p:nvPr/>
        </p:nvCxnSpPr>
        <p:spPr>
          <a:xfrm>
            <a:off x="4929190" y="256080"/>
            <a:ext cx="357158" cy="323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19" idx="3"/>
            <a:endCxn id="100" idx="1"/>
          </p:cNvCxnSpPr>
          <p:nvPr/>
        </p:nvCxnSpPr>
        <p:spPr>
          <a:xfrm flipV="1">
            <a:off x="4923442" y="579767"/>
            <a:ext cx="362906" cy="317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100" idx="3"/>
            <a:endCxn id="122" idx="1"/>
          </p:cNvCxnSpPr>
          <p:nvPr/>
        </p:nvCxnSpPr>
        <p:spPr>
          <a:xfrm flipV="1">
            <a:off x="6000728" y="578903"/>
            <a:ext cx="285784" cy="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6286512" y="394237"/>
            <a:ext cx="2143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roll_quad_</a:t>
            </a:r>
            <a:r>
              <a:rPr lang="fr-FR" dirty="0" smtClean="0"/>
              <a:t> </a:t>
            </a:r>
            <a:r>
              <a:rPr lang="fr-FR" dirty="0" smtClean="0"/>
              <a:t>control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428596" y="4000504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Body_pitch_control</a:t>
            </a:r>
            <a:r>
              <a:rPr lang="fr-FR" dirty="0" smtClean="0"/>
              <a:t> = (</a:t>
            </a:r>
            <a:r>
              <a:rPr lang="fr-FR" dirty="0" err="1" smtClean="0"/>
              <a:t>pitch_control</a:t>
            </a:r>
            <a:r>
              <a:rPr lang="fr-FR" dirty="0" smtClean="0"/>
              <a:t> – </a:t>
            </a:r>
            <a:r>
              <a:rPr lang="fr-FR" dirty="0" err="1" smtClean="0"/>
              <a:t>roll_control</a:t>
            </a:r>
            <a:r>
              <a:rPr lang="fr-FR" dirty="0" smtClean="0"/>
              <a:t>)*(3/4)</a:t>
            </a:r>
          </a:p>
          <a:p>
            <a:r>
              <a:rPr lang="fr-FR" dirty="0" err="1" smtClean="0"/>
              <a:t>Body_roll_control</a:t>
            </a:r>
            <a:r>
              <a:rPr lang="fr-FR" dirty="0" smtClean="0"/>
              <a:t> = (</a:t>
            </a:r>
            <a:r>
              <a:rPr lang="fr-FR" dirty="0" err="1" smtClean="0"/>
              <a:t>pitch_control</a:t>
            </a:r>
            <a:r>
              <a:rPr lang="fr-FR" dirty="0" smtClean="0"/>
              <a:t> + </a:t>
            </a:r>
            <a:r>
              <a:rPr lang="fr-FR" dirty="0" err="1" smtClean="0"/>
              <a:t>roll_control</a:t>
            </a:r>
            <a:r>
              <a:rPr lang="fr-FR" dirty="0" smtClean="0"/>
              <a:t>)*(3/4)</a:t>
            </a:r>
          </a:p>
          <a:p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428596" y="5072074"/>
            <a:ext cx="350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Motor_A</a:t>
            </a:r>
            <a:r>
              <a:rPr lang="fr-FR" dirty="0" smtClean="0"/>
              <a:t> = + </a:t>
            </a:r>
            <a:r>
              <a:rPr lang="fr-FR" dirty="0" err="1" smtClean="0"/>
              <a:t>Body_pitch_control</a:t>
            </a:r>
            <a:endParaRPr lang="fr-FR" dirty="0" smtClean="0"/>
          </a:p>
          <a:p>
            <a:r>
              <a:rPr lang="fr-FR" dirty="0" err="1" smtClean="0"/>
              <a:t>Motor_B</a:t>
            </a:r>
            <a:r>
              <a:rPr lang="fr-FR" dirty="0" smtClean="0"/>
              <a:t> = - </a:t>
            </a:r>
            <a:r>
              <a:rPr lang="fr-FR" dirty="0" err="1" smtClean="0"/>
              <a:t>Body_roll_control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Motor_C</a:t>
            </a:r>
            <a:r>
              <a:rPr lang="fr-FR" dirty="0" smtClean="0"/>
              <a:t> = - </a:t>
            </a:r>
            <a:r>
              <a:rPr lang="fr-FR" dirty="0" err="1" smtClean="0"/>
              <a:t>Body_pitch_control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Motor_D</a:t>
            </a:r>
            <a:r>
              <a:rPr lang="fr-FR" dirty="0" smtClean="0"/>
              <a:t> = + </a:t>
            </a:r>
            <a:r>
              <a:rPr lang="fr-FR" dirty="0" err="1" smtClean="0"/>
              <a:t>Body_roll_control</a:t>
            </a:r>
            <a:r>
              <a:rPr lang="fr-FR" dirty="0" smtClean="0"/>
              <a:t>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928694" y="393742"/>
            <a:ext cx="1500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</a:t>
            </a:r>
            <a:r>
              <a:rPr lang="fr-FR" dirty="0" smtClean="0"/>
              <a:t>oll </a:t>
            </a:r>
            <a:r>
              <a:rPr lang="fr-FR" dirty="0" smtClean="0"/>
              <a:t>angle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928694" y="893808"/>
            <a:ext cx="1500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commanded</a:t>
            </a:r>
            <a:endParaRPr lang="fr-FR" dirty="0" smtClean="0"/>
          </a:p>
          <a:p>
            <a:pPr algn="ctr"/>
            <a:r>
              <a:rPr lang="fr-FR" dirty="0" smtClean="0"/>
              <a:t>roll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488" y="571480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PID</a:t>
            </a:r>
            <a:endParaRPr lang="fr-FR" dirty="0"/>
          </a:p>
        </p:txBody>
      </p:sp>
      <p:cxnSp>
        <p:nvCxnSpPr>
          <p:cNvPr id="95" name="Connecteur droit avec flèche 94"/>
          <p:cNvCxnSpPr>
            <a:stCxn id="90" idx="3"/>
            <a:endCxn id="94" idx="1"/>
          </p:cNvCxnSpPr>
          <p:nvPr/>
        </p:nvCxnSpPr>
        <p:spPr>
          <a:xfrm>
            <a:off x="2428860" y="578408"/>
            <a:ext cx="428628" cy="314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92" idx="3"/>
            <a:endCxn id="94" idx="1"/>
          </p:cNvCxnSpPr>
          <p:nvPr/>
        </p:nvCxnSpPr>
        <p:spPr>
          <a:xfrm flipV="1">
            <a:off x="2428860" y="892951"/>
            <a:ext cx="428628" cy="324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4" idx="3"/>
            <a:endCxn id="19" idx="1"/>
          </p:cNvCxnSpPr>
          <p:nvPr/>
        </p:nvCxnSpPr>
        <p:spPr>
          <a:xfrm>
            <a:off x="3571868" y="892951"/>
            <a:ext cx="349760" cy="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73</Words>
  <PresentationFormat>Affichage à l'écran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Seb</dc:creator>
  <cp:lastModifiedBy>Seb</cp:lastModifiedBy>
  <cp:revision>39</cp:revision>
  <dcterms:created xsi:type="dcterms:W3CDTF">2018-12-26T18:25:56Z</dcterms:created>
  <dcterms:modified xsi:type="dcterms:W3CDTF">2018-12-30T08:59:11Z</dcterms:modified>
</cp:coreProperties>
</file>