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71720" y="1113480"/>
            <a:ext cx="499320" cy="35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flipV="1">
            <a:off x="1071360" y="1471320"/>
            <a:ext cx="499320" cy="35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7360920" y="1465920"/>
            <a:ext cx="49644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4929120" y="2393280"/>
            <a:ext cx="2851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3500280" y="2071800"/>
            <a:ext cx="1428120" cy="642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Low pass filter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 flipH="1" rot="16200000">
            <a:off x="1647360" y="1756080"/>
            <a:ext cx="74052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142920" y="1643040"/>
            <a:ext cx="92808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target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142920" y="928800"/>
            <a:ext cx="92808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actual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1571760" y="1292040"/>
            <a:ext cx="359280" cy="359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 flipV="1">
            <a:off x="1931760" y="1463760"/>
            <a:ext cx="328248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1"/>
          <p:cNvSpPr/>
          <p:nvPr/>
        </p:nvSpPr>
        <p:spPr>
          <a:xfrm>
            <a:off x="2286000" y="2071800"/>
            <a:ext cx="928080" cy="642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Delta(t)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3214800" y="2393280"/>
            <a:ext cx="2851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 flipV="1">
            <a:off x="1931760" y="606600"/>
            <a:ext cx="56808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4"/>
          <p:cNvSpPr/>
          <p:nvPr/>
        </p:nvSpPr>
        <p:spPr>
          <a:xfrm>
            <a:off x="2500200" y="285840"/>
            <a:ext cx="1142280" cy="642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Integral(t)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3929040" y="285840"/>
            <a:ext cx="928080" cy="642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Limiter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3643200" y="607320"/>
            <a:ext cx="2851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7"/>
          <p:cNvSpPr/>
          <p:nvPr/>
        </p:nvSpPr>
        <p:spPr>
          <a:xfrm>
            <a:off x="5214960" y="285840"/>
            <a:ext cx="928080" cy="642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*(-Ki)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5214960" y="2071800"/>
            <a:ext cx="928080" cy="642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*(-Kd)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4857840" y="607320"/>
            <a:ext cx="3564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0"/>
          <p:cNvSpPr/>
          <p:nvPr/>
        </p:nvSpPr>
        <p:spPr>
          <a:xfrm>
            <a:off x="5214960" y="1143000"/>
            <a:ext cx="928080" cy="642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*(-Kp)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1"/>
          <p:cNvSpPr/>
          <p:nvPr/>
        </p:nvSpPr>
        <p:spPr>
          <a:xfrm>
            <a:off x="7000920" y="1285920"/>
            <a:ext cx="359280" cy="359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2"/>
          <p:cNvSpPr/>
          <p:nvPr/>
        </p:nvSpPr>
        <p:spPr>
          <a:xfrm>
            <a:off x="6143760" y="607320"/>
            <a:ext cx="909360" cy="73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3"/>
          <p:cNvSpPr/>
          <p:nvPr/>
        </p:nvSpPr>
        <p:spPr>
          <a:xfrm>
            <a:off x="6143760" y="1464480"/>
            <a:ext cx="8564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4"/>
          <p:cNvSpPr/>
          <p:nvPr/>
        </p:nvSpPr>
        <p:spPr>
          <a:xfrm flipV="1">
            <a:off x="6143760" y="1592280"/>
            <a:ext cx="90936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5"/>
          <p:cNvSpPr/>
          <p:nvPr/>
        </p:nvSpPr>
        <p:spPr>
          <a:xfrm>
            <a:off x="1357200" y="142920"/>
            <a:ext cx="6214320" cy="2714040"/>
          </a:xfrm>
          <a:prstGeom prst="rect">
            <a:avLst/>
          </a:prstGeom>
          <a:noFill/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6"/>
          <p:cNvSpPr/>
          <p:nvPr/>
        </p:nvSpPr>
        <p:spPr>
          <a:xfrm>
            <a:off x="6429240" y="2500200"/>
            <a:ext cx="1142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PID block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7858080" y="1285920"/>
            <a:ext cx="92808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921480" y="574200"/>
            <a:ext cx="100116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desired roll rate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929040" y="71280"/>
            <a:ext cx="99936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roll rate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286240" y="258120"/>
            <a:ext cx="713520" cy="642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929120" y="255960"/>
            <a:ext cx="35640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 flipV="1">
            <a:off x="4923360" y="578880"/>
            <a:ext cx="362160" cy="31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6"/>
          <p:cNvSpPr/>
          <p:nvPr/>
        </p:nvSpPr>
        <p:spPr>
          <a:xfrm flipV="1">
            <a:off x="6000840" y="577440"/>
            <a:ext cx="28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6286680" y="394200"/>
            <a:ext cx="214236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roll_quad_ control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928800" y="393840"/>
            <a:ext cx="149940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roll angle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928800" y="893880"/>
            <a:ext cx="149940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commanded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roll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2857320" y="571320"/>
            <a:ext cx="713520" cy="642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2428920" y="578520"/>
            <a:ext cx="428040" cy="31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2"/>
          <p:cNvSpPr/>
          <p:nvPr/>
        </p:nvSpPr>
        <p:spPr>
          <a:xfrm flipV="1">
            <a:off x="2428920" y="892080"/>
            <a:ext cx="428040" cy="32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3"/>
          <p:cNvSpPr/>
          <p:nvPr/>
        </p:nvSpPr>
        <p:spPr>
          <a:xfrm>
            <a:off x="3571920" y="892800"/>
            <a:ext cx="34920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320120" y="1333800"/>
            <a:ext cx="2460960" cy="2683080"/>
          </a:xfrm>
          <a:prstGeom prst="rect">
            <a:avLst/>
          </a:prstGeom>
          <a:ln>
            <a:noFill/>
          </a:ln>
        </p:spPr>
      </p:pic>
      <p:sp>
        <p:nvSpPr>
          <p:cNvPr id="117" name="Line 1"/>
          <p:cNvSpPr/>
          <p:nvPr/>
        </p:nvSpPr>
        <p:spPr>
          <a:xfrm flipV="1">
            <a:off x="4392000" y="3708000"/>
            <a:ext cx="0" cy="9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2"/>
          <p:cNvSpPr/>
          <p:nvPr/>
        </p:nvSpPr>
        <p:spPr>
          <a:xfrm flipH="1">
            <a:off x="3492000" y="4608000"/>
            <a:ext cx="9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3"/>
          <p:cNvSpPr txBox="1"/>
          <p:nvPr/>
        </p:nvSpPr>
        <p:spPr>
          <a:xfrm>
            <a:off x="3312000" y="4572000"/>
            <a:ext cx="432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4068000" y="3544560"/>
            <a:ext cx="432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 rot="18910800">
            <a:off x="3742920" y="2697840"/>
            <a:ext cx="359640" cy="35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 rot="18910800">
            <a:off x="2466720" y="3966480"/>
            <a:ext cx="359640" cy="35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 rot="18910800">
            <a:off x="2473560" y="1420920"/>
            <a:ext cx="359640" cy="35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 rot="18910800">
            <a:off x="1196280" y="2689920"/>
            <a:ext cx="359640" cy="35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5"/>
          <p:cNvSpPr/>
          <p:nvPr/>
        </p:nvSpPr>
        <p:spPr>
          <a:xfrm>
            <a:off x="1376640" y="2869920"/>
            <a:ext cx="2545920" cy="7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6"/>
          <p:cNvSpPr/>
          <p:nvPr/>
        </p:nvSpPr>
        <p:spPr>
          <a:xfrm flipV="1">
            <a:off x="2645280" y="1601280"/>
            <a:ext cx="8280" cy="2545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7"/>
          <p:cNvSpPr/>
          <p:nvPr/>
        </p:nvSpPr>
        <p:spPr>
          <a:xfrm>
            <a:off x="891000" y="3024000"/>
            <a:ext cx="3326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2115000" y="4248000"/>
            <a:ext cx="3326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3398760" y="3024000"/>
            <a:ext cx="3448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2822760" y="1152000"/>
            <a:ext cx="3448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1932120" y="2557800"/>
            <a:ext cx="3448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Line 12"/>
          <p:cNvSpPr/>
          <p:nvPr/>
        </p:nvSpPr>
        <p:spPr>
          <a:xfrm flipV="1">
            <a:off x="4176000" y="3636000"/>
            <a:ext cx="0" cy="9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3"/>
          <p:cNvSpPr/>
          <p:nvPr/>
        </p:nvSpPr>
        <p:spPr>
          <a:xfrm flipH="1">
            <a:off x="3276000" y="4536000"/>
            <a:ext cx="9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14"/>
          <p:cNvSpPr txBox="1"/>
          <p:nvPr/>
        </p:nvSpPr>
        <p:spPr>
          <a:xfrm>
            <a:off x="3096000" y="4500000"/>
            <a:ext cx="432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15"/>
          <p:cNvSpPr txBox="1"/>
          <p:nvPr/>
        </p:nvSpPr>
        <p:spPr>
          <a:xfrm>
            <a:off x="3852000" y="3544560"/>
            <a:ext cx="432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 rot="18910800">
            <a:off x="3742920" y="2697840"/>
            <a:ext cx="359640" cy="35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 rot="18910800">
            <a:off x="1566720" y="3606480"/>
            <a:ext cx="359640" cy="35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 rot="18910800">
            <a:off x="1592280" y="1825920"/>
            <a:ext cx="359640" cy="35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4"/>
          <p:cNvSpPr/>
          <p:nvPr/>
        </p:nvSpPr>
        <p:spPr>
          <a:xfrm>
            <a:off x="2645280" y="2877840"/>
            <a:ext cx="12772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1287000" y="3816000"/>
            <a:ext cx="3326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4059000" y="2952000"/>
            <a:ext cx="3326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1310760" y="1512000"/>
            <a:ext cx="3448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2196000" y="3240000"/>
            <a:ext cx="5040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fr-FR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9"/>
          <p:cNvSpPr/>
          <p:nvPr/>
        </p:nvSpPr>
        <p:spPr>
          <a:xfrm>
            <a:off x="1764000" y="1980000"/>
            <a:ext cx="900000" cy="9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0"/>
          <p:cNvSpPr/>
          <p:nvPr/>
        </p:nvSpPr>
        <p:spPr>
          <a:xfrm flipV="1">
            <a:off x="1764000" y="2877840"/>
            <a:ext cx="900000" cy="9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1"/>
          <p:cNvSpPr/>
          <p:nvPr/>
        </p:nvSpPr>
        <p:spPr>
          <a:xfrm>
            <a:off x="2645280" y="2877840"/>
            <a:ext cx="12772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2"/>
          <p:cNvSpPr/>
          <p:nvPr/>
        </p:nvSpPr>
        <p:spPr>
          <a:xfrm>
            <a:off x="1349280" y="2877840"/>
            <a:ext cx="12772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3"/>
          <p:cNvSpPr/>
          <p:nvPr/>
        </p:nvSpPr>
        <p:spPr>
          <a:xfrm>
            <a:off x="1542240" y="2448000"/>
            <a:ext cx="863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alpha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3024000" y="2486880"/>
            <a:ext cx="5040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fr-FR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Line 15"/>
          <p:cNvSpPr/>
          <p:nvPr/>
        </p:nvSpPr>
        <p:spPr>
          <a:xfrm flipV="1">
            <a:off x="3744000" y="3492000"/>
            <a:ext cx="0" cy="9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6"/>
          <p:cNvSpPr/>
          <p:nvPr/>
        </p:nvSpPr>
        <p:spPr>
          <a:xfrm flipH="1">
            <a:off x="2844000" y="4392000"/>
            <a:ext cx="9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Shape 17"/>
          <p:cNvSpPr txBox="1"/>
          <p:nvPr/>
        </p:nvSpPr>
        <p:spPr>
          <a:xfrm>
            <a:off x="2628000" y="4392000"/>
            <a:ext cx="432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18"/>
          <p:cNvSpPr txBox="1"/>
          <p:nvPr/>
        </p:nvSpPr>
        <p:spPr>
          <a:xfrm>
            <a:off x="3420000" y="3400560"/>
            <a:ext cx="432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Application>LibreOffice/5.3.6.1$Linux_X86_64 LibreOffice_project/30$Build-1</Application>
  <Words>73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2018-12-26T18:25:56Z</dcterms:created>
  <dc:creator>Seb</dc:creator>
  <dc:description/>
  <dc:language>fr-FR</dc:language>
  <cp:lastModifiedBy/>
  <dcterms:modified xsi:type="dcterms:W3CDTF">2019-12-26T22:58:54Z</dcterms:modified>
  <cp:revision>51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