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320" cy="1468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Cliquez pour éditer le format du texte-titre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520" cy="3976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Cliquez pour éditer le format du plan de texte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niveau de plan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Quatrième niveau de plan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Cinquième niveau de plan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Sixième niveau de plan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Septième niveau de plan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fr-F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Cliquez pour éditer le format du texte-titre</a:t>
            </a:r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Cliquez pour éditer le format du plan de texte</a:t>
            </a:r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niveau de plan</a:t>
            </a:r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Troisième niveau de plan</a:t>
            </a:r>
            <a:endParaRPr b="0" lang="fr-F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Quatrième niveau de plan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Cinquième niveau de plan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Sixième niveau de plan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Septième niveau de plan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1071720" y="1113480"/>
            <a:ext cx="498960" cy="357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" name="CustomShape 2"/>
          <p:cNvSpPr/>
          <p:nvPr/>
        </p:nvSpPr>
        <p:spPr>
          <a:xfrm flipV="1">
            <a:off x="1071360" y="1470600"/>
            <a:ext cx="498960" cy="354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8" name="CustomShape 3"/>
          <p:cNvSpPr/>
          <p:nvPr/>
        </p:nvSpPr>
        <p:spPr>
          <a:xfrm>
            <a:off x="7360920" y="1465920"/>
            <a:ext cx="496080" cy="3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" name="CustomShape 4"/>
          <p:cNvSpPr/>
          <p:nvPr/>
        </p:nvSpPr>
        <p:spPr>
          <a:xfrm>
            <a:off x="4929120" y="2393280"/>
            <a:ext cx="2847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CustomShape 5"/>
          <p:cNvSpPr/>
          <p:nvPr/>
        </p:nvSpPr>
        <p:spPr>
          <a:xfrm>
            <a:off x="3500280" y="2071800"/>
            <a:ext cx="1427760" cy="64188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Low pass filter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CustomShape 6"/>
          <p:cNvSpPr/>
          <p:nvPr/>
        </p:nvSpPr>
        <p:spPr>
          <a:xfrm flipH="1" rot="16200000">
            <a:off x="1646640" y="1756440"/>
            <a:ext cx="740160" cy="533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" name="CustomShape 7"/>
          <p:cNvSpPr/>
          <p:nvPr/>
        </p:nvSpPr>
        <p:spPr>
          <a:xfrm>
            <a:off x="142920" y="1643040"/>
            <a:ext cx="927720" cy="3639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target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CustomShape 8"/>
          <p:cNvSpPr/>
          <p:nvPr/>
        </p:nvSpPr>
        <p:spPr>
          <a:xfrm>
            <a:off x="142920" y="928800"/>
            <a:ext cx="927720" cy="3639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actual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CustomShape 9"/>
          <p:cNvSpPr/>
          <p:nvPr/>
        </p:nvSpPr>
        <p:spPr>
          <a:xfrm>
            <a:off x="1571760" y="1292040"/>
            <a:ext cx="358920" cy="3589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-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10"/>
          <p:cNvSpPr/>
          <p:nvPr/>
        </p:nvSpPr>
        <p:spPr>
          <a:xfrm flipV="1">
            <a:off x="1931760" y="1463760"/>
            <a:ext cx="3282120" cy="6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" name="CustomShape 11"/>
          <p:cNvSpPr/>
          <p:nvPr/>
        </p:nvSpPr>
        <p:spPr>
          <a:xfrm>
            <a:off x="2286000" y="2071800"/>
            <a:ext cx="927720" cy="64188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Delta(t)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CustomShape 12"/>
          <p:cNvSpPr/>
          <p:nvPr/>
        </p:nvSpPr>
        <p:spPr>
          <a:xfrm>
            <a:off x="3214800" y="2393280"/>
            <a:ext cx="2847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CustomShape 13"/>
          <p:cNvSpPr/>
          <p:nvPr/>
        </p:nvSpPr>
        <p:spPr>
          <a:xfrm flipV="1">
            <a:off x="1931760" y="605880"/>
            <a:ext cx="567720" cy="863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CustomShape 14"/>
          <p:cNvSpPr/>
          <p:nvPr/>
        </p:nvSpPr>
        <p:spPr>
          <a:xfrm>
            <a:off x="2500200" y="285840"/>
            <a:ext cx="1141920" cy="64188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Integral(t)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CustomShape 15"/>
          <p:cNvSpPr/>
          <p:nvPr/>
        </p:nvSpPr>
        <p:spPr>
          <a:xfrm>
            <a:off x="3929040" y="285840"/>
            <a:ext cx="927720" cy="64188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Limiter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CustomShape 16"/>
          <p:cNvSpPr/>
          <p:nvPr/>
        </p:nvSpPr>
        <p:spPr>
          <a:xfrm>
            <a:off x="3643200" y="607320"/>
            <a:ext cx="2847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CustomShape 17"/>
          <p:cNvSpPr/>
          <p:nvPr/>
        </p:nvSpPr>
        <p:spPr>
          <a:xfrm>
            <a:off x="5214960" y="285840"/>
            <a:ext cx="927720" cy="64188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*(-Ki)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CustomShape 18"/>
          <p:cNvSpPr/>
          <p:nvPr/>
        </p:nvSpPr>
        <p:spPr>
          <a:xfrm>
            <a:off x="5214960" y="2071800"/>
            <a:ext cx="927720" cy="64188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*(-Kd)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CustomShape 19"/>
          <p:cNvSpPr/>
          <p:nvPr/>
        </p:nvSpPr>
        <p:spPr>
          <a:xfrm>
            <a:off x="4857840" y="607320"/>
            <a:ext cx="3560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CustomShape 20"/>
          <p:cNvSpPr/>
          <p:nvPr/>
        </p:nvSpPr>
        <p:spPr>
          <a:xfrm>
            <a:off x="5214960" y="1143000"/>
            <a:ext cx="927720" cy="64188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*(-Kp)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CustomShape 21"/>
          <p:cNvSpPr/>
          <p:nvPr/>
        </p:nvSpPr>
        <p:spPr>
          <a:xfrm>
            <a:off x="7000920" y="1285920"/>
            <a:ext cx="358920" cy="3589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+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CustomShape 22"/>
          <p:cNvSpPr/>
          <p:nvPr/>
        </p:nvSpPr>
        <p:spPr>
          <a:xfrm>
            <a:off x="6143760" y="607320"/>
            <a:ext cx="909000" cy="730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" name="CustomShape 23"/>
          <p:cNvSpPr/>
          <p:nvPr/>
        </p:nvSpPr>
        <p:spPr>
          <a:xfrm>
            <a:off x="6143760" y="1464480"/>
            <a:ext cx="8560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" name="CustomShape 24"/>
          <p:cNvSpPr/>
          <p:nvPr/>
        </p:nvSpPr>
        <p:spPr>
          <a:xfrm flipV="1">
            <a:off x="6143760" y="1591560"/>
            <a:ext cx="909000" cy="798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CustomShape 25"/>
          <p:cNvSpPr/>
          <p:nvPr/>
        </p:nvSpPr>
        <p:spPr>
          <a:xfrm>
            <a:off x="1357200" y="142920"/>
            <a:ext cx="6213960" cy="2713680"/>
          </a:xfrm>
          <a:prstGeom prst="rect">
            <a:avLst/>
          </a:prstGeom>
          <a:noFill/>
          <a:ln>
            <a:custDash>
              <a:ds d="400000" sp="300000"/>
            </a:custDash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CustomShape 26"/>
          <p:cNvSpPr/>
          <p:nvPr/>
        </p:nvSpPr>
        <p:spPr>
          <a:xfrm>
            <a:off x="6429240" y="2500200"/>
            <a:ext cx="11419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PID block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CustomShape 27"/>
          <p:cNvSpPr/>
          <p:nvPr/>
        </p:nvSpPr>
        <p:spPr>
          <a:xfrm>
            <a:off x="7858080" y="1285920"/>
            <a:ext cx="927720" cy="3639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output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3921480" y="574200"/>
            <a:ext cx="1000800" cy="638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desired roll rate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CustomShape 2"/>
          <p:cNvSpPr/>
          <p:nvPr/>
        </p:nvSpPr>
        <p:spPr>
          <a:xfrm>
            <a:off x="3929040" y="71280"/>
            <a:ext cx="999000" cy="3639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roll rate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CustomShape 3"/>
          <p:cNvSpPr/>
          <p:nvPr/>
        </p:nvSpPr>
        <p:spPr>
          <a:xfrm>
            <a:off x="5286240" y="258120"/>
            <a:ext cx="713160" cy="64188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PID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CustomShape 4"/>
          <p:cNvSpPr/>
          <p:nvPr/>
        </p:nvSpPr>
        <p:spPr>
          <a:xfrm>
            <a:off x="4929120" y="255960"/>
            <a:ext cx="356040" cy="322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" name="CustomShape 5"/>
          <p:cNvSpPr/>
          <p:nvPr/>
        </p:nvSpPr>
        <p:spPr>
          <a:xfrm flipV="1">
            <a:off x="4923360" y="578160"/>
            <a:ext cx="361800" cy="316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" name="CustomShape 6"/>
          <p:cNvSpPr/>
          <p:nvPr/>
        </p:nvSpPr>
        <p:spPr>
          <a:xfrm flipV="1">
            <a:off x="6000840" y="576720"/>
            <a:ext cx="2847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" name="CustomShape 7"/>
          <p:cNvSpPr/>
          <p:nvPr/>
        </p:nvSpPr>
        <p:spPr>
          <a:xfrm>
            <a:off x="6286680" y="394200"/>
            <a:ext cx="2142000" cy="3639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roll_quad_ control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CustomShape 8"/>
          <p:cNvSpPr/>
          <p:nvPr/>
        </p:nvSpPr>
        <p:spPr>
          <a:xfrm>
            <a:off x="928800" y="393840"/>
            <a:ext cx="1499040" cy="3639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roll angle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CustomShape 9"/>
          <p:cNvSpPr/>
          <p:nvPr/>
        </p:nvSpPr>
        <p:spPr>
          <a:xfrm>
            <a:off x="928800" y="893880"/>
            <a:ext cx="1499040" cy="638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commanded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roll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CustomShape 10"/>
          <p:cNvSpPr/>
          <p:nvPr/>
        </p:nvSpPr>
        <p:spPr>
          <a:xfrm>
            <a:off x="2857320" y="571320"/>
            <a:ext cx="713160" cy="64188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PID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CustomShape 11"/>
          <p:cNvSpPr/>
          <p:nvPr/>
        </p:nvSpPr>
        <p:spPr>
          <a:xfrm>
            <a:off x="2428920" y="578520"/>
            <a:ext cx="427680" cy="313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" name="CustomShape 12"/>
          <p:cNvSpPr/>
          <p:nvPr/>
        </p:nvSpPr>
        <p:spPr>
          <a:xfrm flipV="1">
            <a:off x="2428920" y="891360"/>
            <a:ext cx="427680" cy="322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" name="CustomShape 13"/>
          <p:cNvSpPr/>
          <p:nvPr/>
        </p:nvSpPr>
        <p:spPr>
          <a:xfrm>
            <a:off x="3571920" y="892800"/>
            <a:ext cx="348840" cy="3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 rot="18910800">
            <a:off x="3742560" y="2697840"/>
            <a:ext cx="359280" cy="35928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7" name="CustomShape 2"/>
          <p:cNvSpPr/>
          <p:nvPr/>
        </p:nvSpPr>
        <p:spPr>
          <a:xfrm rot="18910800">
            <a:off x="2466360" y="3966480"/>
            <a:ext cx="359280" cy="35928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8" name="CustomShape 3"/>
          <p:cNvSpPr/>
          <p:nvPr/>
        </p:nvSpPr>
        <p:spPr>
          <a:xfrm rot="18910800">
            <a:off x="2473200" y="1420920"/>
            <a:ext cx="359280" cy="35928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9" name="CustomShape 4"/>
          <p:cNvSpPr/>
          <p:nvPr/>
        </p:nvSpPr>
        <p:spPr>
          <a:xfrm rot="18910800">
            <a:off x="1195920" y="2689920"/>
            <a:ext cx="359280" cy="35928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0" name="Line 5"/>
          <p:cNvSpPr/>
          <p:nvPr/>
        </p:nvSpPr>
        <p:spPr>
          <a:xfrm>
            <a:off x="1376640" y="2869920"/>
            <a:ext cx="2545920" cy="792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1" name="Line 6"/>
          <p:cNvSpPr/>
          <p:nvPr/>
        </p:nvSpPr>
        <p:spPr>
          <a:xfrm flipV="1">
            <a:off x="2645280" y="1601280"/>
            <a:ext cx="8280" cy="25455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2" name="CustomShape 7"/>
          <p:cNvSpPr/>
          <p:nvPr/>
        </p:nvSpPr>
        <p:spPr>
          <a:xfrm>
            <a:off x="891000" y="3024000"/>
            <a:ext cx="332280" cy="34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CustomShape 8"/>
          <p:cNvSpPr/>
          <p:nvPr/>
        </p:nvSpPr>
        <p:spPr>
          <a:xfrm>
            <a:off x="2115000" y="4248000"/>
            <a:ext cx="332280" cy="34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CustomShape 9"/>
          <p:cNvSpPr/>
          <p:nvPr/>
        </p:nvSpPr>
        <p:spPr>
          <a:xfrm>
            <a:off x="3398760" y="3024000"/>
            <a:ext cx="344520" cy="34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CustomShape 10"/>
          <p:cNvSpPr/>
          <p:nvPr/>
        </p:nvSpPr>
        <p:spPr>
          <a:xfrm>
            <a:off x="2822760" y="1152000"/>
            <a:ext cx="344520" cy="34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CustomShape 11"/>
          <p:cNvSpPr/>
          <p:nvPr/>
        </p:nvSpPr>
        <p:spPr>
          <a:xfrm>
            <a:off x="1932120" y="2485800"/>
            <a:ext cx="515880" cy="34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</a:t>
            </a:r>
            <a:r>
              <a:rPr b="0" lang="fr-FR" sz="1800" spc="-1" strike="noStrike" baseline="-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Line 12"/>
          <p:cNvSpPr/>
          <p:nvPr/>
        </p:nvSpPr>
        <p:spPr>
          <a:xfrm flipV="1">
            <a:off x="4176000" y="3636000"/>
            <a:ext cx="360" cy="900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Line 13"/>
          <p:cNvSpPr/>
          <p:nvPr/>
        </p:nvSpPr>
        <p:spPr>
          <a:xfrm flipH="1">
            <a:off x="3276000" y="4536000"/>
            <a:ext cx="90000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9" name="CustomShape 14"/>
          <p:cNvSpPr/>
          <p:nvPr/>
        </p:nvSpPr>
        <p:spPr>
          <a:xfrm>
            <a:off x="3096000" y="4500000"/>
            <a:ext cx="431640" cy="34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x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CustomShape 15"/>
          <p:cNvSpPr/>
          <p:nvPr/>
        </p:nvSpPr>
        <p:spPr>
          <a:xfrm>
            <a:off x="3852000" y="3544560"/>
            <a:ext cx="431640" cy="34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CustomShape 16"/>
          <p:cNvSpPr/>
          <p:nvPr/>
        </p:nvSpPr>
        <p:spPr>
          <a:xfrm>
            <a:off x="2616120" y="3281040"/>
            <a:ext cx="515880" cy="34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</a:t>
            </a:r>
            <a:r>
              <a:rPr b="0" lang="fr-FR" sz="1800" spc="-1" strike="noStrike" baseline="-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CustomShape 17"/>
          <p:cNvSpPr/>
          <p:nvPr/>
        </p:nvSpPr>
        <p:spPr>
          <a:xfrm>
            <a:off x="2642760" y="2520000"/>
            <a:ext cx="344520" cy="34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 rot="18910800">
            <a:off x="6658560" y="2337840"/>
            <a:ext cx="359280" cy="35928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CustomShape 2"/>
          <p:cNvSpPr/>
          <p:nvPr/>
        </p:nvSpPr>
        <p:spPr>
          <a:xfrm rot="18910800">
            <a:off x="6642360" y="906480"/>
            <a:ext cx="359280" cy="35928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5" name="CustomShape 3"/>
          <p:cNvSpPr/>
          <p:nvPr/>
        </p:nvSpPr>
        <p:spPr>
          <a:xfrm rot="18910800">
            <a:off x="4138200" y="898200"/>
            <a:ext cx="359280" cy="35928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6" name="CustomShape 4"/>
          <p:cNvSpPr/>
          <p:nvPr/>
        </p:nvSpPr>
        <p:spPr>
          <a:xfrm rot="18910800">
            <a:off x="4106160" y="2338200"/>
            <a:ext cx="359280" cy="35928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7" name="Line 5"/>
          <p:cNvSpPr/>
          <p:nvPr/>
        </p:nvSpPr>
        <p:spPr>
          <a:xfrm flipV="1">
            <a:off x="4320000" y="1080000"/>
            <a:ext cx="2520000" cy="1440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CustomShape 6"/>
          <p:cNvSpPr/>
          <p:nvPr/>
        </p:nvSpPr>
        <p:spPr>
          <a:xfrm>
            <a:off x="3735000" y="2520000"/>
            <a:ext cx="332280" cy="34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CustomShape 7"/>
          <p:cNvSpPr/>
          <p:nvPr/>
        </p:nvSpPr>
        <p:spPr>
          <a:xfrm>
            <a:off x="6264000" y="2520000"/>
            <a:ext cx="332280" cy="34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CustomShape 8"/>
          <p:cNvSpPr/>
          <p:nvPr/>
        </p:nvSpPr>
        <p:spPr>
          <a:xfrm>
            <a:off x="6279480" y="665280"/>
            <a:ext cx="344520" cy="34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CustomShape 9"/>
          <p:cNvSpPr/>
          <p:nvPr/>
        </p:nvSpPr>
        <p:spPr>
          <a:xfrm>
            <a:off x="3759480" y="665280"/>
            <a:ext cx="344520" cy="34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CustomShape 10"/>
          <p:cNvSpPr/>
          <p:nvPr/>
        </p:nvSpPr>
        <p:spPr>
          <a:xfrm>
            <a:off x="5544000" y="1997280"/>
            <a:ext cx="576000" cy="34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</a:t>
            </a: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’</a:t>
            </a:r>
            <a:r>
              <a:rPr b="0" lang="fr-FR" sz="1800" spc="-1" strike="noStrike" baseline="-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Line 11"/>
          <p:cNvSpPr/>
          <p:nvPr/>
        </p:nvSpPr>
        <p:spPr>
          <a:xfrm flipV="1">
            <a:off x="7664400" y="2539440"/>
            <a:ext cx="360" cy="900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4" name="Line 12"/>
          <p:cNvSpPr/>
          <p:nvPr/>
        </p:nvSpPr>
        <p:spPr>
          <a:xfrm flipH="1">
            <a:off x="6764400" y="3439440"/>
            <a:ext cx="90000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5" name="CustomShape 13"/>
          <p:cNvSpPr/>
          <p:nvPr/>
        </p:nvSpPr>
        <p:spPr>
          <a:xfrm>
            <a:off x="6584400" y="3403440"/>
            <a:ext cx="431640" cy="34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x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CustomShape 14"/>
          <p:cNvSpPr/>
          <p:nvPr/>
        </p:nvSpPr>
        <p:spPr>
          <a:xfrm>
            <a:off x="7340400" y="2448000"/>
            <a:ext cx="431640" cy="34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CustomShape 15"/>
          <p:cNvSpPr/>
          <p:nvPr/>
        </p:nvSpPr>
        <p:spPr>
          <a:xfrm>
            <a:off x="4447080" y="1410120"/>
            <a:ext cx="515880" cy="34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R’</a:t>
            </a:r>
            <a:r>
              <a:rPr b="0" lang="fr-FR" sz="1800" spc="-1" strike="noStrike" baseline="-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Line 16"/>
          <p:cNvSpPr/>
          <p:nvPr/>
        </p:nvSpPr>
        <p:spPr>
          <a:xfrm>
            <a:off x="4320000" y="1080000"/>
            <a:ext cx="2520000" cy="1440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9" name="Line 17"/>
          <p:cNvSpPr/>
          <p:nvPr/>
        </p:nvSpPr>
        <p:spPr>
          <a:xfrm flipH="1">
            <a:off x="4392000" y="1800000"/>
            <a:ext cx="1224000" cy="0"/>
          </a:xfrm>
          <a:prstGeom prst="line">
            <a:avLst/>
          </a:prstGeom>
          <a:ln>
            <a:solidFill>
              <a:srgbClr val="000000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0" name="Line 18"/>
          <p:cNvSpPr/>
          <p:nvPr/>
        </p:nvSpPr>
        <p:spPr>
          <a:xfrm>
            <a:off x="5560560" y="1800000"/>
            <a:ext cx="0" cy="720000"/>
          </a:xfrm>
          <a:prstGeom prst="line">
            <a:avLst/>
          </a:prstGeom>
          <a:ln>
            <a:solidFill>
              <a:srgbClr val="000000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1" name="CustomShape 19"/>
          <p:cNvSpPr/>
          <p:nvPr/>
        </p:nvSpPr>
        <p:spPr>
          <a:xfrm>
            <a:off x="5415480" y="1421280"/>
            <a:ext cx="344520" cy="34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 rot="18910800">
            <a:off x="3742560" y="2697840"/>
            <a:ext cx="359280" cy="35928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3" name="CustomShape 2"/>
          <p:cNvSpPr/>
          <p:nvPr/>
        </p:nvSpPr>
        <p:spPr>
          <a:xfrm rot="18910800">
            <a:off x="1566360" y="3606480"/>
            <a:ext cx="359280" cy="35928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4" name="CustomShape 3"/>
          <p:cNvSpPr/>
          <p:nvPr/>
        </p:nvSpPr>
        <p:spPr>
          <a:xfrm rot="18910800">
            <a:off x="1591920" y="1825920"/>
            <a:ext cx="359280" cy="35928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5" name="Line 4"/>
          <p:cNvSpPr/>
          <p:nvPr/>
        </p:nvSpPr>
        <p:spPr>
          <a:xfrm>
            <a:off x="2645280" y="2877840"/>
            <a:ext cx="1277280" cy="3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6" name="CustomShape 5"/>
          <p:cNvSpPr/>
          <p:nvPr/>
        </p:nvSpPr>
        <p:spPr>
          <a:xfrm>
            <a:off x="1287000" y="3816000"/>
            <a:ext cx="332280" cy="34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CustomShape 6"/>
          <p:cNvSpPr/>
          <p:nvPr/>
        </p:nvSpPr>
        <p:spPr>
          <a:xfrm>
            <a:off x="4059000" y="2952000"/>
            <a:ext cx="332280" cy="34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CustomShape 7"/>
          <p:cNvSpPr/>
          <p:nvPr/>
        </p:nvSpPr>
        <p:spPr>
          <a:xfrm>
            <a:off x="1310760" y="1512000"/>
            <a:ext cx="344520" cy="34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9" name="CustomShape 8"/>
          <p:cNvSpPr/>
          <p:nvPr/>
        </p:nvSpPr>
        <p:spPr>
          <a:xfrm>
            <a:off x="2196000" y="3240000"/>
            <a:ext cx="503640" cy="34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</a:t>
            </a:r>
            <a:r>
              <a:rPr b="0" lang="fr-FR" sz="1800" spc="-1" strike="noStrike" baseline="-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0" name="Line 9"/>
          <p:cNvSpPr/>
          <p:nvPr/>
        </p:nvSpPr>
        <p:spPr>
          <a:xfrm>
            <a:off x="1764000" y="1980000"/>
            <a:ext cx="900000" cy="900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1" name="Line 10"/>
          <p:cNvSpPr/>
          <p:nvPr/>
        </p:nvSpPr>
        <p:spPr>
          <a:xfrm flipV="1">
            <a:off x="1764000" y="2877840"/>
            <a:ext cx="900000" cy="900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2" name="Line 11"/>
          <p:cNvSpPr/>
          <p:nvPr/>
        </p:nvSpPr>
        <p:spPr>
          <a:xfrm>
            <a:off x="2645280" y="2877840"/>
            <a:ext cx="1277280" cy="3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3" name="Line 12"/>
          <p:cNvSpPr/>
          <p:nvPr/>
        </p:nvSpPr>
        <p:spPr>
          <a:xfrm>
            <a:off x="1349280" y="2877840"/>
            <a:ext cx="1277280" cy="3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4" name="CustomShape 13"/>
          <p:cNvSpPr/>
          <p:nvPr/>
        </p:nvSpPr>
        <p:spPr>
          <a:xfrm>
            <a:off x="1542240" y="2448000"/>
            <a:ext cx="863280" cy="35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alpha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CustomShape 14"/>
          <p:cNvSpPr/>
          <p:nvPr/>
        </p:nvSpPr>
        <p:spPr>
          <a:xfrm>
            <a:off x="3024000" y="2486880"/>
            <a:ext cx="503640" cy="34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</a:t>
            </a:r>
            <a:r>
              <a:rPr b="0" lang="fr-FR" sz="1800" spc="-1" strike="noStrike" baseline="-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Line 15"/>
          <p:cNvSpPr/>
          <p:nvPr/>
        </p:nvSpPr>
        <p:spPr>
          <a:xfrm flipV="1">
            <a:off x="3744000" y="3492000"/>
            <a:ext cx="360" cy="900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7" name="Line 16"/>
          <p:cNvSpPr/>
          <p:nvPr/>
        </p:nvSpPr>
        <p:spPr>
          <a:xfrm flipH="1">
            <a:off x="2844000" y="4392000"/>
            <a:ext cx="90000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8" name="CustomShape 17"/>
          <p:cNvSpPr/>
          <p:nvPr/>
        </p:nvSpPr>
        <p:spPr>
          <a:xfrm>
            <a:off x="2628000" y="4392000"/>
            <a:ext cx="431640" cy="34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x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9" name="CustomShape 18"/>
          <p:cNvSpPr/>
          <p:nvPr/>
        </p:nvSpPr>
        <p:spPr>
          <a:xfrm>
            <a:off x="3420000" y="3400560"/>
            <a:ext cx="431640" cy="34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CustomShape 19"/>
          <p:cNvSpPr/>
          <p:nvPr/>
        </p:nvSpPr>
        <p:spPr>
          <a:xfrm>
            <a:off x="2534760" y="2520000"/>
            <a:ext cx="344520" cy="34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1186</TotalTime>
  <Application>LibreOffice/5.3.6.1$Linux_X86_64 LibreOffice_project/30$Build-1</Application>
  <Words>73</Words>
  <Paragraphs>28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2018-12-26T18:25:56Z</dcterms:created>
  <dc:creator>Seb</dc:creator>
  <dc:description/>
  <dc:language>fr-FR</dc:language>
  <cp:lastModifiedBy/>
  <dcterms:modified xsi:type="dcterms:W3CDTF">2020-01-13T22:54:40Z</dcterms:modified>
  <cp:revision>55</cp:revision>
  <dc:subject/>
  <dc:title>Diapositive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Affichage à l'écran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</vt:i4>
  </property>
</Properties>
</file>