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8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1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2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69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7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1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6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30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8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B3D926-85F4-4015-9006-E536D97F41A5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200DE2-EDB2-4402-BE1F-D5B0B5B4B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4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4544B-94AC-C417-D452-B753C69EF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DATAImmo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18E1D2-C232-7845-5598-60E63BA05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Création et exploitation d’une base de données immobilière</a:t>
            </a:r>
          </a:p>
        </p:txBody>
      </p:sp>
    </p:spTree>
    <p:extLst>
      <p:ext uri="{BB962C8B-B14F-4D97-AF65-F5344CB8AC3E}">
        <p14:creationId xmlns:p14="http://schemas.microsoft.com/office/powerpoint/2010/main" val="232257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78AFD-9BA6-413D-9E10-3778B37A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IV) Insertion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547596-2713-E5E5-6D01-DE43367FE159}"/>
              </a:ext>
            </a:extLst>
          </p:cNvPr>
          <p:cNvSpPr txBox="1"/>
          <p:nvPr/>
        </p:nvSpPr>
        <p:spPr>
          <a:xfrm>
            <a:off x="914400" y="3429000"/>
            <a:ext cx="2124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</a:t>
            </a:r>
            <a:r>
              <a:rPr lang="fr-FR"/>
              <a:t>des tableaux </a:t>
            </a:r>
            <a:r>
              <a:rPr lang="fr-FR" dirty="0"/>
              <a:t>Excel des données :</a:t>
            </a:r>
          </a:p>
          <a:p>
            <a:endParaRPr lang="fr-FR" dirty="0"/>
          </a:p>
          <a:p>
            <a:r>
              <a:rPr lang="fr-FR" dirty="0"/>
              <a:t>- Vente</a:t>
            </a:r>
          </a:p>
          <a:p>
            <a:r>
              <a:rPr lang="fr-FR" dirty="0"/>
              <a:t>- Bien</a:t>
            </a:r>
          </a:p>
          <a:p>
            <a:r>
              <a:rPr lang="fr-FR" dirty="0"/>
              <a:t>- Commune</a:t>
            </a:r>
          </a:p>
          <a:p>
            <a:r>
              <a:rPr lang="fr-FR" dirty="0"/>
              <a:t>- Région</a:t>
            </a:r>
          </a:p>
          <a:p>
            <a:r>
              <a:rPr lang="fr-FR" dirty="0"/>
              <a:t>- Département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A9FEB4-E0B0-883C-6DA6-FA3E693CF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649" y="2448687"/>
            <a:ext cx="4740051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78AFD-9BA6-413D-9E10-3778B37A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IV) Insertion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547596-2713-E5E5-6D01-DE43367FE159}"/>
              </a:ext>
            </a:extLst>
          </p:cNvPr>
          <p:cNvSpPr txBox="1"/>
          <p:nvPr/>
        </p:nvSpPr>
        <p:spPr>
          <a:xfrm>
            <a:off x="8432101" y="3977423"/>
            <a:ext cx="212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Depuis MySQL Workbench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E79090-7AC3-B248-2D82-579CAA80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19" y="2529932"/>
            <a:ext cx="4608488" cy="41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FA131-1183-420D-1BD2-985FA636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Création du dictionnaire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952301-8765-47BC-22DE-BC8D50A1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445425"/>
            <a:ext cx="7334251" cy="433357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F3614A-7020-1653-E44B-EC4CE25F538E}"/>
              </a:ext>
            </a:extLst>
          </p:cNvPr>
          <p:cNvSpPr txBox="1"/>
          <p:nvPr/>
        </p:nvSpPr>
        <p:spPr>
          <a:xfrm>
            <a:off x="1028700" y="288607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des valeurs foncières</a:t>
            </a:r>
          </a:p>
        </p:txBody>
      </p:sp>
    </p:spTree>
    <p:extLst>
      <p:ext uri="{BB962C8B-B14F-4D97-AF65-F5344CB8AC3E}">
        <p14:creationId xmlns:p14="http://schemas.microsoft.com/office/powerpoint/2010/main" val="37746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F81E6-EC00-AADA-A00B-89D47795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Création du dictionnaire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9713C4-B495-C4DB-926D-FC46031E3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14" y="2419350"/>
            <a:ext cx="5787336" cy="399997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8F45AE4-D0B4-7085-1795-BEBA627776E4}"/>
              </a:ext>
            </a:extLst>
          </p:cNvPr>
          <p:cNvSpPr txBox="1"/>
          <p:nvPr/>
        </p:nvSpPr>
        <p:spPr>
          <a:xfrm>
            <a:off x="8077200" y="38576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Notice descriptive du fichier des DVF</a:t>
            </a:r>
          </a:p>
        </p:txBody>
      </p:sp>
    </p:spTree>
    <p:extLst>
      <p:ext uri="{BB962C8B-B14F-4D97-AF65-F5344CB8AC3E}">
        <p14:creationId xmlns:p14="http://schemas.microsoft.com/office/powerpoint/2010/main" val="16144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FA131-1183-420D-1BD2-985FA636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Création du dictionnaire des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F3614A-7020-1653-E44B-EC4CE25F538E}"/>
              </a:ext>
            </a:extLst>
          </p:cNvPr>
          <p:cNvSpPr txBox="1"/>
          <p:nvPr/>
        </p:nvSpPr>
        <p:spPr>
          <a:xfrm>
            <a:off x="9363074" y="2924174"/>
            <a:ext cx="2257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de populations et région</a:t>
            </a:r>
          </a:p>
          <a:p>
            <a:endParaRPr lang="fr-FR" dirty="0"/>
          </a:p>
          <a:p>
            <a:r>
              <a:rPr lang="fr-FR" dirty="0"/>
              <a:t>https://www.insee.fr/fr/information/2008354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458F37-A658-73CA-0B07-A6F638D2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285016"/>
            <a:ext cx="8289034" cy="43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FA131-1183-420D-1BD2-985FA636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1) Création du dictionnaire des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F3614A-7020-1653-E44B-EC4CE25F538E}"/>
              </a:ext>
            </a:extLst>
          </p:cNvPr>
          <p:cNvSpPr txBox="1"/>
          <p:nvPr/>
        </p:nvSpPr>
        <p:spPr>
          <a:xfrm>
            <a:off x="657225" y="3429000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Dictionnaire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93E191-1210-7B05-5991-1238CE31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2242947"/>
            <a:ext cx="8058150" cy="45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9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ADEE9-637E-4A2F-A948-51AB68AB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Modification du schéma relationnel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3913EC-4855-0966-C030-032469930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9" y="2481262"/>
            <a:ext cx="6481763" cy="40418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CF16FB-B350-F102-3EE6-CB39FF190BFB}"/>
              </a:ext>
            </a:extLst>
          </p:cNvPr>
          <p:cNvSpPr txBox="1"/>
          <p:nvPr/>
        </p:nvSpPr>
        <p:spPr>
          <a:xfrm>
            <a:off x="8248650" y="4058258"/>
            <a:ext cx="235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relationnel d’origine</a:t>
            </a:r>
          </a:p>
        </p:txBody>
      </p:sp>
    </p:spTree>
    <p:extLst>
      <p:ext uri="{BB962C8B-B14F-4D97-AF65-F5344CB8AC3E}">
        <p14:creationId xmlns:p14="http://schemas.microsoft.com/office/powerpoint/2010/main" val="86420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ADEE9-637E-4A2F-A948-51AB68AB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Modification du schéma relationnel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CF16FB-B350-F102-3EE6-CB39FF190BFB}"/>
              </a:ext>
            </a:extLst>
          </p:cNvPr>
          <p:cNvSpPr txBox="1"/>
          <p:nvPr/>
        </p:nvSpPr>
        <p:spPr>
          <a:xfrm>
            <a:off x="828675" y="3505808"/>
            <a:ext cx="235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relationnel modifié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862214-B354-1827-AB19-5F796F47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65" y="2277237"/>
            <a:ext cx="5820135" cy="44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3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78AFD-9BA6-413D-9E10-3778B37A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Création des tables MySQL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EF308A-5AD2-4542-CF17-B32D7875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121" y="2392497"/>
            <a:ext cx="503725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7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78AFD-9BA6-413D-9E10-3778B37A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Création des tables MySQL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547596-2713-E5E5-6D01-DE43367FE159}"/>
              </a:ext>
            </a:extLst>
          </p:cNvPr>
          <p:cNvSpPr txBox="1"/>
          <p:nvPr/>
        </p:nvSpPr>
        <p:spPr>
          <a:xfrm>
            <a:off x="4610100" y="276053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 de clé étrangère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F1851A-5419-D315-3551-217394C8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3429000"/>
            <a:ext cx="7292972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3404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0</TotalTime>
  <Words>133</Words>
  <Application>Microsoft Office PowerPoint</Application>
  <PresentationFormat>Grand écran</PresentationFormat>
  <Paragraphs>29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Colis</vt:lpstr>
      <vt:lpstr>PROJET DATAImmo</vt:lpstr>
      <vt:lpstr>1) Création du dictionnaire des données</vt:lpstr>
      <vt:lpstr>1) Création du dictionnaire des données</vt:lpstr>
      <vt:lpstr>1) Création du dictionnaire des données</vt:lpstr>
      <vt:lpstr>1) Création du dictionnaire des données</vt:lpstr>
      <vt:lpstr>II) Modification du schéma relationnel</vt:lpstr>
      <vt:lpstr>II) Modification du schéma relationnel</vt:lpstr>
      <vt:lpstr>III) Création des tables MySQL</vt:lpstr>
      <vt:lpstr>III) Création des tables MySQL</vt:lpstr>
      <vt:lpstr>IV) Insertion des données</vt:lpstr>
      <vt:lpstr>IV) Insertion des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DATAImmo</dc:title>
  <dc:creator>Sébastien Hennebert</dc:creator>
  <cp:lastModifiedBy>Sébastien Hennebert</cp:lastModifiedBy>
  <cp:revision>6</cp:revision>
  <dcterms:created xsi:type="dcterms:W3CDTF">2022-10-31T09:13:46Z</dcterms:created>
  <dcterms:modified xsi:type="dcterms:W3CDTF">2023-09-18T10:19:15Z</dcterms:modified>
</cp:coreProperties>
</file>