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Varela Round"/>
      <p:regular r:id="rId24"/>
    </p:embeddedFont>
    <p:embeddedFont>
      <p:font typeface="Raleway Light"/>
      <p:regular r:id="rId25"/>
      <p:bold r:id="rId26"/>
      <p:italic r:id="rId27"/>
      <p:boldItalic r:id="rId28"/>
    </p:embeddedFont>
    <p:embeddedFont>
      <p:font typeface="Raleway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pbUK0AKh/1WUNzwe6zrPHMQIs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VarelaRoun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Light-bold.fntdata"/><Relationship Id="rId25" Type="http://schemas.openxmlformats.org/officeDocument/2006/relationships/font" Target="fonts/RalewayLight-regular.fntdata"/><Relationship Id="rId28" Type="http://schemas.openxmlformats.org/officeDocument/2006/relationships/font" Target="fonts/RalewayLight-boldItalic.fntdata"/><Relationship Id="rId27" Type="http://schemas.openxmlformats.org/officeDocument/2006/relationships/font" Target="fonts/Raleway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Medium-italic.fntdata"/><Relationship Id="rId30" Type="http://schemas.openxmlformats.org/officeDocument/2006/relationships/font" Target="fonts/RalewayMedium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RalewayMedium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967d5ab4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5967d5ab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967d5ab4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5967d5ab4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967d5ab4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5967d5ab4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967d5ab4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5967d5ab4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Google Shape;56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●"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2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3" name="Google Shape;73;p2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2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77" name="Google Shape;77;p2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2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2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" name="Google Shape;90;p3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3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3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3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3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3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3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3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3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3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3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18" name="Google Shape;118;p3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3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5">
  <p:cSld name="Titre &amp; contenu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6" name="Google Shape;126;p3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 1">
  <p:cSld name="Titre &amp; contenu 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7"/>
          <p:cNvSpPr txBox="1"/>
          <p:nvPr/>
        </p:nvSpPr>
        <p:spPr>
          <a:xfrm flipH="1" rot="10800000">
            <a:off x="0" y="0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7"/>
          <p:cNvSpPr txBox="1"/>
          <p:nvPr>
            <p:ph type="title"/>
          </p:nvPr>
        </p:nvSpPr>
        <p:spPr>
          <a:xfrm>
            <a:off x="6117275" y="534900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" name="Google Shape;132;p37"/>
          <p:cNvSpPr txBox="1"/>
          <p:nvPr>
            <p:ph idx="1" type="subTitle"/>
          </p:nvPr>
        </p:nvSpPr>
        <p:spPr>
          <a:xfrm>
            <a:off x="6527300" y="2595025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7"/>
          <p:cNvSpPr/>
          <p:nvPr/>
        </p:nvSpPr>
        <p:spPr>
          <a:xfrm>
            <a:off x="240900" y="4222175"/>
            <a:ext cx="790500" cy="921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orange.png" id="134" name="Google Shape;13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2196" y="4298076"/>
            <a:ext cx="592625" cy="7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7"/>
          <p:cNvSpPr txBox="1"/>
          <p:nvPr>
            <p:ph idx="2" type="body"/>
          </p:nvPr>
        </p:nvSpPr>
        <p:spPr>
          <a:xfrm>
            <a:off x="378450" y="101922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●"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4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5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1" name="Google Shape;21;p15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7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34" name="Google Shape;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8"/>
          <p:cNvPicPr preferRelativeResize="0"/>
          <p:nvPr/>
        </p:nvPicPr>
        <p:blipFill rotWithShape="1">
          <a:blip r:embed="rId2">
            <a:alphaModFix/>
          </a:blip>
          <a:srcRect b="258" l="0" r="0" t="257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38" name="Google Shape;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0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20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ages.github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Project 1 :</a:t>
            </a:r>
            <a:endParaRPr b="1" i="0" sz="3600" u="none" cap="none" strike="noStrik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first mission !</a:t>
            </a:r>
            <a:endParaRPr b="1" i="0" sz="3600" u="none" cap="none" strike="noStrik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HTML/CSS</a:t>
            </a:r>
            <a:endParaRPr b="0" i="0" sz="1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idx="4" type="body"/>
          </p:nvPr>
        </p:nvSpPr>
        <p:spPr>
          <a:xfrm>
            <a:off x="652275" y="717350"/>
            <a:ext cx="7996200" cy="4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1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The site</a:t>
            </a:r>
            <a:endParaRPr sz="18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One page / Multi pages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Wireframes (to be validated with the customer before coding)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Clean and validated code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Use free/libre resources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GitHub repository</a:t>
            </a:r>
            <a:endParaRPr sz="18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Code available on GitHub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Deployed using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GitHub pages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Explicit commit messages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1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Demos</a:t>
            </a:r>
            <a:endParaRPr sz="18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10 minutes per team (presentation + demo + questions)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Each friday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sp>
        <p:nvSpPr>
          <p:cNvPr id="199" name="Google Shape;199;p9"/>
          <p:cNvSpPr txBox="1"/>
          <p:nvPr>
            <p:ph type="title"/>
          </p:nvPr>
        </p:nvSpPr>
        <p:spPr>
          <a:xfrm>
            <a:off x="1171250" y="-2650"/>
            <a:ext cx="3094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"/>
              <a:t>Objectives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/>
        </p:nvSpPr>
        <p:spPr>
          <a:xfrm>
            <a:off x="838200" y="11106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And always</a:t>
            </a:r>
            <a:endParaRPr b="0" i="0" sz="3600" u="none" cap="none" strike="noStrike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868200" y="1748335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rPr>
              <a:t>Reminder of the integration day</a:t>
            </a:r>
            <a:endParaRPr b="1" i="0" sz="1400" u="none" cap="none" strike="noStrike">
              <a:solidFill>
                <a:srgbClr val="F76C6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867600" y="15214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#kindness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#teamspirit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/>
        </p:nvSpPr>
        <p:spPr>
          <a:xfrm>
            <a:off x="209075" y="1758725"/>
            <a:ext cx="474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Using </a:t>
            </a: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HTML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CSS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(and </a:t>
            </a: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JS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?)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Design </a:t>
            </a: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wireframes 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and stick to them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Work as a team (4-5 wilders)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Practice </a:t>
            </a: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git </a:t>
            </a: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and solve conflicts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Make it responsive</a:t>
            </a:r>
            <a:endParaRPr b="0" i="1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Manage time </a:t>
            </a:r>
            <a:r>
              <a:rPr b="0" i="0" lang="fr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#deadline</a:t>
            </a:r>
            <a:endParaRPr b="0" i="1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0" y="650850"/>
            <a:ext cx="49575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" sz="24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Create a static web page</a:t>
            </a:r>
            <a:endParaRPr b="0" i="0" sz="2400" u="none" cap="none" strike="noStrike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" sz="24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with a </a:t>
            </a:r>
            <a:r>
              <a:rPr b="1" i="0" lang="fr" sz="24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professional</a:t>
            </a:r>
            <a:r>
              <a:rPr b="0" i="0" lang="fr" sz="24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 design</a:t>
            </a:r>
            <a:endParaRPr b="0" i="0" sz="2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7475" y="1758725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fr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Start :</a:t>
            </a:r>
            <a:endParaRPr b="1" i="0" sz="3600" u="none" cap="none" strike="noStrik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fr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26/09/2022</a:t>
            </a:r>
            <a:endParaRPr b="1" i="0" sz="3600" u="none" cap="none" strike="noStrik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fr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End :</a:t>
            </a:r>
            <a:endParaRPr b="1" i="0" sz="3600" u="none" cap="none" strike="noStrik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fr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07/10/2022</a:t>
            </a:r>
            <a:endParaRPr b="1" i="0" sz="3600" u="none" cap="none" strike="noStrike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idx="4" type="body"/>
          </p:nvPr>
        </p:nvSpPr>
        <p:spPr>
          <a:xfrm>
            <a:off x="652275" y="717350"/>
            <a:ext cx="7996200" cy="4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1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We are your first customers !</a:t>
            </a:r>
            <a:endParaRPr sz="18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1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4 projects - 4 teams</a:t>
            </a:r>
            <a:endParaRPr sz="18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E-shop sneakers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Crypto blog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Travel Agency Landing page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Wild code school biarritz tribute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Google Shape;162;p4"/>
          <p:cNvSpPr txBox="1"/>
          <p:nvPr>
            <p:ph type="title"/>
          </p:nvPr>
        </p:nvSpPr>
        <p:spPr>
          <a:xfrm>
            <a:off x="1171250" y="-2650"/>
            <a:ext cx="7996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"/>
              <a:t>The projects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967d5ab4f_2_0"/>
          <p:cNvSpPr txBox="1"/>
          <p:nvPr>
            <p:ph idx="4" type="body"/>
          </p:nvPr>
        </p:nvSpPr>
        <p:spPr>
          <a:xfrm>
            <a:off x="2690400" y="790050"/>
            <a:ext cx="62109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Blue team : WCS Biarritz tribute</a:t>
            </a:r>
            <a:br>
              <a:rPr lang="fr" sz="2900"/>
            </a:br>
            <a:r>
              <a:rPr lang="fr" sz="2900"/>
              <a:t>- Eugénie 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- </a:t>
            </a:r>
            <a:r>
              <a:rPr lang="fr" sz="2900"/>
              <a:t>Fanny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- Kévin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- Lucas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168" name="Google Shape;168;g15967d5ab4f_2_0"/>
          <p:cNvSpPr txBox="1"/>
          <p:nvPr>
            <p:ph type="title"/>
          </p:nvPr>
        </p:nvSpPr>
        <p:spPr>
          <a:xfrm>
            <a:off x="1171250" y="-2650"/>
            <a:ext cx="7996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"/>
              <a:t>The projects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967d5ab4f_2_5"/>
          <p:cNvSpPr txBox="1"/>
          <p:nvPr>
            <p:ph idx="4" type="body"/>
          </p:nvPr>
        </p:nvSpPr>
        <p:spPr>
          <a:xfrm>
            <a:off x="2690400" y="790050"/>
            <a:ext cx="50736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Red</a:t>
            </a:r>
            <a:r>
              <a:rPr lang="fr" sz="2900"/>
              <a:t> team : Travel Agency</a:t>
            </a:r>
            <a:br>
              <a:rPr lang="fr" sz="2900"/>
            </a:br>
            <a:r>
              <a:rPr lang="fr" sz="2900"/>
              <a:t>- Laëtitia 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- Nicolas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- Tony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- Michaël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174" name="Google Shape;174;g15967d5ab4f_2_5"/>
          <p:cNvSpPr txBox="1"/>
          <p:nvPr>
            <p:ph type="title"/>
          </p:nvPr>
        </p:nvSpPr>
        <p:spPr>
          <a:xfrm>
            <a:off x="1171250" y="-2650"/>
            <a:ext cx="7996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"/>
              <a:t>The projects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967d5ab4f_2_10"/>
          <p:cNvSpPr txBox="1"/>
          <p:nvPr>
            <p:ph idx="4" type="body"/>
          </p:nvPr>
        </p:nvSpPr>
        <p:spPr>
          <a:xfrm>
            <a:off x="2681525" y="790050"/>
            <a:ext cx="50736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Yellow</a:t>
            </a:r>
            <a:r>
              <a:rPr lang="fr" sz="2900"/>
              <a:t> team : Crypto blog </a:t>
            </a:r>
            <a:br>
              <a:rPr lang="fr" sz="2900"/>
            </a:br>
            <a:r>
              <a:rPr lang="fr" sz="2900"/>
              <a:t>- Damien 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- Maxime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- Simon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- John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- Thomas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180" name="Google Shape;180;g15967d5ab4f_2_10"/>
          <p:cNvSpPr txBox="1"/>
          <p:nvPr>
            <p:ph type="title"/>
          </p:nvPr>
        </p:nvSpPr>
        <p:spPr>
          <a:xfrm>
            <a:off x="1171250" y="-2650"/>
            <a:ext cx="7996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"/>
              <a:t>The projects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967d5ab4f_2_15"/>
          <p:cNvSpPr txBox="1"/>
          <p:nvPr>
            <p:ph idx="4" type="body"/>
          </p:nvPr>
        </p:nvSpPr>
        <p:spPr>
          <a:xfrm>
            <a:off x="2681525" y="790050"/>
            <a:ext cx="50736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Purple</a:t>
            </a:r>
            <a:r>
              <a:rPr lang="fr" sz="2900"/>
              <a:t> team : Sneakers e-shop</a:t>
            </a:r>
            <a:br>
              <a:rPr lang="fr" sz="2900"/>
            </a:br>
            <a:r>
              <a:rPr lang="fr" sz="2900"/>
              <a:t>- Xavier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- Antoine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- Romain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- Sébastien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- Thomas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186" name="Google Shape;186;g15967d5ab4f_2_15"/>
          <p:cNvSpPr txBox="1"/>
          <p:nvPr>
            <p:ph type="title"/>
          </p:nvPr>
        </p:nvSpPr>
        <p:spPr>
          <a:xfrm>
            <a:off x="1171250" y="-2650"/>
            <a:ext cx="7996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"/>
              <a:t>The projects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idx="4" type="body"/>
          </p:nvPr>
        </p:nvSpPr>
        <p:spPr>
          <a:xfrm>
            <a:off x="652275" y="717350"/>
            <a:ext cx="7996200" cy="4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1800"/>
              <a:t>A “face book” to present your crew 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for each wilder 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photo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summary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professional objectives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5"/>
          <p:cNvSpPr txBox="1"/>
          <p:nvPr>
            <p:ph type="title"/>
          </p:nvPr>
        </p:nvSpPr>
        <p:spPr>
          <a:xfrm>
            <a:off x="1171250" y="-2650"/>
            <a:ext cx="7996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"/>
              <a:t>Book of the wilders</a:t>
            </a:r>
            <a:endParaRPr/>
          </a:p>
        </p:txBody>
      </p:sp>
      <p:pic>
        <p:nvPicPr>
          <p:cNvPr id="193" name="Google Shape;1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2250" y="963176"/>
            <a:ext cx="2961750" cy="23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