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Varela Round"/>
      <p:regular r:id="rId20"/>
    </p:embeddedFont>
    <p:embeddedFont>
      <p:font typeface="Raleway Light"/>
      <p:regular r:id="rId21"/>
      <p:bold r:id="rId22"/>
      <p:italic r:id="rId23"/>
      <p:boldItalic r:id="rId24"/>
    </p:embeddedFont>
    <p:embeddedFont>
      <p:font typeface="Raleway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arelaRound-regular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bold.fntdata"/><Relationship Id="rId25" Type="http://schemas.openxmlformats.org/officeDocument/2006/relationships/font" Target="fonts/RalewayMedium-regular.fntdata"/><Relationship Id="rId28" Type="http://schemas.openxmlformats.org/officeDocument/2006/relationships/font" Target="fonts/RalewayMedium-boldItalic.fntdata"/><Relationship Id="rId27" Type="http://schemas.openxmlformats.org/officeDocument/2006/relationships/font" Target="fonts/Raleway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3a89af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5b3a89af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3a89af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5b3a89af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b3a89af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5b3a89af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5">
  <p:cSld name="Titre &amp; contenu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 1">
  <p:cSld name="Titre &amp; contenu 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 flipH="1" rot="10800000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7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orange.png" id="134" name="Google Shape;1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idx="2" type="body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1896175" y="1927500"/>
            <a:ext cx="6249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Projet </a:t>
            </a: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“Purple Sneakers”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Etape 1 - 30/09/22</a:t>
            </a:r>
            <a:endParaRPr sz="3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1269975" y="2568900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HTML/CSS/JS</a:t>
            </a:r>
            <a:endParaRPr b="0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275" y="141425"/>
            <a:ext cx="973275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09075" y="1758725"/>
            <a:ext cx="474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AutoNum type="arabicPeriod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Contexte &amp; objectifs projet,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AutoNum type="arabicPeriod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Wireframes &amp; design,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AutoNum type="arabicPeriod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Organisation projet / GitHub,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Features additionnelles (option).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AutoNum type="arabicPeriod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Questions.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0" y="650850"/>
            <a:ext cx="4957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24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Sommaire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4" type="body"/>
          </p:nvPr>
        </p:nvSpPr>
        <p:spPr>
          <a:xfrm>
            <a:off x="652275" y="1037725"/>
            <a:ext cx="7996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 u="sng">
                <a:solidFill>
                  <a:schemeClr val="dk2"/>
                </a:solidFill>
              </a:rPr>
              <a:t>Contexte</a:t>
            </a:r>
            <a:r>
              <a:rPr lang="fr" sz="1800">
                <a:solidFill>
                  <a:schemeClr val="dk2"/>
                </a:solidFill>
              </a:rPr>
              <a:t>: création d’un site web autour des </a:t>
            </a:r>
            <a:r>
              <a:rPr b="1" lang="fr" sz="1800">
                <a:solidFill>
                  <a:schemeClr val="dk2"/>
                </a:solidFill>
              </a:rPr>
              <a:t>sneakers. 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One page / Multi pages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Wireframes (to be validated with the customer before coding)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Clean and validated code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Use free/libre resources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…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Pas de back-end, </a:t>
            </a:r>
            <a:r>
              <a:rPr b="1" lang="fr" sz="1800">
                <a:solidFill>
                  <a:schemeClr val="dk2"/>
                </a:solidFill>
              </a:rPr>
              <a:t>donc plus une vitrine qu’un e-shop.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Objectifs</a:t>
            </a:r>
            <a:r>
              <a:rPr lang="fr" sz="1800"/>
              <a:t>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sécuriser la deadline en </a:t>
            </a:r>
            <a:r>
              <a:rPr lang="fr" sz="1800"/>
              <a:t>finalisant une V1 “</a:t>
            </a:r>
            <a:r>
              <a:rPr b="1" lang="fr" sz="1800"/>
              <a:t>simple</a:t>
            </a:r>
            <a:r>
              <a:rPr lang="fr" sz="1800"/>
              <a:t>” rapidement,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fonction du temps travailler sur une V2 plus riche (cf fin de la présentation).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Contexte </a:t>
            </a:r>
            <a:r>
              <a:rPr lang="fr"/>
              <a:t>&amp; objectifs projets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4" type="body"/>
          </p:nvPr>
        </p:nvSpPr>
        <p:spPr>
          <a:xfrm>
            <a:off x="652275" y="1037725"/>
            <a:ext cx="836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 u="sng">
                <a:solidFill>
                  <a:schemeClr val="dk2"/>
                </a:solidFill>
              </a:rPr>
              <a:t>Wireframes</a:t>
            </a:r>
            <a:r>
              <a:rPr lang="fr" sz="1800">
                <a:solidFill>
                  <a:schemeClr val="dk2"/>
                </a:solidFill>
              </a:rPr>
              <a:t>: utilisation de Balsamiq pour des raisons de simplicité d’utilisation,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 u="sng">
                <a:solidFill>
                  <a:schemeClr val="dk2"/>
                </a:solidFill>
              </a:rPr>
              <a:t>Design</a:t>
            </a:r>
            <a:r>
              <a:rPr lang="fr" sz="1800">
                <a:solidFill>
                  <a:schemeClr val="dk2"/>
                </a:solidFill>
              </a:rPr>
              <a:t>: utilisation de Figma.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2. Wireframes &amp; design</a:t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151" y="2242700"/>
            <a:ext cx="1411826" cy="265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600" y="2459187"/>
            <a:ext cx="2729701" cy="22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idx="4" type="body"/>
          </p:nvPr>
        </p:nvSpPr>
        <p:spPr>
          <a:xfrm>
            <a:off x="652275" y="1037725"/>
            <a:ext cx="8361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 u="sng">
                <a:solidFill>
                  <a:schemeClr val="dk2"/>
                </a:solidFill>
              </a:rPr>
              <a:t>GitHub</a:t>
            </a:r>
            <a:r>
              <a:rPr lang="fr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6 branches,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1 main,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1 dev: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1 branche par “feature” (x4)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3 fichiers (HTML / CSS / JS) par feature,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dk2"/>
                </a:solidFill>
              </a:rPr>
              <a:t>Nota</a:t>
            </a:r>
            <a:r>
              <a:rPr lang="fr" sz="1800">
                <a:solidFill>
                  <a:schemeClr val="dk2"/>
                </a:solidFill>
              </a:rPr>
              <a:t>: gestion “copier / coller” de la nav et du footer.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3. Organisation projet /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4" type="body"/>
          </p:nvPr>
        </p:nvSpPr>
        <p:spPr>
          <a:xfrm>
            <a:off x="652275" y="1037725"/>
            <a:ext cx="836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 u="sng">
                <a:solidFill>
                  <a:schemeClr val="dk2"/>
                </a:solidFill>
              </a:rPr>
              <a:t>Options possibles pour V2 (en fonction des délais)</a:t>
            </a:r>
            <a:r>
              <a:rPr lang="fr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carrousel, modale…concernant les sneakers,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formulaire de contact “dynamique” concernant les rubriques,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mode recherche,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simulation d’alimentation d’un panier,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4. Features additionnelles (option)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Questions ?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