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A22D-2090-4FB0-B245-668B9B5A1495}" type="datetimeFigureOut">
              <a:rPr lang="fr-FR" smtClean="0"/>
              <a:t>21/03/2018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F80B-C5CC-4DE7-9EB8-73CE2C840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265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A22D-2090-4FB0-B245-668B9B5A1495}" type="datetimeFigureOut">
              <a:rPr lang="fr-FR" smtClean="0"/>
              <a:t>21/03/2018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F80B-C5CC-4DE7-9EB8-73CE2C840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2852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A22D-2090-4FB0-B245-668B9B5A1495}" type="datetimeFigureOut">
              <a:rPr lang="fr-FR" smtClean="0"/>
              <a:t>21/03/2018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F80B-C5CC-4DE7-9EB8-73CE2C840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354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A22D-2090-4FB0-B245-668B9B5A1495}" type="datetimeFigureOut">
              <a:rPr lang="fr-FR" smtClean="0"/>
              <a:t>21/03/2018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F80B-C5CC-4DE7-9EB8-73CE2C840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792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A22D-2090-4FB0-B245-668B9B5A1495}" type="datetimeFigureOut">
              <a:rPr lang="fr-FR" smtClean="0"/>
              <a:t>21/03/2018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F80B-C5CC-4DE7-9EB8-73CE2C840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3040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A22D-2090-4FB0-B245-668B9B5A1495}" type="datetimeFigureOut">
              <a:rPr lang="fr-FR" smtClean="0"/>
              <a:t>21/03/2018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F80B-C5CC-4DE7-9EB8-73CE2C840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054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A22D-2090-4FB0-B245-668B9B5A1495}" type="datetimeFigureOut">
              <a:rPr lang="fr-FR" smtClean="0"/>
              <a:t>21/03/2018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F80B-C5CC-4DE7-9EB8-73CE2C840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2728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A22D-2090-4FB0-B245-668B9B5A1495}" type="datetimeFigureOut">
              <a:rPr lang="fr-FR" smtClean="0"/>
              <a:t>21/03/2018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F80B-C5CC-4DE7-9EB8-73CE2C840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659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A22D-2090-4FB0-B245-668B9B5A1495}" type="datetimeFigureOut">
              <a:rPr lang="fr-FR" smtClean="0"/>
              <a:t>21/03/2018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F80B-C5CC-4DE7-9EB8-73CE2C840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1627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A22D-2090-4FB0-B245-668B9B5A1495}" type="datetimeFigureOut">
              <a:rPr lang="fr-FR" smtClean="0"/>
              <a:t>21/03/2018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F80B-C5CC-4DE7-9EB8-73CE2C840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3449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A22D-2090-4FB0-B245-668B9B5A1495}" type="datetimeFigureOut">
              <a:rPr lang="fr-FR" smtClean="0"/>
              <a:t>21/03/2018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F80B-C5CC-4DE7-9EB8-73CE2C840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416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6A22D-2090-4FB0-B245-668B9B5A1495}" type="datetimeFigureOut">
              <a:rPr lang="fr-FR" smtClean="0"/>
              <a:t>21/03/2018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8F80B-C5CC-4DE7-9EB8-73CE2C840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138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522515"/>
            <a:ext cx="9144000" cy="1824854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97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Sommaire: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Mission</a:t>
            </a:r>
          </a:p>
          <a:p>
            <a:endParaRPr lang="fr-FR" dirty="0"/>
          </a:p>
          <a:p>
            <a:r>
              <a:rPr lang="fr-FR" smtClean="0"/>
              <a:t>L’équipe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L’architecture</a:t>
            </a:r>
          </a:p>
          <a:p>
            <a:endParaRPr lang="fr-FR" dirty="0"/>
          </a:p>
          <a:p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1655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623125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7</Words>
  <Application>Microsoft Office PowerPoint</Application>
  <PresentationFormat>Grand écran</PresentationFormat>
  <Paragraphs>9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Sommaire:</vt:lpstr>
      <vt:lpstr>Conclusion</vt:lpstr>
    </vt:vector>
  </TitlesOfParts>
  <Company>SopraSteria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ORDOGH Allan</dc:creator>
  <cp:lastModifiedBy>ORDOGH Allan</cp:lastModifiedBy>
  <cp:revision>7</cp:revision>
  <dcterms:created xsi:type="dcterms:W3CDTF">2018-03-21T14:53:22Z</dcterms:created>
  <dcterms:modified xsi:type="dcterms:W3CDTF">2018-03-21T15:23:42Z</dcterms:modified>
</cp:coreProperties>
</file>