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8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79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7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9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44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A22D-2090-4FB0-B245-668B9B5A1495}" type="datetimeFigureOut">
              <a:rPr lang="fr-FR" smtClean="0"/>
              <a:t>22/03/2018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22515"/>
            <a:ext cx="9144000" cy="18248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</a:t>
            </a:r>
            <a:r>
              <a:rPr lang="fr-FR" dirty="0"/>
              <a:t>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mission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L’architecture</a:t>
            </a:r>
          </a:p>
          <a:p>
            <a:endParaRPr lang="fr-FR" dirty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65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77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29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31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Sommaire:</vt:lpstr>
      <vt:lpstr>Présentation PowerPoint</vt:lpstr>
      <vt:lpstr>Présentation PowerPoint</vt:lpstr>
      <vt:lpstr>Présentation PowerPoint</vt:lpstr>
      <vt:lpstr>Conclusion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ORDOGH Allan</dc:creator>
  <cp:lastModifiedBy>ORDOGH Allan</cp:lastModifiedBy>
  <cp:revision>12</cp:revision>
  <dcterms:created xsi:type="dcterms:W3CDTF">2018-03-21T14:53:22Z</dcterms:created>
  <dcterms:modified xsi:type="dcterms:W3CDTF">2018-03-22T10:09:29Z</dcterms:modified>
</cp:coreProperties>
</file>