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7030"/>
  </p:normalViewPr>
  <p:slideViewPr>
    <p:cSldViewPr snapToGrid="0">
      <p:cViewPr varScale="1">
        <p:scale>
          <a:sx n="135" d="100"/>
          <a:sy n="135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9E97C-55BC-FE43-820D-8B28495A1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609C27-4378-01CE-2EAF-6EBABDAD4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21B5EA-E4B0-2BFA-F76B-F987BB13A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DAA6-5DD5-B145-8026-77D215950BA6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C55F37-A2FD-2E87-A0CA-3D165E7A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77B614-3E4F-5ADE-A655-F8CBD222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10CF-3EBF-3B41-A36F-1E55E9DA0F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51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38B8B-2C81-8730-17A3-FF400756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C7C94A-4335-AC27-1B2C-677560078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B11F2C-327E-4004-A4AB-2FBCAD4C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DAA6-5DD5-B145-8026-77D215950BA6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32FF10-AAAF-C38B-E36B-2D0B4EB5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BBA9C3-4145-6ACB-2D5A-07DC0E92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10CF-3EBF-3B41-A36F-1E55E9DA0F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4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5BCE84A-17EC-6978-BFA7-7FB5796A9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DD62CFA-547E-DC98-1310-B8009C0D4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DBD05D-8DD9-3074-99DC-DA026B00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DAA6-5DD5-B145-8026-77D215950BA6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E92EDD-7F0F-A3FB-A459-C5A2A04F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5B8ABC-25D4-A781-7711-9967FF86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10CF-3EBF-3B41-A36F-1E55E9DA0F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12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45F94-478C-CC4F-3769-07A7071E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B8D41C-95FC-9743-BDDC-6FEEA1EEE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28A82E-0729-6B94-B660-ACEC320B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DAA6-5DD5-B145-8026-77D215950BA6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FD7CC1-57D2-F991-B2AA-7A6C53DB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2FE55B-CC3F-D269-3980-AC1FF999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10CF-3EBF-3B41-A36F-1E55E9DA0F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93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18EF6-20C3-8E42-F52D-4DE67C1E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D59D72-4125-CBB8-126C-761685D0A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14C7E3-D09D-8668-3C39-E90861C8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DAA6-5DD5-B145-8026-77D215950BA6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8DC821-141B-9EC6-6E01-174ECB97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6883D9-611D-201A-C72A-568A18DB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10CF-3EBF-3B41-A36F-1E55E9DA0F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17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9D0168-0A9B-2944-9F77-403A1FBF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9C5864-D230-1DF9-5286-9D72F432B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BA774A-8231-1A8A-FCC5-0221AE391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CE04AA-96CD-DBDA-0F01-77215E38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DAA6-5DD5-B145-8026-77D215950BA6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931E7C-07B2-9A39-C54C-563A0B01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CE4522-04DF-2053-1228-D54D4FAF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10CF-3EBF-3B41-A36F-1E55E9DA0F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61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AEACDF-F1A9-D7E8-E471-D4FEF603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0D7DD0-612B-98B6-D050-D7EB8111C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5F2B5C-2487-8DA2-D0EA-CA899F64B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F0C37-F49A-5781-EDD2-AB77265D7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D4C428-7EB4-5B54-CAFA-4D90E66A1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AF60E65-EDB2-CD32-618D-3E40A992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DAA6-5DD5-B145-8026-77D215950BA6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4D563B0-8C0F-A9E9-54B0-5A4A5DF3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1E8D0-7BE5-F21B-6D64-3CCF4F91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10CF-3EBF-3B41-A36F-1E55E9DA0F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94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D95764-DF62-15B4-0EC3-8CE74281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B5E900-6579-B5E3-929D-619CC82D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DAA6-5DD5-B145-8026-77D215950BA6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A5BCED-53A0-5822-E743-B317E57B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261E11-ABE5-E9EC-5374-F737BC3C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10CF-3EBF-3B41-A36F-1E55E9DA0F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72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9376F1E-CF70-8421-3DAA-861AC292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DAA6-5DD5-B145-8026-77D215950BA6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C25C8A6-A6E9-CFB9-E21C-56F69E3A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B364EF-F026-703D-9388-5434C8F3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10CF-3EBF-3B41-A36F-1E55E9DA0F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65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EA30A-FD08-C47A-4447-7AD75A65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2C234D-0863-D442-13F7-38585876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FE7540-6925-6B2D-55D3-AF07BC74A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CA91DF-DD90-8055-FD9A-3B400802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DAA6-5DD5-B145-8026-77D215950BA6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2F9C5C-28D5-90E6-4BC3-BEB48306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D8D13E-7BB4-983B-AFB8-19741600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10CF-3EBF-3B41-A36F-1E55E9DA0F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55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C473ED-D122-1521-41A9-7848BEE25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2D22541-1760-BB4C-01F0-0CA79B9C7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9FE7F8-AB71-B2E5-6F4F-74557130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70ABE6-9C5F-9B98-7DF4-4A9F5EA6C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DAA6-5DD5-B145-8026-77D215950BA6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A80E66-065B-E659-14D7-CF50F864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21B6BD-BB52-55A9-6328-B0B7ACC4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10CF-3EBF-3B41-A36F-1E55E9DA0F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76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10E5C55-6E4F-5E19-50DE-2397D571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21E79E-447D-AA5B-170E-1BA2A70A5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AE2A63-FEFC-5A74-4750-C38C09C32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EDAA6-5DD5-B145-8026-77D215950BA6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3FAFAD-62E5-6EF7-4985-65D9DAEBA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6F6767-A7AE-46F0-ADEA-A7A75A6F1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610CF-3EBF-3B41-A36F-1E55E9DA0F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97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8F06C10-AE06-D935-803C-F5BE3BBEA853}"/>
              </a:ext>
            </a:extLst>
          </p:cNvPr>
          <p:cNvSpPr txBox="1"/>
          <p:nvPr/>
        </p:nvSpPr>
        <p:spPr>
          <a:xfrm>
            <a:off x="1564850" y="1894787"/>
            <a:ext cx="77480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Exploration :</a:t>
            </a:r>
          </a:p>
          <a:p>
            <a:r>
              <a:rPr lang="fr-FR" dirty="0"/>
              <a:t>Faire une </a:t>
            </a:r>
            <a:r>
              <a:rPr lang="fr-FR" dirty="0" err="1"/>
              <a:t>régréssion</a:t>
            </a:r>
            <a:r>
              <a:rPr lang="fr-FR" dirty="0"/>
              <a:t> linéaire propre. Vérifier tous les prompt.</a:t>
            </a:r>
          </a:p>
          <a:p>
            <a:r>
              <a:rPr lang="fr-FR" dirty="0" err="1"/>
              <a:t>StatModel</a:t>
            </a:r>
            <a:r>
              <a:rPr lang="fr-FR" dirty="0"/>
              <a:t> pour avoir un tableau plus complet.</a:t>
            </a:r>
          </a:p>
          <a:p>
            <a:r>
              <a:rPr lang="fr-FR" dirty="0"/>
              <a:t>Log, enlever les </a:t>
            </a:r>
            <a:r>
              <a:rPr lang="fr-FR" dirty="0" err="1"/>
              <a:t>outlier</a:t>
            </a:r>
            <a:r>
              <a:rPr lang="fr-FR" dirty="0"/>
              <a:t>, faire des </a:t>
            </a:r>
            <a:r>
              <a:rPr lang="fr-FR" dirty="0" err="1"/>
              <a:t>scaler</a:t>
            </a:r>
            <a:r>
              <a:rPr lang="fr-FR" dirty="0"/>
              <a:t> et enlever les variables</a:t>
            </a:r>
          </a:p>
          <a:p>
            <a:endParaRPr lang="fr-FR" dirty="0"/>
          </a:p>
          <a:p>
            <a:r>
              <a:rPr lang="fr-FR" b="1" dirty="0"/>
              <a:t>Prédiction :</a:t>
            </a:r>
          </a:p>
          <a:p>
            <a:r>
              <a:rPr lang="fr-FR" dirty="0"/>
              <a:t>K-</a:t>
            </a:r>
            <a:r>
              <a:rPr lang="fr-FR" dirty="0" err="1"/>
              <a:t>Means</a:t>
            </a:r>
            <a:r>
              <a:rPr lang="fr-FR" dirty="0"/>
              <a:t>, régression logistique, matrice de confusion et métrique associé</a:t>
            </a:r>
          </a:p>
          <a:p>
            <a:endParaRPr lang="fr-FR" dirty="0"/>
          </a:p>
          <a:p>
            <a:r>
              <a:rPr lang="fr-FR" dirty="0"/>
              <a:t>Métriser la régression linéaire et le k-</a:t>
            </a:r>
            <a:r>
              <a:rPr lang="fr-FR" dirty="0" err="1"/>
              <a:t>means</a:t>
            </a:r>
            <a:r>
              <a:rPr lang="fr-FR" dirty="0"/>
              <a:t> mathématiquement (papier </a:t>
            </a:r>
            <a:r>
              <a:rPr lang="fr-FR" dirty="0" err="1"/>
              <a:t>créayon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29867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59</Words>
  <Application>Microsoft Macintosh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1</cp:revision>
  <dcterms:created xsi:type="dcterms:W3CDTF">2023-04-14T19:12:53Z</dcterms:created>
  <dcterms:modified xsi:type="dcterms:W3CDTF">2023-04-14T19:15:47Z</dcterms:modified>
</cp:coreProperties>
</file>