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14E46-6CFD-1BF8-A6BE-E9E9B78AD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8D685-7825-E93A-51FA-6A622FB58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29996-E2E3-4724-7A77-5E89BD44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488D1-E7FF-CFB7-AB7D-B763F0B1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245BE-AA3C-7D49-B602-8729DB88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1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7FBC7-7938-1331-3951-517F24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A30256-DBAC-0B11-80BC-FAAC2B73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04467-9A3E-1C2E-1F3D-2BF18A1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97ED2-2F67-9638-6C3B-9529E69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39A28-7CBD-F4A2-7B60-8ACB9348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0F44D-642A-74DC-1EA1-362925363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F0BE0-4C07-A52D-9FA2-B3A18B35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83CA3-52AA-3FAE-E885-DDD89289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388FF-8F9A-A841-08E9-2D5235C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790CA-14BC-70F6-BAC6-1A6A8BA8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34A14-A5CB-0145-3524-BB4BE2A4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5530-BC28-6C3F-117B-1357C05C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0FB44-0792-935A-FF09-5B7FF809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9B967-39DE-C37B-27A0-421DCBD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7E91-05F7-C251-B334-8C5E173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7920D-37EC-8579-AB3F-11BDA992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07BBE-4D68-B6E8-04CB-43DD884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DBC91-8BE9-88E9-AD18-93515C01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F28A47-CA5B-2005-AB21-A19AA3CC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BA801-F7E7-5727-4AAF-A2D7907B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0FCA0-C9CB-670D-8A23-B14D1BB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76324-EF9B-7C6B-55A8-7C26B6E8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D41B-8A6F-41B7-F7A3-A9C67C7A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E34DE-95D2-1578-4C1F-5CB44352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B4B57-713B-8B4C-99B3-AF025A4B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F5759-0043-5FD8-AA02-3AE960CA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2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91071-1B7C-82FB-273F-D0955F02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C2570-1E07-38E4-9FC5-65BE63EA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417F35-5EF2-69BC-D387-A394DA5B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E3BE95-4925-0AE5-6FA3-A0AE16157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218A53-9F57-13E5-7112-93DAA3B3D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C794B9-4F88-8BFC-0B1C-C14406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EE0D68-765A-46C1-8E3C-16164934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4CDE3-1A01-D369-DC92-827728AA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0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7C4EF-E29D-EE47-6CF9-04C67519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13E4BC-1EE0-BA94-DF6C-33C461B4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47186F-E25B-A191-790D-2BB0FC37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ABE053-ED18-03FC-E202-2C02EB4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00C1AA-23B0-9B4A-78A8-C0AB2DF8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23D-E141-3765-A729-7B9E478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39120-C2D6-CB6A-FE6F-63D80639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1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44435-2200-39AA-7581-9400BB09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5AF52-F198-2C01-32E5-355C73C4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8F4480-7E8B-3A71-A9D3-132A82C5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20DC5-F429-0953-2F30-69455D71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35A56C-FBBE-E5F3-2AAA-2EA23AC4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F3015-2882-1FCC-D7F9-B54BFD0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97652-4E06-FF31-CD03-332F9C97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EEEE4-13EA-09F8-E967-C4669A6A7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52D6E-FB26-8329-7AE0-56F05FFE9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22C129-60D9-C2D7-9E89-3213D3B3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9445F-0B48-0157-AA5D-607D5B77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B0C32-85E9-E398-FC0D-04E640A4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49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FB1EF1-F1D6-D5E0-4B30-92E1D78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853D51-1E0A-54CB-6282-D85D5D8F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AE2C5-F0F5-59F3-0CCD-98290E83A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8B4F-8499-214C-B836-9D4646BE067A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5D8CF-BB29-09AF-8E87-4F119F6B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9743C-3DEA-F252-4431-84F1962D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EFB9-493B-9845-8215-029529F63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06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1D854-3334-96F7-7C3A-35E81F34A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3A07CB-E7EF-A927-A2BC-C1C3CF8C8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81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2023-06-02T08:35:41Z</dcterms:created>
  <dcterms:modified xsi:type="dcterms:W3CDTF">2023-06-02T08:36:01Z</dcterms:modified>
</cp:coreProperties>
</file>