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4" r:id="rId3"/>
    <p:sldId id="258" r:id="rId4"/>
    <p:sldId id="259" r:id="rId5"/>
    <p:sldId id="257" r:id="rId6"/>
    <p:sldId id="261" r:id="rId7"/>
    <p:sldId id="269" r:id="rId8"/>
    <p:sldId id="271" r:id="rId9"/>
    <p:sldId id="260" r:id="rId10"/>
    <p:sldId id="262" r:id="rId11"/>
    <p:sldId id="263" r:id="rId12"/>
    <p:sldId id="267" r:id="rId13"/>
    <p:sldId id="264" r:id="rId14"/>
    <p:sldId id="265" r:id="rId15"/>
    <p:sldId id="270" r:id="rId16"/>
    <p:sldId id="266" r:id="rId17"/>
    <p:sldId id="268"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269E1-7720-CB4B-A6EE-FE263361FC7B}" v="438" dt="2023-04-12T17:36:01.1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5"/>
    <p:restoredTop sz="97030"/>
  </p:normalViewPr>
  <p:slideViewPr>
    <p:cSldViewPr snapToGrid="0">
      <p:cViewPr varScale="1">
        <p:scale>
          <a:sx n="121" d="100"/>
          <a:sy n="121" d="100"/>
        </p:scale>
        <p:origin x="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ébastien Morichon" userId="eedfabe24ec386d6" providerId="LiveId" clId="{E4A269E1-7720-CB4B-A6EE-FE263361FC7B}"/>
    <pc:docChg chg="undo custSel addSld delSld modSld sldOrd">
      <pc:chgData name="Sébastien Morichon" userId="eedfabe24ec386d6" providerId="LiveId" clId="{E4A269E1-7720-CB4B-A6EE-FE263361FC7B}" dt="2023-04-12T18:06:24.537" v="3579" actId="20577"/>
      <pc:docMkLst>
        <pc:docMk/>
      </pc:docMkLst>
      <pc:sldChg chg="addSp modSp mod">
        <pc:chgData name="Sébastien Morichon" userId="eedfabe24ec386d6" providerId="LiveId" clId="{E4A269E1-7720-CB4B-A6EE-FE263361FC7B}" dt="2023-04-12T17:13:56.752" v="3381" actId="2711"/>
        <pc:sldMkLst>
          <pc:docMk/>
          <pc:sldMk cId="3864330777" sldId="256"/>
        </pc:sldMkLst>
        <pc:spChg chg="add mod">
          <ac:chgData name="Sébastien Morichon" userId="eedfabe24ec386d6" providerId="LiveId" clId="{E4A269E1-7720-CB4B-A6EE-FE263361FC7B}" dt="2023-04-12T17:13:56.752" v="3381" actId="2711"/>
          <ac:spMkLst>
            <pc:docMk/>
            <pc:sldMk cId="3864330777" sldId="256"/>
            <ac:spMk id="3" creationId="{DCD0A5EC-BB66-C042-6E28-767DD41F61A9}"/>
          </ac:spMkLst>
        </pc:spChg>
      </pc:sldChg>
      <pc:sldChg chg="addSp delSp modSp mod">
        <pc:chgData name="Sébastien Morichon" userId="eedfabe24ec386d6" providerId="LiveId" clId="{E4A269E1-7720-CB4B-A6EE-FE263361FC7B}" dt="2023-04-12T17:23:46.072" v="3505" actId="20577"/>
        <pc:sldMkLst>
          <pc:docMk/>
          <pc:sldMk cId="346050581" sldId="257"/>
        </pc:sldMkLst>
        <pc:spChg chg="del">
          <ac:chgData name="Sébastien Morichon" userId="eedfabe24ec386d6" providerId="LiveId" clId="{E4A269E1-7720-CB4B-A6EE-FE263361FC7B}" dt="2023-04-11T08:28:40.476" v="1304" actId="478"/>
          <ac:spMkLst>
            <pc:docMk/>
            <pc:sldMk cId="346050581" sldId="257"/>
            <ac:spMk id="3" creationId="{467D5E72-F69C-A5D8-9EE3-F5902B9057B9}"/>
          </ac:spMkLst>
        </pc:spChg>
        <pc:spChg chg="add del mod">
          <ac:chgData name="Sébastien Morichon" userId="eedfabe24ec386d6" providerId="LiveId" clId="{E4A269E1-7720-CB4B-A6EE-FE263361FC7B}" dt="2023-04-11T08:28:59.831" v="1315" actId="478"/>
          <ac:spMkLst>
            <pc:docMk/>
            <pc:sldMk cId="346050581" sldId="257"/>
            <ac:spMk id="4" creationId="{0A801FF2-0A53-0F33-6220-6A5070D86443}"/>
          </ac:spMkLst>
        </pc:spChg>
        <pc:spChg chg="add del mod">
          <ac:chgData name="Sébastien Morichon" userId="eedfabe24ec386d6" providerId="LiveId" clId="{E4A269E1-7720-CB4B-A6EE-FE263361FC7B}" dt="2023-04-11T08:34:58.864" v="1627" actId="478"/>
          <ac:spMkLst>
            <pc:docMk/>
            <pc:sldMk cId="346050581" sldId="257"/>
            <ac:spMk id="6" creationId="{CF5A306B-A087-B0E8-23B2-D8DB4D1DAC36}"/>
          </ac:spMkLst>
        </pc:spChg>
        <pc:spChg chg="add mod">
          <ac:chgData name="Sébastien Morichon" userId="eedfabe24ec386d6" providerId="LiveId" clId="{E4A269E1-7720-CB4B-A6EE-FE263361FC7B}" dt="2023-04-11T08:38:27.591" v="1752" actId="1076"/>
          <ac:spMkLst>
            <pc:docMk/>
            <pc:sldMk cId="346050581" sldId="257"/>
            <ac:spMk id="7" creationId="{4405BC37-0C3E-99DC-C58F-6E0E4535D212}"/>
          </ac:spMkLst>
        </pc:spChg>
        <pc:spChg chg="add mod">
          <ac:chgData name="Sébastien Morichon" userId="eedfabe24ec386d6" providerId="LiveId" clId="{E4A269E1-7720-CB4B-A6EE-FE263361FC7B}" dt="2023-04-11T08:38:09.841" v="1747" actId="1076"/>
          <ac:spMkLst>
            <pc:docMk/>
            <pc:sldMk cId="346050581" sldId="257"/>
            <ac:spMk id="8" creationId="{D48EE676-66D7-BD74-7AC8-D79C53718CB1}"/>
          </ac:spMkLst>
        </pc:spChg>
        <pc:spChg chg="add mod">
          <ac:chgData name="Sébastien Morichon" userId="eedfabe24ec386d6" providerId="LiveId" clId="{E4A269E1-7720-CB4B-A6EE-FE263361FC7B}" dt="2023-04-11T08:38:13.025" v="1748" actId="1076"/>
          <ac:spMkLst>
            <pc:docMk/>
            <pc:sldMk cId="346050581" sldId="257"/>
            <ac:spMk id="9" creationId="{115F3121-E50C-D3E0-2BC2-364559A4C139}"/>
          </ac:spMkLst>
        </pc:spChg>
        <pc:spChg chg="add mod">
          <ac:chgData name="Sébastien Morichon" userId="eedfabe24ec386d6" providerId="LiveId" clId="{E4A269E1-7720-CB4B-A6EE-FE263361FC7B}" dt="2023-04-11T08:36:07.308" v="1650" actId="1076"/>
          <ac:spMkLst>
            <pc:docMk/>
            <pc:sldMk cId="346050581" sldId="257"/>
            <ac:spMk id="10" creationId="{0825176F-B9CE-F06B-F8F4-B5D33164E57D}"/>
          </ac:spMkLst>
        </pc:spChg>
        <pc:spChg chg="add mod">
          <ac:chgData name="Sébastien Morichon" userId="eedfabe24ec386d6" providerId="LiveId" clId="{E4A269E1-7720-CB4B-A6EE-FE263361FC7B}" dt="2023-04-12T17:23:46.072" v="3505" actId="20577"/>
          <ac:spMkLst>
            <pc:docMk/>
            <pc:sldMk cId="346050581" sldId="257"/>
            <ac:spMk id="11" creationId="{F9039558-70F4-8696-07BA-2D5A2FC3F5B1}"/>
          </ac:spMkLst>
        </pc:spChg>
        <pc:spChg chg="add mod">
          <ac:chgData name="Sébastien Morichon" userId="eedfabe24ec386d6" providerId="LiveId" clId="{E4A269E1-7720-CB4B-A6EE-FE263361FC7B}" dt="2023-04-11T08:38:27.591" v="1752" actId="1076"/>
          <ac:spMkLst>
            <pc:docMk/>
            <pc:sldMk cId="346050581" sldId="257"/>
            <ac:spMk id="13" creationId="{3F9123C5-21C4-9C60-DBDB-A8DD947A44D1}"/>
          </ac:spMkLst>
        </pc:spChg>
        <pc:spChg chg="add mod">
          <ac:chgData name="Sébastien Morichon" userId="eedfabe24ec386d6" providerId="LiveId" clId="{E4A269E1-7720-CB4B-A6EE-FE263361FC7B}" dt="2023-04-11T08:38:35.225" v="1753" actId="1076"/>
          <ac:spMkLst>
            <pc:docMk/>
            <pc:sldMk cId="346050581" sldId="257"/>
            <ac:spMk id="14" creationId="{593EFB4A-F810-3D14-45D7-677CC2958982}"/>
          </ac:spMkLst>
        </pc:spChg>
        <pc:spChg chg="add mod">
          <ac:chgData name="Sébastien Morichon" userId="eedfabe24ec386d6" providerId="LiveId" clId="{E4A269E1-7720-CB4B-A6EE-FE263361FC7B}" dt="2023-04-11T08:38:59.043" v="1764" actId="207"/>
          <ac:spMkLst>
            <pc:docMk/>
            <pc:sldMk cId="346050581" sldId="257"/>
            <ac:spMk id="15" creationId="{7C2FB730-52BD-4EA7-1FAB-33CCDB7EE7E2}"/>
          </ac:spMkLst>
        </pc:spChg>
        <pc:spChg chg="add mod">
          <ac:chgData name="Sébastien Morichon" userId="eedfabe24ec386d6" providerId="LiveId" clId="{E4A269E1-7720-CB4B-A6EE-FE263361FC7B}" dt="2023-04-11T08:36:39.545" v="1657" actId="14100"/>
          <ac:spMkLst>
            <pc:docMk/>
            <pc:sldMk cId="346050581" sldId="257"/>
            <ac:spMk id="16" creationId="{CB4474AE-7103-18F4-679E-E1D3733AFE2E}"/>
          </ac:spMkLst>
        </pc:spChg>
        <pc:picChg chg="add mod">
          <ac:chgData name="Sébastien Morichon" userId="eedfabe24ec386d6" providerId="LiveId" clId="{E4A269E1-7720-CB4B-A6EE-FE263361FC7B}" dt="2023-04-12T17:13:33.661" v="3349"/>
          <ac:picMkLst>
            <pc:docMk/>
            <pc:sldMk cId="346050581" sldId="257"/>
            <ac:picMk id="19" creationId="{D0F409BE-47EC-E752-BE09-EA34CC4C75E9}"/>
          </ac:picMkLst>
        </pc:picChg>
        <pc:cxnChg chg="add mod">
          <ac:chgData name="Sébastien Morichon" userId="eedfabe24ec386d6" providerId="LiveId" clId="{E4A269E1-7720-CB4B-A6EE-FE263361FC7B}" dt="2023-04-11T08:36:53.726" v="1661" actId="1582"/>
          <ac:cxnSpMkLst>
            <pc:docMk/>
            <pc:sldMk cId="346050581" sldId="257"/>
            <ac:cxnSpMk id="18" creationId="{350F7FC0-1A9A-A5CD-EDE4-32AB9FECCCFA}"/>
          </ac:cxnSpMkLst>
        </pc:cxnChg>
      </pc:sldChg>
      <pc:sldChg chg="modSp mod ord">
        <pc:chgData name="Sébastien Morichon" userId="eedfabe24ec386d6" providerId="LiveId" clId="{E4A269E1-7720-CB4B-A6EE-FE263361FC7B}" dt="2023-04-12T17:22:44.037" v="3501" actId="122"/>
        <pc:sldMkLst>
          <pc:docMk/>
          <pc:sldMk cId="3014907989" sldId="258"/>
        </pc:sldMkLst>
        <pc:spChg chg="mod">
          <ac:chgData name="Sébastien Morichon" userId="eedfabe24ec386d6" providerId="LiveId" clId="{E4A269E1-7720-CB4B-A6EE-FE263361FC7B}" dt="2023-04-12T17:22:44.037" v="3501" actId="122"/>
          <ac:spMkLst>
            <pc:docMk/>
            <pc:sldMk cId="3014907989" sldId="258"/>
            <ac:spMk id="2" creationId="{D0C40525-D846-F1E8-E1C2-744CA6E2AFB4}"/>
          </ac:spMkLst>
        </pc:spChg>
        <pc:spChg chg="mod">
          <ac:chgData name="Sébastien Morichon" userId="eedfabe24ec386d6" providerId="LiveId" clId="{E4A269E1-7720-CB4B-A6EE-FE263361FC7B}" dt="2023-04-12T17:22:18.819" v="3498" actId="20577"/>
          <ac:spMkLst>
            <pc:docMk/>
            <pc:sldMk cId="3014907989" sldId="258"/>
            <ac:spMk id="6" creationId="{23BEC18B-C643-0193-21A1-4D28B224B32D}"/>
          </ac:spMkLst>
        </pc:spChg>
        <pc:spChg chg="mod">
          <ac:chgData name="Sébastien Morichon" userId="eedfabe24ec386d6" providerId="LiveId" clId="{E4A269E1-7720-CB4B-A6EE-FE263361FC7B}" dt="2023-04-12T17:22:31.130" v="3499" actId="20577"/>
          <ac:spMkLst>
            <pc:docMk/>
            <pc:sldMk cId="3014907989" sldId="258"/>
            <ac:spMk id="7" creationId="{F52F4931-FAD7-2F4D-25D7-36D2CC36F004}"/>
          </ac:spMkLst>
        </pc:spChg>
      </pc:sldChg>
      <pc:sldChg chg="modSp mod ord">
        <pc:chgData name="Sébastien Morichon" userId="eedfabe24ec386d6" providerId="LiveId" clId="{E4A269E1-7720-CB4B-A6EE-FE263361FC7B}" dt="2023-04-12T17:23:01.417" v="3503" actId="20577"/>
        <pc:sldMkLst>
          <pc:docMk/>
          <pc:sldMk cId="551880896" sldId="259"/>
        </pc:sldMkLst>
        <pc:spChg chg="mod">
          <ac:chgData name="Sébastien Morichon" userId="eedfabe24ec386d6" providerId="LiveId" clId="{E4A269E1-7720-CB4B-A6EE-FE263361FC7B}" dt="2023-04-12T17:22:46.937" v="3502" actId="122"/>
          <ac:spMkLst>
            <pc:docMk/>
            <pc:sldMk cId="551880896" sldId="259"/>
            <ac:spMk id="2" creationId="{36FAB92C-C0AF-47C6-D33A-5E7D7046E05A}"/>
          </ac:spMkLst>
        </pc:spChg>
        <pc:spChg chg="mod">
          <ac:chgData name="Sébastien Morichon" userId="eedfabe24ec386d6" providerId="LiveId" clId="{E4A269E1-7720-CB4B-A6EE-FE263361FC7B}" dt="2023-04-12T17:23:01.417" v="3503" actId="20577"/>
          <ac:spMkLst>
            <pc:docMk/>
            <pc:sldMk cId="551880896" sldId="259"/>
            <ac:spMk id="8" creationId="{FF4270A4-4251-9D35-CD82-B66EBC4E241E}"/>
          </ac:spMkLst>
        </pc:spChg>
        <pc:spChg chg="mod">
          <ac:chgData name="Sébastien Morichon" userId="eedfabe24ec386d6" providerId="LiveId" clId="{E4A269E1-7720-CB4B-A6EE-FE263361FC7B}" dt="2023-04-06T18:53:46.335" v="1" actId="207"/>
          <ac:spMkLst>
            <pc:docMk/>
            <pc:sldMk cId="551880896" sldId="259"/>
            <ac:spMk id="11" creationId="{D75A2DCB-A611-B28D-837D-70C7ECAAAD64}"/>
          </ac:spMkLst>
        </pc:spChg>
      </pc:sldChg>
      <pc:sldChg chg="modSp mod">
        <pc:chgData name="Sébastien Morichon" userId="eedfabe24ec386d6" providerId="LiveId" clId="{E4A269E1-7720-CB4B-A6EE-FE263361FC7B}" dt="2023-04-06T19:05:23.084" v="16" actId="20577"/>
        <pc:sldMkLst>
          <pc:docMk/>
          <pc:sldMk cId="557721547" sldId="260"/>
        </pc:sldMkLst>
        <pc:spChg chg="mod">
          <ac:chgData name="Sébastien Morichon" userId="eedfabe24ec386d6" providerId="LiveId" clId="{E4A269E1-7720-CB4B-A6EE-FE263361FC7B}" dt="2023-04-06T19:05:23.084" v="16" actId="20577"/>
          <ac:spMkLst>
            <pc:docMk/>
            <pc:sldMk cId="557721547" sldId="260"/>
            <ac:spMk id="12" creationId="{0F7C0CB0-F7B1-5BC9-814D-F35C6CA9E8E7}"/>
          </ac:spMkLst>
        </pc:spChg>
      </pc:sldChg>
      <pc:sldChg chg="addSp delSp modSp mod">
        <pc:chgData name="Sébastien Morichon" userId="eedfabe24ec386d6" providerId="LiveId" clId="{E4A269E1-7720-CB4B-A6EE-FE263361FC7B}" dt="2023-04-12T17:26:31.743" v="3509" actId="313"/>
        <pc:sldMkLst>
          <pc:docMk/>
          <pc:sldMk cId="1690260084" sldId="261"/>
        </pc:sldMkLst>
        <pc:spChg chg="add del mod">
          <ac:chgData name="Sébastien Morichon" userId="eedfabe24ec386d6" providerId="LiveId" clId="{E4A269E1-7720-CB4B-A6EE-FE263361FC7B}" dt="2023-04-11T08:46:15.689" v="1846" actId="478"/>
          <ac:spMkLst>
            <pc:docMk/>
            <pc:sldMk cId="1690260084" sldId="261"/>
            <ac:spMk id="3" creationId="{DE814C71-9C74-09A4-50A9-FCD3DFBF67DC}"/>
          </ac:spMkLst>
        </pc:spChg>
        <pc:spChg chg="mod">
          <ac:chgData name="Sébastien Morichon" userId="eedfabe24ec386d6" providerId="LiveId" clId="{E4A269E1-7720-CB4B-A6EE-FE263361FC7B}" dt="2023-04-12T17:26:24.939" v="3508" actId="20577"/>
          <ac:spMkLst>
            <pc:docMk/>
            <pc:sldMk cId="1690260084" sldId="261"/>
            <ac:spMk id="6" creationId="{68FA5E0E-865A-DD1B-1B9F-29FC4CAD8316}"/>
          </ac:spMkLst>
        </pc:spChg>
        <pc:spChg chg="mod">
          <ac:chgData name="Sébastien Morichon" userId="eedfabe24ec386d6" providerId="LiveId" clId="{E4A269E1-7720-CB4B-A6EE-FE263361FC7B}" dt="2023-04-11T08:46:12.326" v="1844" actId="1076"/>
          <ac:spMkLst>
            <pc:docMk/>
            <pc:sldMk cId="1690260084" sldId="261"/>
            <ac:spMk id="8" creationId="{DC3BF5C0-850C-FB89-3BDC-5D98A926410B}"/>
          </ac:spMkLst>
        </pc:spChg>
        <pc:spChg chg="mod">
          <ac:chgData name="Sébastien Morichon" userId="eedfabe24ec386d6" providerId="LiveId" clId="{E4A269E1-7720-CB4B-A6EE-FE263361FC7B}" dt="2023-04-12T17:26:31.743" v="3509" actId="313"/>
          <ac:spMkLst>
            <pc:docMk/>
            <pc:sldMk cId="1690260084" sldId="261"/>
            <ac:spMk id="10" creationId="{83BA77C1-ADFB-4C3D-9BB4-9DC6D28D166F}"/>
          </ac:spMkLst>
        </pc:spChg>
      </pc:sldChg>
      <pc:sldChg chg="addSp delSp modSp mod">
        <pc:chgData name="Sébastien Morichon" userId="eedfabe24ec386d6" providerId="LiveId" clId="{E4A269E1-7720-CB4B-A6EE-FE263361FC7B}" dt="2023-04-12T17:10:22.245" v="3261" actId="313"/>
        <pc:sldMkLst>
          <pc:docMk/>
          <pc:sldMk cId="650622313" sldId="264"/>
        </pc:sldMkLst>
        <pc:spChg chg="mod">
          <ac:chgData name="Sébastien Morichon" userId="eedfabe24ec386d6" providerId="LiveId" clId="{E4A269E1-7720-CB4B-A6EE-FE263361FC7B}" dt="2023-04-12T17:10:22.245" v="3261" actId="313"/>
          <ac:spMkLst>
            <pc:docMk/>
            <pc:sldMk cId="650622313" sldId="264"/>
            <ac:spMk id="12" creationId="{5ADBC005-C52B-DD41-673F-D36FC722B343}"/>
          </ac:spMkLst>
        </pc:spChg>
        <pc:spChg chg="add mod">
          <ac:chgData name="Sébastien Morichon" userId="eedfabe24ec386d6" providerId="LiveId" clId="{E4A269E1-7720-CB4B-A6EE-FE263361FC7B}" dt="2023-04-12T14:10:54.210" v="3213" actId="207"/>
          <ac:spMkLst>
            <pc:docMk/>
            <pc:sldMk cId="650622313" sldId="264"/>
            <ac:spMk id="16" creationId="{D8E9DC11-7C8C-8E46-7BA3-4AB57400BFFD}"/>
          </ac:spMkLst>
        </pc:spChg>
        <pc:grpChg chg="del">
          <ac:chgData name="Sébastien Morichon" userId="eedfabe24ec386d6" providerId="LiveId" clId="{E4A269E1-7720-CB4B-A6EE-FE263361FC7B}" dt="2023-04-12T14:09:29.625" v="3193" actId="478"/>
          <ac:grpSpMkLst>
            <pc:docMk/>
            <pc:sldMk cId="650622313" sldId="264"/>
            <ac:grpSpMk id="11" creationId="{72697740-10CE-1167-4638-6798B85C764C}"/>
          </ac:grpSpMkLst>
        </pc:grpChg>
        <pc:graphicFrameChg chg="modGraphic">
          <ac:chgData name="Sébastien Morichon" userId="eedfabe24ec386d6" providerId="LiveId" clId="{E4A269E1-7720-CB4B-A6EE-FE263361FC7B}" dt="2023-04-12T14:01:24.881" v="3181" actId="2165"/>
          <ac:graphicFrameMkLst>
            <pc:docMk/>
            <pc:sldMk cId="650622313" sldId="264"/>
            <ac:graphicFrameMk id="22" creationId="{1D0F0F2A-0129-D7D4-D1FA-04597F6562EF}"/>
          </ac:graphicFrameMkLst>
        </pc:graphicFrameChg>
        <pc:picChg chg="add mod">
          <ac:chgData name="Sébastien Morichon" userId="eedfabe24ec386d6" providerId="LiveId" clId="{E4A269E1-7720-CB4B-A6EE-FE263361FC7B}" dt="2023-04-12T14:09:37.375" v="3197" actId="14100"/>
          <ac:picMkLst>
            <pc:docMk/>
            <pc:sldMk cId="650622313" sldId="264"/>
            <ac:picMk id="3" creationId="{4BD62706-45AF-17C9-BB56-AFF941FDE43A}"/>
          </ac:picMkLst>
        </pc:picChg>
        <pc:picChg chg="add del mod">
          <ac:chgData name="Sébastien Morichon" userId="eedfabe24ec386d6" providerId="LiveId" clId="{E4A269E1-7720-CB4B-A6EE-FE263361FC7B}" dt="2023-04-12T14:10:03.168" v="3200" actId="478"/>
          <ac:picMkLst>
            <pc:docMk/>
            <pc:sldMk cId="650622313" sldId="264"/>
            <ac:picMk id="4" creationId="{5B0F2002-48BC-C6BE-D94D-1FECA9EB653A}"/>
          </ac:picMkLst>
        </pc:picChg>
        <pc:picChg chg="add mod">
          <ac:chgData name="Sébastien Morichon" userId="eedfabe24ec386d6" providerId="LiveId" clId="{E4A269E1-7720-CB4B-A6EE-FE263361FC7B}" dt="2023-04-12T14:10:15.332" v="3207" actId="1037"/>
          <ac:picMkLst>
            <pc:docMk/>
            <pc:sldMk cId="650622313" sldId="264"/>
            <ac:picMk id="5" creationId="{57AFF75A-B597-497F-F4F5-F74B9038D4B0}"/>
          </ac:picMkLst>
        </pc:picChg>
        <pc:picChg chg="add mod">
          <ac:chgData name="Sébastien Morichon" userId="eedfabe24ec386d6" providerId="LiveId" clId="{E4A269E1-7720-CB4B-A6EE-FE263361FC7B}" dt="2023-04-12T14:10:38.959" v="3210" actId="1076"/>
          <ac:picMkLst>
            <pc:docMk/>
            <pc:sldMk cId="650622313" sldId="264"/>
            <ac:picMk id="13" creationId="{3BF3E5AA-499D-2D2C-661B-3D51A4A3FBF6}"/>
          </ac:picMkLst>
        </pc:picChg>
        <pc:picChg chg="add del mod">
          <ac:chgData name="Sébastien Morichon" userId="eedfabe24ec386d6" providerId="LiveId" clId="{E4A269E1-7720-CB4B-A6EE-FE263361FC7B}" dt="2023-04-12T14:03:06.604" v="3186" actId="478"/>
          <ac:picMkLst>
            <pc:docMk/>
            <pc:sldMk cId="650622313" sldId="264"/>
            <ac:picMk id="2050" creationId="{5A38FD2A-25AD-5BFC-0F5F-7B5063EA0DDD}"/>
          </ac:picMkLst>
        </pc:picChg>
        <pc:picChg chg="add mod">
          <ac:chgData name="Sébastien Morichon" userId="eedfabe24ec386d6" providerId="LiveId" clId="{E4A269E1-7720-CB4B-A6EE-FE263361FC7B}" dt="2023-04-12T14:03:21.392" v="3192" actId="1076"/>
          <ac:picMkLst>
            <pc:docMk/>
            <pc:sldMk cId="650622313" sldId="264"/>
            <ac:picMk id="2052" creationId="{A5851217-55FE-D299-B557-37786433E09F}"/>
          </ac:picMkLst>
        </pc:picChg>
        <pc:picChg chg="del">
          <ac:chgData name="Sébastien Morichon" userId="eedfabe24ec386d6" providerId="LiveId" clId="{E4A269E1-7720-CB4B-A6EE-FE263361FC7B}" dt="2023-04-12T14:01:57.141" v="3182" actId="478"/>
          <ac:picMkLst>
            <pc:docMk/>
            <pc:sldMk cId="650622313" sldId="264"/>
            <ac:picMk id="3076" creationId="{F76AB7DC-5F95-0ECA-79DC-491D473C9852}"/>
          </ac:picMkLst>
        </pc:picChg>
      </pc:sldChg>
      <pc:sldChg chg="modSp mod">
        <pc:chgData name="Sébastien Morichon" userId="eedfabe24ec386d6" providerId="LiveId" clId="{E4A269E1-7720-CB4B-A6EE-FE263361FC7B}" dt="2023-04-12T17:31:55.674" v="3513" actId="20577"/>
        <pc:sldMkLst>
          <pc:docMk/>
          <pc:sldMk cId="2790159363" sldId="265"/>
        </pc:sldMkLst>
        <pc:spChg chg="mod">
          <ac:chgData name="Sébastien Morichon" userId="eedfabe24ec386d6" providerId="LiveId" clId="{E4A269E1-7720-CB4B-A6EE-FE263361FC7B}" dt="2023-04-12T17:31:55.674" v="3513" actId="20577"/>
          <ac:spMkLst>
            <pc:docMk/>
            <pc:sldMk cId="2790159363" sldId="265"/>
            <ac:spMk id="11" creationId="{A7E3CC7E-7A07-559F-86F9-E8F8B2461D5B}"/>
          </ac:spMkLst>
        </pc:spChg>
        <pc:graphicFrameChg chg="mod modGraphic">
          <ac:chgData name="Sébastien Morichon" userId="eedfabe24ec386d6" providerId="LiveId" clId="{E4A269E1-7720-CB4B-A6EE-FE263361FC7B}" dt="2023-04-12T13:59:44.906" v="3177" actId="2165"/>
          <ac:graphicFrameMkLst>
            <pc:docMk/>
            <pc:sldMk cId="2790159363" sldId="265"/>
            <ac:graphicFrameMk id="12" creationId="{E75A146D-4E3A-0F14-92DE-484550C775DA}"/>
          </ac:graphicFrameMkLst>
        </pc:graphicFrameChg>
      </pc:sldChg>
      <pc:sldChg chg="addSp delSp modSp mod">
        <pc:chgData name="Sébastien Morichon" userId="eedfabe24ec386d6" providerId="LiveId" clId="{E4A269E1-7720-CB4B-A6EE-FE263361FC7B}" dt="2023-04-12T17:36:01.145" v="3517" actId="1076"/>
        <pc:sldMkLst>
          <pc:docMk/>
          <pc:sldMk cId="1201272341" sldId="266"/>
        </pc:sldMkLst>
        <pc:spChg chg="add del mod">
          <ac:chgData name="Sébastien Morichon" userId="eedfabe24ec386d6" providerId="LiveId" clId="{E4A269E1-7720-CB4B-A6EE-FE263361FC7B}" dt="2023-04-12T16:45:41.366" v="3240" actId="478"/>
          <ac:spMkLst>
            <pc:docMk/>
            <pc:sldMk cId="1201272341" sldId="266"/>
            <ac:spMk id="3" creationId="{473B1127-A18B-61AD-EA29-8908A17B7482}"/>
          </ac:spMkLst>
        </pc:spChg>
        <pc:spChg chg="add del mod">
          <ac:chgData name="Sébastien Morichon" userId="eedfabe24ec386d6" providerId="LiveId" clId="{E4A269E1-7720-CB4B-A6EE-FE263361FC7B}" dt="2023-04-12T16:45:04.980" v="3219" actId="22"/>
          <ac:spMkLst>
            <pc:docMk/>
            <pc:sldMk cId="1201272341" sldId="266"/>
            <ac:spMk id="5" creationId="{C36ED16B-EA16-3407-3294-44F8FA9F8933}"/>
          </ac:spMkLst>
        </pc:spChg>
        <pc:spChg chg="mod">
          <ac:chgData name="Sébastien Morichon" userId="eedfabe24ec386d6" providerId="LiveId" clId="{E4A269E1-7720-CB4B-A6EE-FE263361FC7B}" dt="2023-04-12T16:46:01.118" v="3245" actId="1076"/>
          <ac:spMkLst>
            <pc:docMk/>
            <pc:sldMk cId="1201272341" sldId="266"/>
            <ac:spMk id="7" creationId="{83B3541D-C317-241F-ED68-086DC1867CDC}"/>
          </ac:spMkLst>
        </pc:spChg>
        <pc:spChg chg="mod">
          <ac:chgData name="Sébastien Morichon" userId="eedfabe24ec386d6" providerId="LiveId" clId="{E4A269E1-7720-CB4B-A6EE-FE263361FC7B}" dt="2023-04-12T16:46:01.118" v="3245" actId="1076"/>
          <ac:spMkLst>
            <pc:docMk/>
            <pc:sldMk cId="1201272341" sldId="266"/>
            <ac:spMk id="8" creationId="{F7667943-FE90-D3E7-F055-DA9E775C47EB}"/>
          </ac:spMkLst>
        </pc:spChg>
        <pc:spChg chg="mod">
          <ac:chgData name="Sébastien Morichon" userId="eedfabe24ec386d6" providerId="LiveId" clId="{E4A269E1-7720-CB4B-A6EE-FE263361FC7B}" dt="2023-04-12T16:46:01.118" v="3245" actId="1076"/>
          <ac:spMkLst>
            <pc:docMk/>
            <pc:sldMk cId="1201272341" sldId="266"/>
            <ac:spMk id="9" creationId="{420D2AB2-9B22-34A3-BDAC-1123D26AAD46}"/>
          </ac:spMkLst>
        </pc:spChg>
        <pc:spChg chg="mod">
          <ac:chgData name="Sébastien Morichon" userId="eedfabe24ec386d6" providerId="LiveId" clId="{E4A269E1-7720-CB4B-A6EE-FE263361FC7B}" dt="2023-04-12T16:46:01.118" v="3245" actId="1076"/>
          <ac:spMkLst>
            <pc:docMk/>
            <pc:sldMk cId="1201272341" sldId="266"/>
            <ac:spMk id="10" creationId="{8BCE6ACA-24E8-D0FA-BE66-1AA7164DA97B}"/>
          </ac:spMkLst>
        </pc:spChg>
        <pc:spChg chg="mod">
          <ac:chgData name="Sébastien Morichon" userId="eedfabe24ec386d6" providerId="LiveId" clId="{E4A269E1-7720-CB4B-A6EE-FE263361FC7B}" dt="2023-04-06T18:59:42.910" v="4" actId="1076"/>
          <ac:spMkLst>
            <pc:docMk/>
            <pc:sldMk cId="1201272341" sldId="266"/>
            <ac:spMk id="12" creationId="{D6A72727-8FF4-3EAA-0ADB-D13C5E9854DA}"/>
          </ac:spMkLst>
        </pc:spChg>
        <pc:spChg chg="add mod">
          <ac:chgData name="Sébastien Morichon" userId="eedfabe24ec386d6" providerId="LiveId" clId="{E4A269E1-7720-CB4B-A6EE-FE263361FC7B}" dt="2023-04-12T17:12:56.716" v="3303" actId="1582"/>
          <ac:spMkLst>
            <pc:docMk/>
            <pc:sldMk cId="1201272341" sldId="266"/>
            <ac:spMk id="21" creationId="{42B42C40-1E52-E60E-CC32-8FDFE0654983}"/>
          </ac:spMkLst>
        </pc:spChg>
        <pc:spChg chg="add mod">
          <ac:chgData name="Sébastien Morichon" userId="eedfabe24ec386d6" providerId="LiveId" clId="{E4A269E1-7720-CB4B-A6EE-FE263361FC7B}" dt="2023-04-12T17:13:19.056" v="3347" actId="1038"/>
          <ac:spMkLst>
            <pc:docMk/>
            <pc:sldMk cId="1201272341" sldId="266"/>
            <ac:spMk id="22" creationId="{65CD75D9-6A44-4501-D417-640848AE814C}"/>
          </ac:spMkLst>
        </pc:spChg>
        <pc:grpChg chg="mod">
          <ac:chgData name="Sébastien Morichon" userId="eedfabe24ec386d6" providerId="LiveId" clId="{E4A269E1-7720-CB4B-A6EE-FE263361FC7B}" dt="2023-04-12T16:46:01.118" v="3245" actId="1076"/>
          <ac:grpSpMkLst>
            <pc:docMk/>
            <pc:sldMk cId="1201272341" sldId="266"/>
            <ac:grpSpMk id="11" creationId="{2BC57579-9491-32DC-1CE4-73D4EBA7BA34}"/>
          </ac:grpSpMkLst>
        </pc:grpChg>
        <pc:grpChg chg="add del mod">
          <ac:chgData name="Sébastien Morichon" userId="eedfabe24ec386d6" providerId="LiveId" clId="{E4A269E1-7720-CB4B-A6EE-FE263361FC7B}" dt="2023-04-12T16:54:16.934" v="3247" actId="478"/>
          <ac:grpSpMkLst>
            <pc:docMk/>
            <pc:sldMk cId="1201272341" sldId="266"/>
            <ac:grpSpMk id="18" creationId="{7EFAB03F-2563-F36C-D682-9E5C85B7C339}"/>
          </ac:grpSpMkLst>
        </pc:grpChg>
        <pc:picChg chg="add mod">
          <ac:chgData name="Sébastien Morichon" userId="eedfabe24ec386d6" providerId="LiveId" clId="{E4A269E1-7720-CB4B-A6EE-FE263361FC7B}" dt="2023-04-12T16:46:15.945" v="3246" actId="164"/>
          <ac:picMkLst>
            <pc:docMk/>
            <pc:sldMk cId="1201272341" sldId="266"/>
            <ac:picMk id="3074" creationId="{1D95622C-215C-ADAE-17B5-B572D1226E81}"/>
          </ac:picMkLst>
        </pc:picChg>
        <pc:picChg chg="add mod">
          <ac:chgData name="Sébastien Morichon" userId="eedfabe24ec386d6" providerId="LiveId" clId="{E4A269E1-7720-CB4B-A6EE-FE263361FC7B}" dt="2023-04-12T16:54:28.238" v="3250" actId="1076"/>
          <ac:picMkLst>
            <pc:docMk/>
            <pc:sldMk cId="1201272341" sldId="266"/>
            <ac:picMk id="3076" creationId="{8C5C43C1-8376-17E4-CEEA-5A91BD147932}"/>
          </ac:picMkLst>
        </pc:picChg>
        <pc:picChg chg="add mod">
          <ac:chgData name="Sébastien Morichon" userId="eedfabe24ec386d6" providerId="LiveId" clId="{E4A269E1-7720-CB4B-A6EE-FE263361FC7B}" dt="2023-04-12T17:36:01.145" v="3517" actId="1076"/>
          <ac:picMkLst>
            <pc:docMk/>
            <pc:sldMk cId="1201272341" sldId="266"/>
            <ac:picMk id="3078" creationId="{36A940B8-733B-F704-BBDC-8B38054AECBF}"/>
          </ac:picMkLst>
        </pc:picChg>
        <pc:picChg chg="mod">
          <ac:chgData name="Sébastien Morichon" userId="eedfabe24ec386d6" providerId="LiveId" clId="{E4A269E1-7720-CB4B-A6EE-FE263361FC7B}" dt="2023-04-12T16:46:01.118" v="3245" actId="1076"/>
          <ac:picMkLst>
            <pc:docMk/>
            <pc:sldMk cId="1201272341" sldId="266"/>
            <ac:picMk id="6146" creationId="{7125EC8C-1C5F-C1D2-02A6-CF7BF7CB8127}"/>
          </ac:picMkLst>
        </pc:picChg>
        <pc:picChg chg="del">
          <ac:chgData name="Sébastien Morichon" userId="eedfabe24ec386d6" providerId="LiveId" clId="{E4A269E1-7720-CB4B-A6EE-FE263361FC7B}" dt="2023-04-12T17:35:53.543" v="3514" actId="478"/>
          <ac:picMkLst>
            <pc:docMk/>
            <pc:sldMk cId="1201272341" sldId="266"/>
            <ac:picMk id="6148" creationId="{80989307-63D3-4A9A-FC43-032EA017E72E}"/>
          </ac:picMkLst>
        </pc:picChg>
        <pc:picChg chg="mod">
          <ac:chgData name="Sébastien Morichon" userId="eedfabe24ec386d6" providerId="LiveId" clId="{E4A269E1-7720-CB4B-A6EE-FE263361FC7B}" dt="2023-04-12T16:44:53.001" v="3215" actId="1076"/>
          <ac:picMkLst>
            <pc:docMk/>
            <pc:sldMk cId="1201272341" sldId="266"/>
            <ac:picMk id="6150" creationId="{F5DAB6EF-8B20-C2C5-BCD3-A0BBFCCDBAC1}"/>
          </ac:picMkLst>
        </pc:picChg>
        <pc:cxnChg chg="add mod">
          <ac:chgData name="Sébastien Morichon" userId="eedfabe24ec386d6" providerId="LiveId" clId="{E4A269E1-7720-CB4B-A6EE-FE263361FC7B}" dt="2023-04-12T16:46:15.945" v="3246" actId="164"/>
          <ac:cxnSpMkLst>
            <pc:docMk/>
            <pc:sldMk cId="1201272341" sldId="266"/>
            <ac:cxnSpMk id="17" creationId="{A4E056AE-F1C6-1CF7-5F13-22E995A0B3FA}"/>
          </ac:cxnSpMkLst>
        </pc:cxnChg>
        <pc:cxnChg chg="add mod">
          <ac:chgData name="Sébastien Morichon" userId="eedfabe24ec386d6" providerId="LiveId" clId="{E4A269E1-7720-CB4B-A6EE-FE263361FC7B}" dt="2023-04-12T16:54:40.674" v="3260" actId="208"/>
          <ac:cxnSpMkLst>
            <pc:docMk/>
            <pc:sldMk cId="1201272341" sldId="266"/>
            <ac:cxnSpMk id="20" creationId="{DAD08DBE-F095-ECEA-A3D1-84A0EC4862A6}"/>
          </ac:cxnSpMkLst>
        </pc:cxnChg>
      </pc:sldChg>
      <pc:sldChg chg="modSp mod">
        <pc:chgData name="Sébastien Morichon" userId="eedfabe24ec386d6" providerId="LiveId" clId="{E4A269E1-7720-CB4B-A6EE-FE263361FC7B}" dt="2023-04-12T18:05:44.789" v="3578" actId="20577"/>
        <pc:sldMkLst>
          <pc:docMk/>
          <pc:sldMk cId="3969283197" sldId="268"/>
        </pc:sldMkLst>
        <pc:graphicFrameChg chg="modGraphic">
          <ac:chgData name="Sébastien Morichon" userId="eedfabe24ec386d6" providerId="LiveId" clId="{E4A269E1-7720-CB4B-A6EE-FE263361FC7B}" dt="2023-04-12T18:05:44.789" v="3578" actId="20577"/>
          <ac:graphicFrameMkLst>
            <pc:docMk/>
            <pc:sldMk cId="3969283197" sldId="268"/>
            <ac:graphicFrameMk id="6" creationId="{F8252D5D-5846-1364-93CC-1DC387298BE4}"/>
          </ac:graphicFrameMkLst>
        </pc:graphicFrameChg>
        <pc:graphicFrameChg chg="modGraphic">
          <ac:chgData name="Sébastien Morichon" userId="eedfabe24ec386d6" providerId="LiveId" clId="{E4A269E1-7720-CB4B-A6EE-FE263361FC7B}" dt="2023-04-12T17:40:08.651" v="3564" actId="20577"/>
          <ac:graphicFrameMkLst>
            <pc:docMk/>
            <pc:sldMk cId="3969283197" sldId="268"/>
            <ac:graphicFrameMk id="7" creationId="{2753EE2A-F155-ACEA-339B-52B54C4AB1C8}"/>
          </ac:graphicFrameMkLst>
        </pc:graphicFrameChg>
      </pc:sldChg>
      <pc:sldChg chg="addSp delSp modSp new mod ord">
        <pc:chgData name="Sébastien Morichon" userId="eedfabe24ec386d6" providerId="LiveId" clId="{E4A269E1-7720-CB4B-A6EE-FE263361FC7B}" dt="2023-04-12T17:28:07.113" v="3510" actId="20578"/>
        <pc:sldMkLst>
          <pc:docMk/>
          <pc:sldMk cId="1515525895" sldId="269"/>
        </pc:sldMkLst>
        <pc:spChg chg="del mod">
          <ac:chgData name="Sébastien Morichon" userId="eedfabe24ec386d6" providerId="LiveId" clId="{E4A269E1-7720-CB4B-A6EE-FE263361FC7B}" dt="2023-04-07T07:54:42.014" v="907" actId="478"/>
          <ac:spMkLst>
            <pc:docMk/>
            <pc:sldMk cId="1515525895" sldId="269"/>
            <ac:spMk id="2" creationId="{9BD380C2-EC01-6FC4-5221-FD16B4F470F5}"/>
          </ac:spMkLst>
        </pc:spChg>
        <pc:spChg chg="del mod">
          <ac:chgData name="Sébastien Morichon" userId="eedfabe24ec386d6" providerId="LiveId" clId="{E4A269E1-7720-CB4B-A6EE-FE263361FC7B}" dt="2023-04-07T07:27:02.776" v="288" actId="478"/>
          <ac:spMkLst>
            <pc:docMk/>
            <pc:sldMk cId="1515525895" sldId="269"/>
            <ac:spMk id="3" creationId="{5A266FCD-64BE-CDCE-E51F-8A25D783A26D}"/>
          </ac:spMkLst>
        </pc:spChg>
        <pc:spChg chg="add del mod">
          <ac:chgData name="Sébastien Morichon" userId="eedfabe24ec386d6" providerId="LiveId" clId="{E4A269E1-7720-CB4B-A6EE-FE263361FC7B}" dt="2023-04-07T07:27:04.657" v="289" actId="478"/>
          <ac:spMkLst>
            <pc:docMk/>
            <pc:sldMk cId="1515525895" sldId="269"/>
            <ac:spMk id="5" creationId="{582259A3-F306-F277-B583-4653334122DE}"/>
          </ac:spMkLst>
        </pc:spChg>
        <pc:spChg chg="add del mod">
          <ac:chgData name="Sébastien Morichon" userId="eedfabe24ec386d6" providerId="LiveId" clId="{E4A269E1-7720-CB4B-A6EE-FE263361FC7B}" dt="2023-04-07T07:50:25.511" v="838" actId="478"/>
          <ac:spMkLst>
            <pc:docMk/>
            <pc:sldMk cId="1515525895" sldId="269"/>
            <ac:spMk id="6" creationId="{D720CA6A-8C3C-DBCA-B47F-8ECEC2A0977F}"/>
          </ac:spMkLst>
        </pc:spChg>
        <pc:spChg chg="add mod">
          <ac:chgData name="Sébastien Morichon" userId="eedfabe24ec386d6" providerId="LiveId" clId="{E4A269E1-7720-CB4B-A6EE-FE263361FC7B}" dt="2023-04-07T07:55:00.432" v="914" actId="122"/>
          <ac:spMkLst>
            <pc:docMk/>
            <pc:sldMk cId="1515525895" sldId="269"/>
            <ac:spMk id="8" creationId="{B81BBFCB-5D8D-554E-6CCA-6F948653C29C}"/>
          </ac:spMkLst>
        </pc:spChg>
        <pc:spChg chg="add mod">
          <ac:chgData name="Sébastien Morichon" userId="eedfabe24ec386d6" providerId="LiveId" clId="{E4A269E1-7720-CB4B-A6EE-FE263361FC7B}" dt="2023-04-07T07:55:23.701" v="917" actId="113"/>
          <ac:spMkLst>
            <pc:docMk/>
            <pc:sldMk cId="1515525895" sldId="269"/>
            <ac:spMk id="9" creationId="{B6297A01-F578-5659-6E94-87728FF4A0FB}"/>
          </ac:spMkLst>
        </pc:spChg>
        <pc:spChg chg="add mod">
          <ac:chgData name="Sébastien Morichon" userId="eedfabe24ec386d6" providerId="LiveId" clId="{E4A269E1-7720-CB4B-A6EE-FE263361FC7B}" dt="2023-04-07T07:55:23.701" v="917" actId="113"/>
          <ac:spMkLst>
            <pc:docMk/>
            <pc:sldMk cId="1515525895" sldId="269"/>
            <ac:spMk id="10" creationId="{79609289-0771-C732-DD74-B1CDA50E9CAB}"/>
          </ac:spMkLst>
        </pc:spChg>
        <pc:spChg chg="add mod">
          <ac:chgData name="Sébastien Morichon" userId="eedfabe24ec386d6" providerId="LiveId" clId="{E4A269E1-7720-CB4B-A6EE-FE263361FC7B}" dt="2023-04-07T07:55:23.701" v="917" actId="113"/>
          <ac:spMkLst>
            <pc:docMk/>
            <pc:sldMk cId="1515525895" sldId="269"/>
            <ac:spMk id="11" creationId="{03C9BDCD-D643-CB28-C0D0-8880D6F6D2EB}"/>
          </ac:spMkLst>
        </pc:spChg>
        <pc:spChg chg="add mod">
          <ac:chgData name="Sébastien Morichon" userId="eedfabe24ec386d6" providerId="LiveId" clId="{E4A269E1-7720-CB4B-A6EE-FE263361FC7B}" dt="2023-04-07T07:54:34.377" v="906" actId="207"/>
          <ac:spMkLst>
            <pc:docMk/>
            <pc:sldMk cId="1515525895" sldId="269"/>
            <ac:spMk id="13" creationId="{9BF2377A-B4B8-3395-4F76-3F3F87AD452E}"/>
          </ac:spMkLst>
        </pc:spChg>
        <pc:spChg chg="add mod">
          <ac:chgData name="Sébastien Morichon" userId="eedfabe24ec386d6" providerId="LiveId" clId="{E4A269E1-7720-CB4B-A6EE-FE263361FC7B}" dt="2023-04-07T07:54:34.377" v="906" actId="207"/>
          <ac:spMkLst>
            <pc:docMk/>
            <pc:sldMk cId="1515525895" sldId="269"/>
            <ac:spMk id="15" creationId="{DB6FB1E4-B3C7-FD53-20F0-F28D1D4554B4}"/>
          </ac:spMkLst>
        </pc:spChg>
        <pc:spChg chg="add mod">
          <ac:chgData name="Sébastien Morichon" userId="eedfabe24ec386d6" providerId="LiveId" clId="{E4A269E1-7720-CB4B-A6EE-FE263361FC7B}" dt="2023-04-07T07:54:34.377" v="906" actId="207"/>
          <ac:spMkLst>
            <pc:docMk/>
            <pc:sldMk cId="1515525895" sldId="269"/>
            <ac:spMk id="17" creationId="{23F03EA4-36DA-BE69-F267-88B28563AD08}"/>
          </ac:spMkLst>
        </pc:spChg>
        <pc:spChg chg="add mod">
          <ac:chgData name="Sébastien Morichon" userId="eedfabe24ec386d6" providerId="LiveId" clId="{E4A269E1-7720-CB4B-A6EE-FE263361FC7B}" dt="2023-04-07T07:55:03.046" v="915" actId="122"/>
          <ac:spMkLst>
            <pc:docMk/>
            <pc:sldMk cId="1515525895" sldId="269"/>
            <ac:spMk id="19" creationId="{9662FEBA-22D8-6280-32D9-FF1604A9CAE8}"/>
          </ac:spMkLst>
        </pc:spChg>
        <pc:spChg chg="add del mod">
          <ac:chgData name="Sébastien Morichon" userId="eedfabe24ec386d6" providerId="LiveId" clId="{E4A269E1-7720-CB4B-A6EE-FE263361FC7B}" dt="2023-04-07T07:54:43.671" v="908" actId="478"/>
          <ac:spMkLst>
            <pc:docMk/>
            <pc:sldMk cId="1515525895" sldId="269"/>
            <ac:spMk id="21" creationId="{CD51A287-C5A5-153E-C7B8-6DBFF47FBCB4}"/>
          </ac:spMkLst>
        </pc:spChg>
        <pc:spChg chg="add mod">
          <ac:chgData name="Sébastien Morichon" userId="eedfabe24ec386d6" providerId="LiveId" clId="{E4A269E1-7720-CB4B-A6EE-FE263361FC7B}" dt="2023-04-07T07:54:56.963" v="913" actId="1076"/>
          <ac:spMkLst>
            <pc:docMk/>
            <pc:sldMk cId="1515525895" sldId="269"/>
            <ac:spMk id="23" creationId="{99C1C2DB-BFE0-24B4-921D-86F03627BBE4}"/>
          </ac:spMkLst>
        </pc:spChg>
        <pc:picChg chg="add mod">
          <ac:chgData name="Sébastien Morichon" userId="eedfabe24ec386d6" providerId="LiveId" clId="{E4A269E1-7720-CB4B-A6EE-FE263361FC7B}" dt="2023-04-07T07:55:30.388" v="918"/>
          <ac:picMkLst>
            <pc:docMk/>
            <pc:sldMk cId="1515525895" sldId="269"/>
            <ac:picMk id="24" creationId="{9C73EEE6-74FE-9EE3-5787-E7D72C95C96E}"/>
          </ac:picMkLst>
        </pc:picChg>
      </pc:sldChg>
      <pc:sldChg chg="addSp delSp modSp new mod">
        <pc:chgData name="Sébastien Morichon" userId="eedfabe24ec386d6" providerId="LiveId" clId="{E4A269E1-7720-CB4B-A6EE-FE263361FC7B}" dt="2023-04-07T07:43:33.107" v="837" actId="478"/>
        <pc:sldMkLst>
          <pc:docMk/>
          <pc:sldMk cId="1990023041" sldId="270"/>
        </pc:sldMkLst>
        <pc:spChg chg="mod">
          <ac:chgData name="Sébastien Morichon" userId="eedfabe24ec386d6" providerId="LiveId" clId="{E4A269E1-7720-CB4B-A6EE-FE263361FC7B}" dt="2023-04-07T07:34:38.645" v="567" actId="1076"/>
          <ac:spMkLst>
            <pc:docMk/>
            <pc:sldMk cId="1990023041" sldId="270"/>
            <ac:spMk id="2" creationId="{E712FA3A-4D7F-3073-D3D0-45B143974B59}"/>
          </ac:spMkLst>
        </pc:spChg>
        <pc:spChg chg="del mod">
          <ac:chgData name="Sébastien Morichon" userId="eedfabe24ec386d6" providerId="LiveId" clId="{E4A269E1-7720-CB4B-A6EE-FE263361FC7B}" dt="2023-04-07T07:43:28.034" v="836" actId="478"/>
          <ac:spMkLst>
            <pc:docMk/>
            <pc:sldMk cId="1990023041" sldId="270"/>
            <ac:spMk id="3" creationId="{2F628CBF-B9B1-494C-3962-BC5A71ED6818}"/>
          </ac:spMkLst>
        </pc:spChg>
        <pc:spChg chg="add del mod">
          <ac:chgData name="Sébastien Morichon" userId="eedfabe24ec386d6" providerId="LiveId" clId="{E4A269E1-7720-CB4B-A6EE-FE263361FC7B}" dt="2023-04-07T07:31:08.713" v="488" actId="478"/>
          <ac:spMkLst>
            <pc:docMk/>
            <pc:sldMk cId="1990023041" sldId="270"/>
            <ac:spMk id="5" creationId="{23FAB1AF-DEEA-19A5-7C44-ACB75891FE28}"/>
          </ac:spMkLst>
        </pc:spChg>
        <pc:spChg chg="add del mod">
          <ac:chgData name="Sébastien Morichon" userId="eedfabe24ec386d6" providerId="LiveId" clId="{E4A269E1-7720-CB4B-A6EE-FE263361FC7B}" dt="2023-04-07T07:31:07.406" v="487" actId="478"/>
          <ac:spMkLst>
            <pc:docMk/>
            <pc:sldMk cId="1990023041" sldId="270"/>
            <ac:spMk id="7" creationId="{3B2A3FFA-2C74-074F-BFFE-D4E3F53A53D7}"/>
          </ac:spMkLst>
        </pc:spChg>
        <pc:spChg chg="add del mod">
          <ac:chgData name="Sébastien Morichon" userId="eedfabe24ec386d6" providerId="LiveId" clId="{E4A269E1-7720-CB4B-A6EE-FE263361FC7B}" dt="2023-04-07T07:31:05.852" v="486" actId="478"/>
          <ac:spMkLst>
            <pc:docMk/>
            <pc:sldMk cId="1990023041" sldId="270"/>
            <ac:spMk id="9" creationId="{F3F92FAE-24E0-EDA9-010B-03FB53EB5CE6}"/>
          </ac:spMkLst>
        </pc:spChg>
        <pc:spChg chg="add mod">
          <ac:chgData name="Sébastien Morichon" userId="eedfabe24ec386d6" providerId="LiveId" clId="{E4A269E1-7720-CB4B-A6EE-FE263361FC7B}" dt="2023-04-07T07:36:42.919" v="644" actId="404"/>
          <ac:spMkLst>
            <pc:docMk/>
            <pc:sldMk cId="1990023041" sldId="270"/>
            <ac:spMk id="11" creationId="{CE6D1547-EB4B-CEED-2BE0-855C53CEECAA}"/>
          </ac:spMkLst>
        </pc:spChg>
        <pc:spChg chg="add del mod">
          <ac:chgData name="Sébastien Morichon" userId="eedfabe24ec386d6" providerId="LiveId" clId="{E4A269E1-7720-CB4B-A6EE-FE263361FC7B}" dt="2023-04-07T07:34:02.935" v="526" actId="478"/>
          <ac:spMkLst>
            <pc:docMk/>
            <pc:sldMk cId="1990023041" sldId="270"/>
            <ac:spMk id="12" creationId="{DCB2CAE3-90A6-9E27-C050-A3DC1F9DED14}"/>
          </ac:spMkLst>
        </pc:spChg>
        <pc:spChg chg="add mod">
          <ac:chgData name="Sébastien Morichon" userId="eedfabe24ec386d6" providerId="LiveId" clId="{E4A269E1-7720-CB4B-A6EE-FE263361FC7B}" dt="2023-04-07T07:40:15.261" v="814" actId="14100"/>
          <ac:spMkLst>
            <pc:docMk/>
            <pc:sldMk cId="1990023041" sldId="270"/>
            <ac:spMk id="14" creationId="{35D7ECFC-F326-669B-5EC3-D057388C67FC}"/>
          </ac:spMkLst>
        </pc:spChg>
        <pc:spChg chg="add mod">
          <ac:chgData name="Sébastien Morichon" userId="eedfabe24ec386d6" providerId="LiveId" clId="{E4A269E1-7720-CB4B-A6EE-FE263361FC7B}" dt="2023-04-07T07:36:49.431" v="666" actId="1035"/>
          <ac:spMkLst>
            <pc:docMk/>
            <pc:sldMk cId="1990023041" sldId="270"/>
            <ac:spMk id="15" creationId="{47556B04-F374-D400-6D7A-4A0955092450}"/>
          </ac:spMkLst>
        </pc:spChg>
        <pc:spChg chg="add mod">
          <ac:chgData name="Sébastien Morichon" userId="eedfabe24ec386d6" providerId="LiveId" clId="{E4A269E1-7720-CB4B-A6EE-FE263361FC7B}" dt="2023-04-07T07:36:49.431" v="666" actId="1035"/>
          <ac:spMkLst>
            <pc:docMk/>
            <pc:sldMk cId="1990023041" sldId="270"/>
            <ac:spMk id="16" creationId="{D0D9BD44-CC73-1C3E-40A5-E58EE1DEAF10}"/>
          </ac:spMkLst>
        </pc:spChg>
        <pc:spChg chg="add mod">
          <ac:chgData name="Sébastien Morichon" userId="eedfabe24ec386d6" providerId="LiveId" clId="{E4A269E1-7720-CB4B-A6EE-FE263361FC7B}" dt="2023-04-07T07:43:20.209" v="835" actId="2710"/>
          <ac:spMkLst>
            <pc:docMk/>
            <pc:sldMk cId="1990023041" sldId="270"/>
            <ac:spMk id="19" creationId="{98A63CA6-43D0-12D9-B0C9-A266D8A17987}"/>
          </ac:spMkLst>
        </pc:spChg>
        <pc:spChg chg="add del mod">
          <ac:chgData name="Sébastien Morichon" userId="eedfabe24ec386d6" providerId="LiveId" clId="{E4A269E1-7720-CB4B-A6EE-FE263361FC7B}" dt="2023-04-07T07:43:33.107" v="837" actId="478"/>
          <ac:spMkLst>
            <pc:docMk/>
            <pc:sldMk cId="1990023041" sldId="270"/>
            <ac:spMk id="21" creationId="{74DBE65B-823C-E05A-7C55-F5ECCF49611A}"/>
          </ac:spMkLst>
        </pc:spChg>
        <pc:cxnChg chg="add mod">
          <ac:chgData name="Sébastien Morichon" userId="eedfabe24ec386d6" providerId="LiveId" clId="{E4A269E1-7720-CB4B-A6EE-FE263361FC7B}" dt="2023-04-07T07:40:09.884" v="813" actId="208"/>
          <ac:cxnSpMkLst>
            <pc:docMk/>
            <pc:sldMk cId="1990023041" sldId="270"/>
            <ac:cxnSpMk id="18" creationId="{7CF4DD0E-9680-D5B8-CC87-9DD01241D43B}"/>
          </ac:cxnSpMkLst>
        </pc:cxnChg>
      </pc:sldChg>
      <pc:sldChg chg="addSp delSp modSp new mod ord">
        <pc:chgData name="Sébastien Morichon" userId="eedfabe24ec386d6" providerId="LiveId" clId="{E4A269E1-7720-CB4B-A6EE-FE263361FC7B}" dt="2023-04-12T17:28:11.928" v="3511" actId="20578"/>
        <pc:sldMkLst>
          <pc:docMk/>
          <pc:sldMk cId="1868224135" sldId="271"/>
        </pc:sldMkLst>
        <pc:spChg chg="del">
          <ac:chgData name="Sébastien Morichon" userId="eedfabe24ec386d6" providerId="LiveId" clId="{E4A269E1-7720-CB4B-A6EE-FE263361FC7B}" dt="2023-04-07T07:56:09.846" v="920" actId="478"/>
          <ac:spMkLst>
            <pc:docMk/>
            <pc:sldMk cId="1868224135" sldId="271"/>
            <ac:spMk id="2" creationId="{65F54154-D563-26FE-48C2-8DC6DECE8CDD}"/>
          </ac:spMkLst>
        </pc:spChg>
        <pc:spChg chg="del">
          <ac:chgData name="Sébastien Morichon" userId="eedfabe24ec386d6" providerId="LiveId" clId="{E4A269E1-7720-CB4B-A6EE-FE263361FC7B}" dt="2023-04-07T07:56:09.846" v="920" actId="478"/>
          <ac:spMkLst>
            <pc:docMk/>
            <pc:sldMk cId="1868224135" sldId="271"/>
            <ac:spMk id="3" creationId="{58AB26F6-7D65-F3B4-A2B1-14E735AB6F8F}"/>
          </ac:spMkLst>
        </pc:spChg>
        <pc:spChg chg="add mod">
          <ac:chgData name="Sébastien Morichon" userId="eedfabe24ec386d6" providerId="LiveId" clId="{E4A269E1-7720-CB4B-A6EE-FE263361FC7B}" dt="2023-04-07T07:56:16.697" v="921"/>
          <ac:spMkLst>
            <pc:docMk/>
            <pc:sldMk cId="1868224135" sldId="271"/>
            <ac:spMk id="4" creationId="{3A70E901-D3A6-1D70-3C39-2CEDE6DB7480}"/>
          </ac:spMkLst>
        </pc:spChg>
        <pc:spChg chg="add mod">
          <ac:chgData name="Sébastien Morichon" userId="eedfabe24ec386d6" providerId="LiveId" clId="{E4A269E1-7720-CB4B-A6EE-FE263361FC7B}" dt="2023-04-11T09:02:32.858" v="2796" actId="1036"/>
          <ac:spMkLst>
            <pc:docMk/>
            <pc:sldMk cId="1868224135" sldId="271"/>
            <ac:spMk id="6" creationId="{9AF93FE4-8CDA-6621-2FE2-31FC7556F7EE}"/>
          </ac:spMkLst>
        </pc:spChg>
        <pc:spChg chg="add mod">
          <ac:chgData name="Sébastien Morichon" userId="eedfabe24ec386d6" providerId="LiveId" clId="{E4A269E1-7720-CB4B-A6EE-FE263361FC7B}" dt="2023-04-11T09:02:32.858" v="2796" actId="1036"/>
          <ac:spMkLst>
            <pc:docMk/>
            <pc:sldMk cId="1868224135" sldId="271"/>
            <ac:spMk id="7" creationId="{8FE884B0-DF81-C556-A972-7DDD38E2355A}"/>
          </ac:spMkLst>
        </pc:spChg>
        <pc:spChg chg="add mod">
          <ac:chgData name="Sébastien Morichon" userId="eedfabe24ec386d6" providerId="LiveId" clId="{E4A269E1-7720-CB4B-A6EE-FE263361FC7B}" dt="2023-04-07T08:08:52.237" v="1269" actId="2711"/>
          <ac:spMkLst>
            <pc:docMk/>
            <pc:sldMk cId="1868224135" sldId="271"/>
            <ac:spMk id="13" creationId="{7815722B-EAFA-7300-0267-E4050F29F7DD}"/>
          </ac:spMkLst>
        </pc:spChg>
        <pc:spChg chg="add del mod">
          <ac:chgData name="Sébastien Morichon" userId="eedfabe24ec386d6" providerId="LiveId" clId="{E4A269E1-7720-CB4B-A6EE-FE263361FC7B}" dt="2023-04-07T08:01:56.846" v="1044" actId="478"/>
          <ac:spMkLst>
            <pc:docMk/>
            <pc:sldMk cId="1868224135" sldId="271"/>
            <ac:spMk id="14" creationId="{B9DC8CF1-AD9F-29CF-0926-EB9DDDF9CA58}"/>
          </ac:spMkLst>
        </pc:spChg>
        <pc:spChg chg="add del mod">
          <ac:chgData name="Sébastien Morichon" userId="eedfabe24ec386d6" providerId="LiveId" clId="{E4A269E1-7720-CB4B-A6EE-FE263361FC7B}" dt="2023-04-07T08:01:58.260" v="1046"/>
          <ac:spMkLst>
            <pc:docMk/>
            <pc:sldMk cId="1868224135" sldId="271"/>
            <ac:spMk id="15" creationId="{961300DB-14AE-C344-C6A9-F3677A734170}"/>
          </ac:spMkLst>
        </pc:spChg>
        <pc:spChg chg="add del mod">
          <ac:chgData name="Sébastien Morichon" userId="eedfabe24ec386d6" providerId="LiveId" clId="{E4A269E1-7720-CB4B-A6EE-FE263361FC7B}" dt="2023-04-07T08:01:53.373" v="1043" actId="478"/>
          <ac:spMkLst>
            <pc:docMk/>
            <pc:sldMk cId="1868224135" sldId="271"/>
            <ac:spMk id="17" creationId="{9B267546-7443-EEB6-4E96-C7B170A76DE8}"/>
          </ac:spMkLst>
        </pc:spChg>
        <pc:spChg chg="add del mod">
          <ac:chgData name="Sébastien Morichon" userId="eedfabe24ec386d6" providerId="LiveId" clId="{E4A269E1-7720-CB4B-A6EE-FE263361FC7B}" dt="2023-04-07T08:06:17.213" v="1172" actId="478"/>
          <ac:spMkLst>
            <pc:docMk/>
            <pc:sldMk cId="1868224135" sldId="271"/>
            <ac:spMk id="19" creationId="{A49C23EA-681C-F463-1B71-B968520D39DF}"/>
          </ac:spMkLst>
        </pc:spChg>
        <pc:spChg chg="add mod">
          <ac:chgData name="Sébastien Morichon" userId="eedfabe24ec386d6" providerId="LiveId" clId="{E4A269E1-7720-CB4B-A6EE-FE263361FC7B}" dt="2023-04-11T09:05:15.850" v="3122" actId="20577"/>
          <ac:spMkLst>
            <pc:docMk/>
            <pc:sldMk cId="1868224135" sldId="271"/>
            <ac:spMk id="21" creationId="{1DC5FDC6-ED17-5C08-CA23-F3EB0AE0963B}"/>
          </ac:spMkLst>
        </pc:spChg>
        <pc:graphicFrameChg chg="add del mod">
          <ac:chgData name="Sébastien Morichon" userId="eedfabe24ec386d6" providerId="LiveId" clId="{E4A269E1-7720-CB4B-A6EE-FE263361FC7B}" dt="2023-04-07T08:01:53.373" v="1043" actId="478"/>
          <ac:graphicFrameMkLst>
            <pc:docMk/>
            <pc:sldMk cId="1868224135" sldId="271"/>
            <ac:graphicFrameMk id="16" creationId="{76995641-0306-2BDD-8A98-0739723D682D}"/>
          </ac:graphicFrameMkLst>
        </pc:graphicFrameChg>
        <pc:graphicFrameChg chg="add mod modGraphic">
          <ac:chgData name="Sébastien Morichon" userId="eedfabe24ec386d6" providerId="LiveId" clId="{E4A269E1-7720-CB4B-A6EE-FE263361FC7B}" dt="2023-04-07T08:08:59.117" v="1270" actId="1076"/>
          <ac:graphicFrameMkLst>
            <pc:docMk/>
            <pc:sldMk cId="1868224135" sldId="271"/>
            <ac:graphicFrameMk id="20" creationId="{D6959034-3B09-39BD-6014-0D01C85DCABF}"/>
          </ac:graphicFrameMkLst>
        </pc:graphicFrameChg>
        <pc:picChg chg="add mod">
          <ac:chgData name="Sébastien Morichon" userId="eedfabe24ec386d6" providerId="LiveId" clId="{E4A269E1-7720-CB4B-A6EE-FE263361FC7B}" dt="2023-04-07T07:56:16.697" v="921"/>
          <ac:picMkLst>
            <pc:docMk/>
            <pc:sldMk cId="1868224135" sldId="271"/>
            <ac:picMk id="5" creationId="{DF8AC75A-73D9-F80F-8EAC-1AA9AE5A69C9}"/>
          </ac:picMkLst>
        </pc:picChg>
        <pc:picChg chg="add mod">
          <ac:chgData name="Sébastien Morichon" userId="eedfabe24ec386d6" providerId="LiveId" clId="{E4A269E1-7720-CB4B-A6EE-FE263361FC7B}" dt="2023-04-11T09:02:32.858" v="2796" actId="1036"/>
          <ac:picMkLst>
            <pc:docMk/>
            <pc:sldMk cId="1868224135" sldId="271"/>
            <ac:picMk id="10" creationId="{94F9BFF7-D898-9D2E-B2D3-717660A675B1}"/>
          </ac:picMkLst>
        </pc:picChg>
        <pc:picChg chg="add mod">
          <ac:chgData name="Sébastien Morichon" userId="eedfabe24ec386d6" providerId="LiveId" clId="{E4A269E1-7720-CB4B-A6EE-FE263361FC7B}" dt="2023-04-11T09:02:32.858" v="2796" actId="1036"/>
          <ac:picMkLst>
            <pc:docMk/>
            <pc:sldMk cId="1868224135" sldId="271"/>
            <ac:picMk id="11" creationId="{C227DA06-E11F-DFDF-BF20-AB3D5C2BDDD2}"/>
          </ac:picMkLst>
        </pc:picChg>
        <pc:picChg chg="add mod">
          <ac:chgData name="Sébastien Morichon" userId="eedfabe24ec386d6" providerId="LiveId" clId="{E4A269E1-7720-CB4B-A6EE-FE263361FC7B}" dt="2023-04-07T08:02:23.730" v="1050" actId="1076"/>
          <ac:picMkLst>
            <pc:docMk/>
            <pc:sldMk cId="1868224135" sldId="271"/>
            <ac:picMk id="18" creationId="{74F20077-849E-630C-91F9-F02A6950CEB9}"/>
          </ac:picMkLst>
        </pc:picChg>
        <pc:cxnChg chg="add mod">
          <ac:chgData name="Sébastien Morichon" userId="eedfabe24ec386d6" providerId="LiveId" clId="{E4A269E1-7720-CB4B-A6EE-FE263361FC7B}" dt="2023-04-07T07:59:24.348" v="1006" actId="14100"/>
          <ac:cxnSpMkLst>
            <pc:docMk/>
            <pc:sldMk cId="1868224135" sldId="271"/>
            <ac:cxnSpMk id="9" creationId="{59DCF3F6-2F4E-6D87-2E60-F67E04D0B087}"/>
          </ac:cxnSpMkLst>
        </pc:cxnChg>
      </pc:sldChg>
      <pc:sldChg chg="addSp delSp modSp new del mod">
        <pc:chgData name="Sébastien Morichon" userId="eedfabe24ec386d6" providerId="LiveId" clId="{E4A269E1-7720-CB4B-A6EE-FE263361FC7B}" dt="2023-04-11T08:46:18.758" v="1847" actId="2696"/>
        <pc:sldMkLst>
          <pc:docMk/>
          <pc:sldMk cId="2976547457" sldId="272"/>
        </pc:sldMkLst>
        <pc:spChg chg="del">
          <ac:chgData name="Sébastien Morichon" userId="eedfabe24ec386d6" providerId="LiveId" clId="{E4A269E1-7720-CB4B-A6EE-FE263361FC7B}" dt="2023-04-07T08:10:44.263" v="1272" actId="478"/>
          <ac:spMkLst>
            <pc:docMk/>
            <pc:sldMk cId="2976547457" sldId="272"/>
            <ac:spMk id="2" creationId="{2AF0895D-14CB-86D4-BA04-940431F58747}"/>
          </ac:spMkLst>
        </pc:spChg>
        <pc:spChg chg="del">
          <ac:chgData name="Sébastien Morichon" userId="eedfabe24ec386d6" providerId="LiveId" clId="{E4A269E1-7720-CB4B-A6EE-FE263361FC7B}" dt="2023-04-07T08:10:44.263" v="1272" actId="478"/>
          <ac:spMkLst>
            <pc:docMk/>
            <pc:sldMk cId="2976547457" sldId="272"/>
            <ac:spMk id="3" creationId="{09394D37-B417-1159-4C10-42788A495BE6}"/>
          </ac:spMkLst>
        </pc:spChg>
        <pc:spChg chg="add mod">
          <ac:chgData name="Sébastien Morichon" userId="eedfabe24ec386d6" providerId="LiveId" clId="{E4A269E1-7720-CB4B-A6EE-FE263361FC7B}" dt="2023-04-07T08:10:49.787" v="1273"/>
          <ac:spMkLst>
            <pc:docMk/>
            <pc:sldMk cId="2976547457" sldId="272"/>
            <ac:spMk id="4" creationId="{FA3D0527-975F-8FF7-4189-85CEE2652BD0}"/>
          </ac:spMkLst>
        </pc:spChg>
        <pc:spChg chg="add del mod">
          <ac:chgData name="Sébastien Morichon" userId="eedfabe24ec386d6" providerId="LiveId" clId="{E4A269E1-7720-CB4B-A6EE-FE263361FC7B}" dt="2023-04-11T08:39:40.361" v="1766" actId="478"/>
          <ac:spMkLst>
            <pc:docMk/>
            <pc:sldMk cId="2976547457" sldId="272"/>
            <ac:spMk id="5" creationId="{BDF8B5C4-040A-7FD2-1FD6-48844265D9BC}"/>
          </ac:spMkLst>
        </pc:spChg>
      </pc:sldChg>
      <pc:sldChg chg="addSp delSp modSp new mod">
        <pc:chgData name="Sébastien Morichon" userId="eedfabe24ec386d6" providerId="LiveId" clId="{E4A269E1-7720-CB4B-A6EE-FE263361FC7B}" dt="2023-04-12T18:06:24.537" v="3579" actId="20577"/>
        <pc:sldMkLst>
          <pc:docMk/>
          <pc:sldMk cId="1298419343" sldId="273"/>
        </pc:sldMkLst>
        <pc:spChg chg="del">
          <ac:chgData name="Sébastien Morichon" userId="eedfabe24ec386d6" providerId="LiveId" clId="{E4A269E1-7720-CB4B-A6EE-FE263361FC7B}" dt="2023-04-11T08:49:55.184" v="1848" actId="478"/>
          <ac:spMkLst>
            <pc:docMk/>
            <pc:sldMk cId="1298419343" sldId="273"/>
            <ac:spMk id="2" creationId="{0D6EEF84-E3B2-0551-94B6-7ADB3ACA2B0E}"/>
          </ac:spMkLst>
        </pc:spChg>
        <pc:spChg chg="del">
          <ac:chgData name="Sébastien Morichon" userId="eedfabe24ec386d6" providerId="LiveId" clId="{E4A269E1-7720-CB4B-A6EE-FE263361FC7B}" dt="2023-04-11T08:49:55.801" v="1849" actId="478"/>
          <ac:spMkLst>
            <pc:docMk/>
            <pc:sldMk cId="1298419343" sldId="273"/>
            <ac:spMk id="3" creationId="{BB83A7B7-1BF2-67C2-C72D-B8671BD42F08}"/>
          </ac:spMkLst>
        </pc:spChg>
        <pc:spChg chg="add mod">
          <ac:chgData name="Sébastien Morichon" userId="eedfabe24ec386d6" providerId="LiveId" clId="{E4A269E1-7720-CB4B-A6EE-FE263361FC7B}" dt="2023-04-11T08:56:23.127" v="1866" actId="313"/>
          <ac:spMkLst>
            <pc:docMk/>
            <pc:sldMk cId="1298419343" sldId="273"/>
            <ac:spMk id="4" creationId="{D83A0F39-65B8-01A7-439F-270073B5F6CC}"/>
          </ac:spMkLst>
        </pc:spChg>
        <pc:spChg chg="add mod">
          <ac:chgData name="Sébastien Morichon" userId="eedfabe24ec386d6" providerId="LiveId" clId="{E4A269E1-7720-CB4B-A6EE-FE263361FC7B}" dt="2023-04-12T18:06:24.537" v="3579" actId="20577"/>
          <ac:spMkLst>
            <pc:docMk/>
            <pc:sldMk cId="1298419343" sldId="273"/>
            <ac:spMk id="5" creationId="{22B8BD2C-363D-27AD-22EE-8D217FCE58F3}"/>
          </ac:spMkLst>
        </pc:spChg>
        <pc:picChg chg="add mod">
          <ac:chgData name="Sébastien Morichon" userId="eedfabe24ec386d6" providerId="LiveId" clId="{E4A269E1-7720-CB4B-A6EE-FE263361FC7B}" dt="2023-04-12T17:13:28.134" v="3348"/>
          <ac:picMkLst>
            <pc:docMk/>
            <pc:sldMk cId="1298419343" sldId="273"/>
            <ac:picMk id="6" creationId="{06BA61A3-5FCD-89EE-5D0F-884ADBB9D66C}"/>
          </ac:picMkLst>
        </pc:picChg>
      </pc:sldChg>
      <pc:sldChg chg="addSp delSp modSp new mod">
        <pc:chgData name="Sébastien Morichon" userId="eedfabe24ec386d6" providerId="LiveId" clId="{E4A269E1-7720-CB4B-A6EE-FE263361FC7B}" dt="2023-04-12T17:21:49.339" v="3492" actId="20577"/>
        <pc:sldMkLst>
          <pc:docMk/>
          <pc:sldMk cId="1288355146" sldId="274"/>
        </pc:sldMkLst>
        <pc:spChg chg="mod">
          <ac:chgData name="Sébastien Morichon" userId="eedfabe24ec386d6" providerId="LiveId" clId="{E4A269E1-7720-CB4B-A6EE-FE263361FC7B}" dt="2023-04-12T17:20:03.454" v="3447" actId="122"/>
          <ac:spMkLst>
            <pc:docMk/>
            <pc:sldMk cId="1288355146" sldId="274"/>
            <ac:spMk id="2" creationId="{B63FC7ED-A958-6BFF-B3CA-224C9CDCCEF7}"/>
          </ac:spMkLst>
        </pc:spChg>
        <pc:spChg chg="del">
          <ac:chgData name="Sébastien Morichon" userId="eedfabe24ec386d6" providerId="LiveId" clId="{E4A269E1-7720-CB4B-A6EE-FE263361FC7B}" dt="2023-04-12T17:15:48.798" v="3393" actId="478"/>
          <ac:spMkLst>
            <pc:docMk/>
            <pc:sldMk cId="1288355146" sldId="274"/>
            <ac:spMk id="3" creationId="{54A7B48F-F2FD-195A-D6CE-01F0D9E8244C}"/>
          </ac:spMkLst>
        </pc:spChg>
        <pc:spChg chg="add mod">
          <ac:chgData name="Sébastien Morichon" userId="eedfabe24ec386d6" providerId="LiveId" clId="{E4A269E1-7720-CB4B-A6EE-FE263361FC7B}" dt="2023-04-12T17:19:48.652" v="3445" actId="207"/>
          <ac:spMkLst>
            <pc:docMk/>
            <pc:sldMk cId="1288355146" sldId="274"/>
            <ac:spMk id="25" creationId="{5779ED91-B372-2CA5-2671-26F7DDFE29D6}"/>
          </ac:spMkLst>
        </pc:spChg>
        <pc:spChg chg="add mod">
          <ac:chgData name="Sébastien Morichon" userId="eedfabe24ec386d6" providerId="LiveId" clId="{E4A269E1-7720-CB4B-A6EE-FE263361FC7B}" dt="2023-04-12T17:19:48.652" v="3445" actId="207"/>
          <ac:spMkLst>
            <pc:docMk/>
            <pc:sldMk cId="1288355146" sldId="274"/>
            <ac:spMk id="26" creationId="{5050C010-AEE3-EA69-73EB-9C5EAEE61A1F}"/>
          </ac:spMkLst>
        </pc:spChg>
        <pc:spChg chg="add mod">
          <ac:chgData name="Sébastien Morichon" userId="eedfabe24ec386d6" providerId="LiveId" clId="{E4A269E1-7720-CB4B-A6EE-FE263361FC7B}" dt="2023-04-12T17:19:48.652" v="3445" actId="207"/>
          <ac:spMkLst>
            <pc:docMk/>
            <pc:sldMk cId="1288355146" sldId="274"/>
            <ac:spMk id="27" creationId="{BC692762-416E-80F0-613F-EEA62CE3A9AF}"/>
          </ac:spMkLst>
        </pc:spChg>
        <pc:spChg chg="add mod">
          <ac:chgData name="Sébastien Morichon" userId="eedfabe24ec386d6" providerId="LiveId" clId="{E4A269E1-7720-CB4B-A6EE-FE263361FC7B}" dt="2023-04-12T17:19:48.652" v="3445" actId="207"/>
          <ac:spMkLst>
            <pc:docMk/>
            <pc:sldMk cId="1288355146" sldId="274"/>
            <ac:spMk id="28" creationId="{9B9CF21A-9495-348C-D862-4DFDFEC31C77}"/>
          </ac:spMkLst>
        </pc:spChg>
        <pc:spChg chg="add mod">
          <ac:chgData name="Sébastien Morichon" userId="eedfabe24ec386d6" providerId="LiveId" clId="{E4A269E1-7720-CB4B-A6EE-FE263361FC7B}" dt="2023-04-12T17:19:48.652" v="3445" actId="207"/>
          <ac:spMkLst>
            <pc:docMk/>
            <pc:sldMk cId="1288355146" sldId="274"/>
            <ac:spMk id="29" creationId="{025FDB52-D0F7-B4FA-B65E-2ADC1AC44344}"/>
          </ac:spMkLst>
        </pc:spChg>
        <pc:spChg chg="add mod">
          <ac:chgData name="Sébastien Morichon" userId="eedfabe24ec386d6" providerId="LiveId" clId="{E4A269E1-7720-CB4B-A6EE-FE263361FC7B}" dt="2023-04-12T17:19:48.652" v="3445" actId="207"/>
          <ac:spMkLst>
            <pc:docMk/>
            <pc:sldMk cId="1288355146" sldId="274"/>
            <ac:spMk id="30" creationId="{77B10F90-A72F-1AD5-E8B9-CF9486757076}"/>
          </ac:spMkLst>
        </pc:spChg>
        <pc:spChg chg="add mod">
          <ac:chgData name="Sébastien Morichon" userId="eedfabe24ec386d6" providerId="LiveId" clId="{E4A269E1-7720-CB4B-A6EE-FE263361FC7B}" dt="2023-04-12T17:19:48.652" v="3445" actId="207"/>
          <ac:spMkLst>
            <pc:docMk/>
            <pc:sldMk cId="1288355146" sldId="274"/>
            <ac:spMk id="31" creationId="{489C705E-853A-0316-D2F4-AF4E6CDD1B24}"/>
          </ac:spMkLst>
        </pc:spChg>
        <pc:spChg chg="add mod">
          <ac:chgData name="Sébastien Morichon" userId="eedfabe24ec386d6" providerId="LiveId" clId="{E4A269E1-7720-CB4B-A6EE-FE263361FC7B}" dt="2023-04-12T17:19:48.652" v="3445" actId="207"/>
          <ac:spMkLst>
            <pc:docMk/>
            <pc:sldMk cId="1288355146" sldId="274"/>
            <ac:spMk id="32" creationId="{E409E33B-BA38-431E-9CDE-5FBEBD65C8DE}"/>
          </ac:spMkLst>
        </pc:spChg>
        <pc:spChg chg="add mod">
          <ac:chgData name="Sébastien Morichon" userId="eedfabe24ec386d6" providerId="LiveId" clId="{E4A269E1-7720-CB4B-A6EE-FE263361FC7B}" dt="2023-04-12T17:20:59.503" v="3470" actId="1076"/>
          <ac:spMkLst>
            <pc:docMk/>
            <pc:sldMk cId="1288355146" sldId="274"/>
            <ac:spMk id="34" creationId="{1D22FF86-09C5-6EC0-71B4-7AE8722BB8A8}"/>
          </ac:spMkLst>
        </pc:spChg>
        <pc:spChg chg="add mod">
          <ac:chgData name="Sébastien Morichon" userId="eedfabe24ec386d6" providerId="LiveId" clId="{E4A269E1-7720-CB4B-A6EE-FE263361FC7B}" dt="2023-04-12T17:21:40.792" v="3486" actId="20577"/>
          <ac:spMkLst>
            <pc:docMk/>
            <pc:sldMk cId="1288355146" sldId="274"/>
            <ac:spMk id="35" creationId="{0B1492E4-71AE-3547-84B0-056D9BD99C22}"/>
          </ac:spMkLst>
        </pc:spChg>
        <pc:spChg chg="add mod">
          <ac:chgData name="Sébastien Morichon" userId="eedfabe24ec386d6" providerId="LiveId" clId="{E4A269E1-7720-CB4B-A6EE-FE263361FC7B}" dt="2023-04-12T17:21:43.671" v="3488" actId="20577"/>
          <ac:spMkLst>
            <pc:docMk/>
            <pc:sldMk cId="1288355146" sldId="274"/>
            <ac:spMk id="36" creationId="{18E1AD8A-B8D4-B889-8595-1AC2258B93CE}"/>
          </ac:spMkLst>
        </pc:spChg>
        <pc:spChg chg="add mod">
          <ac:chgData name="Sébastien Morichon" userId="eedfabe24ec386d6" providerId="LiveId" clId="{E4A269E1-7720-CB4B-A6EE-FE263361FC7B}" dt="2023-04-12T17:21:28.956" v="3480" actId="20577"/>
          <ac:spMkLst>
            <pc:docMk/>
            <pc:sldMk cId="1288355146" sldId="274"/>
            <ac:spMk id="37" creationId="{28738D73-10F9-66E2-6B69-1AE8D6C27CE5}"/>
          </ac:spMkLst>
        </pc:spChg>
        <pc:spChg chg="add mod">
          <ac:chgData name="Sébastien Morichon" userId="eedfabe24ec386d6" providerId="LiveId" clId="{E4A269E1-7720-CB4B-A6EE-FE263361FC7B}" dt="2023-04-12T17:21:36.153" v="3484" actId="20577"/>
          <ac:spMkLst>
            <pc:docMk/>
            <pc:sldMk cId="1288355146" sldId="274"/>
            <ac:spMk id="38" creationId="{5DEF56B3-B6EC-8769-3C2B-14C9B29D1FF0}"/>
          </ac:spMkLst>
        </pc:spChg>
        <pc:spChg chg="add mod">
          <ac:chgData name="Sébastien Morichon" userId="eedfabe24ec386d6" providerId="LiveId" clId="{E4A269E1-7720-CB4B-A6EE-FE263361FC7B}" dt="2023-04-12T17:21:46.499" v="3490" actId="20577"/>
          <ac:spMkLst>
            <pc:docMk/>
            <pc:sldMk cId="1288355146" sldId="274"/>
            <ac:spMk id="39" creationId="{B950A4A5-09D7-2E71-9B4A-B490289636F0}"/>
          </ac:spMkLst>
        </pc:spChg>
        <pc:spChg chg="add mod">
          <ac:chgData name="Sébastien Morichon" userId="eedfabe24ec386d6" providerId="LiveId" clId="{E4A269E1-7720-CB4B-A6EE-FE263361FC7B}" dt="2023-04-12T17:21:31.794" v="3482" actId="20577"/>
          <ac:spMkLst>
            <pc:docMk/>
            <pc:sldMk cId="1288355146" sldId="274"/>
            <ac:spMk id="40" creationId="{CDD88999-778C-BD5C-F060-07CEF3264D40}"/>
          </ac:spMkLst>
        </pc:spChg>
        <pc:spChg chg="add mod">
          <ac:chgData name="Sébastien Morichon" userId="eedfabe24ec386d6" providerId="LiveId" clId="{E4A269E1-7720-CB4B-A6EE-FE263361FC7B}" dt="2023-04-12T17:21:24.905" v="3478" actId="1076"/>
          <ac:spMkLst>
            <pc:docMk/>
            <pc:sldMk cId="1288355146" sldId="274"/>
            <ac:spMk id="41" creationId="{970FF0CF-F1FF-216D-5FAF-3C8E324F8991}"/>
          </ac:spMkLst>
        </pc:spChg>
        <pc:spChg chg="add mod">
          <ac:chgData name="Sébastien Morichon" userId="eedfabe24ec386d6" providerId="LiveId" clId="{E4A269E1-7720-CB4B-A6EE-FE263361FC7B}" dt="2023-04-12T17:21:49.339" v="3492" actId="20577"/>
          <ac:spMkLst>
            <pc:docMk/>
            <pc:sldMk cId="1288355146" sldId="274"/>
            <ac:spMk id="42" creationId="{C415434C-89EF-017D-78A9-4FD41470303D}"/>
          </ac:spMkLst>
        </pc:spChg>
        <pc:graphicFrameChg chg="add mod modGraphic">
          <ac:chgData name="Sébastien Morichon" userId="eedfabe24ec386d6" providerId="LiveId" clId="{E4A269E1-7720-CB4B-A6EE-FE263361FC7B}" dt="2023-04-12T17:17:15.486" v="3406" actId="1076"/>
          <ac:graphicFrameMkLst>
            <pc:docMk/>
            <pc:sldMk cId="1288355146" sldId="274"/>
            <ac:graphicFrameMk id="5" creationId="{F3494EEF-1007-403D-1727-1107DC0D7CC0}"/>
          </ac:graphicFrameMkLst>
        </pc:graphicFrameChg>
        <pc:graphicFrameChg chg="add mod modGraphic">
          <ac:chgData name="Sébastien Morichon" userId="eedfabe24ec386d6" providerId="LiveId" clId="{E4A269E1-7720-CB4B-A6EE-FE263361FC7B}" dt="2023-04-12T17:17:30.820" v="3409" actId="1076"/>
          <ac:graphicFrameMkLst>
            <pc:docMk/>
            <pc:sldMk cId="1288355146" sldId="274"/>
            <ac:graphicFrameMk id="7" creationId="{3050F26F-EB6B-1E5B-F090-106EAA9561EE}"/>
          </ac:graphicFrameMkLst>
        </pc:graphicFrameChg>
        <pc:graphicFrameChg chg="add mod modGraphic">
          <ac:chgData name="Sébastien Morichon" userId="eedfabe24ec386d6" providerId="LiveId" clId="{E4A269E1-7720-CB4B-A6EE-FE263361FC7B}" dt="2023-04-12T17:17:49.754" v="3413" actId="1076"/>
          <ac:graphicFrameMkLst>
            <pc:docMk/>
            <pc:sldMk cId="1288355146" sldId="274"/>
            <ac:graphicFrameMk id="9" creationId="{2700D4C5-1374-1E64-B90A-9B99E9115264}"/>
          </ac:graphicFrameMkLst>
        </pc:graphicFrameChg>
        <pc:graphicFrameChg chg="add mod modGraphic">
          <ac:chgData name="Sébastien Morichon" userId="eedfabe24ec386d6" providerId="LiveId" clId="{E4A269E1-7720-CB4B-A6EE-FE263361FC7B}" dt="2023-04-12T17:17:43.082" v="3412" actId="1076"/>
          <ac:graphicFrameMkLst>
            <pc:docMk/>
            <pc:sldMk cId="1288355146" sldId="274"/>
            <ac:graphicFrameMk id="11" creationId="{523A50C0-9146-06AC-3945-8254C70DEBFA}"/>
          </ac:graphicFrameMkLst>
        </pc:graphicFrameChg>
        <pc:graphicFrameChg chg="add mod modGraphic">
          <ac:chgData name="Sébastien Morichon" userId="eedfabe24ec386d6" providerId="LiveId" clId="{E4A269E1-7720-CB4B-A6EE-FE263361FC7B}" dt="2023-04-12T17:17:26.819" v="3408" actId="1076"/>
          <ac:graphicFrameMkLst>
            <pc:docMk/>
            <pc:sldMk cId="1288355146" sldId="274"/>
            <ac:graphicFrameMk id="13" creationId="{6723FBAA-C6BF-3A0A-EC87-53A8BF378D4D}"/>
          </ac:graphicFrameMkLst>
        </pc:graphicFrameChg>
        <pc:graphicFrameChg chg="add mod modGraphic">
          <ac:chgData name="Sébastien Morichon" userId="eedfabe24ec386d6" providerId="LiveId" clId="{E4A269E1-7720-CB4B-A6EE-FE263361FC7B}" dt="2023-04-12T17:17:17.202" v="3407" actId="1076"/>
          <ac:graphicFrameMkLst>
            <pc:docMk/>
            <pc:sldMk cId="1288355146" sldId="274"/>
            <ac:graphicFrameMk id="15" creationId="{213A90F0-115F-38CA-CC8E-059F007D9581}"/>
          </ac:graphicFrameMkLst>
        </pc:graphicFrameChg>
        <pc:graphicFrameChg chg="add mod modGraphic">
          <ac:chgData name="Sébastien Morichon" userId="eedfabe24ec386d6" providerId="LiveId" clId="{E4A269E1-7720-CB4B-A6EE-FE263361FC7B}" dt="2023-04-12T17:17:10.677" v="3404" actId="14100"/>
          <ac:graphicFrameMkLst>
            <pc:docMk/>
            <pc:sldMk cId="1288355146" sldId="274"/>
            <ac:graphicFrameMk id="17" creationId="{EE330B50-D15A-4E24-06E1-B3D5DBFB0C25}"/>
          </ac:graphicFrameMkLst>
        </pc:graphicFrameChg>
        <pc:graphicFrameChg chg="add mod modGraphic">
          <ac:chgData name="Sébastien Morichon" userId="eedfabe24ec386d6" providerId="LiveId" clId="{E4A269E1-7720-CB4B-A6EE-FE263361FC7B}" dt="2023-04-12T17:17:33.336" v="3410" actId="1076"/>
          <ac:graphicFrameMkLst>
            <pc:docMk/>
            <pc:sldMk cId="1288355146" sldId="274"/>
            <ac:graphicFrameMk id="19" creationId="{E60F8CB6-CD6F-F67A-DF72-5F80390E5E30}"/>
          </ac:graphicFrameMkLst>
        </pc:graphicFrameChg>
        <pc:graphicFrameChg chg="add mod modGraphic">
          <ac:chgData name="Sébastien Morichon" userId="eedfabe24ec386d6" providerId="LiveId" clId="{E4A269E1-7720-CB4B-A6EE-FE263361FC7B}" dt="2023-04-12T17:17:38.970" v="3411" actId="1076"/>
          <ac:graphicFrameMkLst>
            <pc:docMk/>
            <pc:sldMk cId="1288355146" sldId="274"/>
            <ac:graphicFrameMk id="21" creationId="{6850844D-8FC4-6020-4BAC-DC540B7D2F3A}"/>
          </ac:graphicFrameMkLst>
        </pc:graphicFrameChg>
        <pc:picChg chg="add mod">
          <ac:chgData name="Sébastien Morichon" userId="eedfabe24ec386d6" providerId="LiveId" clId="{E4A269E1-7720-CB4B-A6EE-FE263361FC7B}" dt="2023-04-12T17:20:16.721" v="3448"/>
          <ac:picMkLst>
            <pc:docMk/>
            <pc:sldMk cId="1288355146" sldId="274"/>
            <ac:picMk id="33" creationId="{1DD8CCEA-8170-3150-F14C-4F78712B9CAA}"/>
          </ac:picMkLst>
        </pc:picChg>
        <pc:cxnChg chg="add del mod">
          <ac:chgData name="Sébastien Morichon" userId="eedfabe24ec386d6" providerId="LiveId" clId="{E4A269E1-7720-CB4B-A6EE-FE263361FC7B}" dt="2023-04-12T17:18:14.333" v="3417" actId="478"/>
          <ac:cxnSpMkLst>
            <pc:docMk/>
            <pc:sldMk cId="1288355146" sldId="274"/>
            <ac:cxnSpMk id="23" creationId="{444A824B-0256-40A8-2C09-5DD51DCB33B7}"/>
          </ac:cxnSpMkLst>
        </pc:cxnChg>
      </pc:sldChg>
      <pc:sldChg chg="new del">
        <pc:chgData name="Sébastien Morichon" userId="eedfabe24ec386d6" providerId="LiveId" clId="{E4A269E1-7720-CB4B-A6EE-FE263361FC7B}" dt="2023-04-11T09:05:50.692" v="3124" actId="2696"/>
        <pc:sldMkLst>
          <pc:docMk/>
          <pc:sldMk cId="2990179928"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9C7B9-7896-E349-90A8-717617F0225C}" type="datetimeFigureOut">
              <a:rPr lang="fr-FR" smtClean="0"/>
              <a:t>06/04/2023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78AA3-3892-0744-A7B6-B4135697ABE6}" type="slidenum">
              <a:rPr lang="fr-FR" smtClean="0"/>
              <a:t>‹N°›</a:t>
            </a:fld>
            <a:endParaRPr lang="fr-FR"/>
          </a:p>
        </p:txBody>
      </p:sp>
    </p:spTree>
    <p:extLst>
      <p:ext uri="{BB962C8B-B14F-4D97-AF65-F5344CB8AC3E}">
        <p14:creationId xmlns:p14="http://schemas.microsoft.com/office/powerpoint/2010/main" val="335793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57070C-4EBD-0A15-780A-3878612F7C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9BC67E-FBEB-BA26-EA59-7C36A3499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F9674E10-3C88-D89E-D1B2-674BED73338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BCBED3AE-CDCE-772E-44C0-0504B8CE46A7}"/>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5997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E0343-9982-38C2-E029-37B54A4146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183DB4D-2FC6-ED6D-E10E-7EB636BD45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F5A253-B56C-9FA5-AEFA-761EAE778725}"/>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5" name="Espace réservé du pied de page 4">
            <a:extLst>
              <a:ext uri="{FF2B5EF4-FFF2-40B4-BE49-F238E27FC236}">
                <a16:creationId xmlns:a16="http://schemas.microsoft.com/office/drawing/2014/main" id="{52C47EA4-DEE6-956A-825C-1026EEFCF13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8512CFF9-6879-D93A-FFB6-C9B13FCD8490}"/>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349165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EA1F14-2CB8-D38A-953D-06635398885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3D742D4-4BBB-BD21-3186-A24CFF994D7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47B8C35-A98B-1DCD-B5F4-40E4B1770D61}"/>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5" name="Espace réservé du pied de page 4">
            <a:extLst>
              <a:ext uri="{FF2B5EF4-FFF2-40B4-BE49-F238E27FC236}">
                <a16:creationId xmlns:a16="http://schemas.microsoft.com/office/drawing/2014/main" id="{F64B9062-3689-6790-6D34-E62C6684EAF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94EF23D9-F7A0-4EFA-2EEF-FE4AA82788FD}"/>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4743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08F34-5149-00D3-57AD-0E3CA6561B2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0ADAD8-2290-D4D8-76EF-8912E5EDFE1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F29ABB9D-C5BF-4378-7090-307E11D1B07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801DA9D6-FC6E-53ED-DCA4-676ADC252AAA}"/>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308630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E0D35-7BCA-E0C5-C31A-168EE083F79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F5784C5-E9B8-8170-56F1-16D12E948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A41944-FACE-0B27-4977-7EE098939BAB}"/>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5" name="Espace réservé du pied de page 4">
            <a:extLst>
              <a:ext uri="{FF2B5EF4-FFF2-40B4-BE49-F238E27FC236}">
                <a16:creationId xmlns:a16="http://schemas.microsoft.com/office/drawing/2014/main" id="{830580B3-34C9-839C-5F51-E146B688B95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BC671CC-F5C4-D133-A26A-57EC31B9F071}"/>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97231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1122EF-D054-7B0C-CA34-96750898CC2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0338B3-DC82-8270-9B90-16C894A07C1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D171DD-9BC8-E98E-09F5-5FA3D31BF53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6D17E1C-791C-DBFC-B22B-F1134711CC4F}"/>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6" name="Espace réservé du pied de page 5">
            <a:extLst>
              <a:ext uri="{FF2B5EF4-FFF2-40B4-BE49-F238E27FC236}">
                <a16:creationId xmlns:a16="http://schemas.microsoft.com/office/drawing/2014/main" id="{52BE357B-BE90-23E7-ED15-EF15F563868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A4DF3DBA-46D7-C1FB-4E27-F1623908F3BF}"/>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220896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1ADFA8-CECC-F473-A0EE-8E27E0FE304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A49D068-67E7-DA07-57E6-19293D482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A26CBA5-C929-23B5-F191-47E88E96A9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12D9A51-D87B-F836-46F9-6313C75B5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1E80D0-EB77-099F-F47F-54CF4803FC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D6CDC59-D0A6-7EE9-CB3B-463168CF40D6}"/>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8" name="Espace réservé du pied de page 7">
            <a:extLst>
              <a:ext uri="{FF2B5EF4-FFF2-40B4-BE49-F238E27FC236}">
                <a16:creationId xmlns:a16="http://schemas.microsoft.com/office/drawing/2014/main" id="{1DA58AFA-A4DE-F7C3-7E07-872B89B66FE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BAC62FD7-2D65-120F-74AE-E042C533E8D0}"/>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20632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4FC83-3878-1488-4B25-4655C45F1C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09CE47F-DCEA-5118-6DC5-4016E3F2D521}"/>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4" name="Espace réservé du pied de page 3">
            <a:extLst>
              <a:ext uri="{FF2B5EF4-FFF2-40B4-BE49-F238E27FC236}">
                <a16:creationId xmlns:a16="http://schemas.microsoft.com/office/drawing/2014/main" id="{0A833431-288C-3421-6603-82E3E797B90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6FCA8D62-A2EB-3617-3282-4BEC69398F11}"/>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388053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4840118-F3DF-2039-E867-B3F430528350}"/>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3" name="Espace réservé du pied de page 2">
            <a:extLst>
              <a:ext uri="{FF2B5EF4-FFF2-40B4-BE49-F238E27FC236}">
                <a16:creationId xmlns:a16="http://schemas.microsoft.com/office/drawing/2014/main" id="{BF9310FF-BAED-CE2B-FD8B-1FCA594AB89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3FDC278A-AF48-031F-6AF7-B6EEDC08498C}"/>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215332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ABD7C-B964-AA96-BDFE-8046A45392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362BABC-0AC4-5A3B-58C7-427346F2F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72319A4-9DD3-1AED-B4C5-45935714B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2FD4A9-55CE-F26B-1C85-7C5A12CB414A}"/>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6" name="Espace réservé du pied de page 5">
            <a:extLst>
              <a:ext uri="{FF2B5EF4-FFF2-40B4-BE49-F238E27FC236}">
                <a16:creationId xmlns:a16="http://schemas.microsoft.com/office/drawing/2014/main" id="{C941EDB2-B21A-3942-5629-5F805145B7F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CE3D9C73-0F4A-F8D6-33ED-06144145E6D2}"/>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42501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F5353-9882-064F-0D7F-67212AD33A0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E5BA9A-220B-7BAE-4BB5-E660A28C4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AB8009-9EC7-FB3D-18FA-0DDD190BF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5B8C307-E8EA-53C1-5790-19F25EA35849}"/>
              </a:ext>
            </a:extLst>
          </p:cNvPr>
          <p:cNvSpPr>
            <a:spLocks noGrp="1"/>
          </p:cNvSpPr>
          <p:nvPr>
            <p:ph type="dt" sz="half" idx="10"/>
          </p:nvPr>
        </p:nvSpPr>
        <p:spPr>
          <a:xfrm>
            <a:off x="838200" y="6356350"/>
            <a:ext cx="2743200" cy="365125"/>
          </a:xfrm>
          <a:prstGeom prst="rect">
            <a:avLst/>
          </a:prstGeom>
        </p:spPr>
        <p:txBody>
          <a:bodyPr/>
          <a:lstStyle/>
          <a:p>
            <a:r>
              <a:rPr lang="fr-FR"/>
              <a:t>06/04/2023</a:t>
            </a:r>
          </a:p>
        </p:txBody>
      </p:sp>
      <p:sp>
        <p:nvSpPr>
          <p:cNvPr id="6" name="Espace réservé du pied de page 5">
            <a:extLst>
              <a:ext uri="{FF2B5EF4-FFF2-40B4-BE49-F238E27FC236}">
                <a16:creationId xmlns:a16="http://schemas.microsoft.com/office/drawing/2014/main" id="{CC3E45F0-35C3-5A85-3698-31BE2956260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8343B323-DC3D-E69E-865B-8D2F005F1D4F}"/>
              </a:ext>
            </a:extLst>
          </p:cNvPr>
          <p:cNvSpPr>
            <a:spLocks noGrp="1"/>
          </p:cNvSpPr>
          <p:nvPr>
            <p:ph type="sldNum" sz="quarter" idx="12"/>
          </p:nvPr>
        </p:nvSpPr>
        <p:spPr/>
        <p:txBody>
          <a:bodyPr/>
          <a:lstStyle/>
          <a:p>
            <a:fld id="{955B1151-B304-B043-9FA0-93DCA86CDA1A}" type="slidenum">
              <a:rPr lang="fr-FR" smtClean="0"/>
              <a:t>‹N°›</a:t>
            </a:fld>
            <a:endParaRPr lang="fr-FR"/>
          </a:p>
        </p:txBody>
      </p:sp>
    </p:spTree>
    <p:extLst>
      <p:ext uri="{BB962C8B-B14F-4D97-AF65-F5344CB8AC3E}">
        <p14:creationId xmlns:p14="http://schemas.microsoft.com/office/powerpoint/2010/main" val="343196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EE46D73-1762-9984-113C-262515AD9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B6C661-A41E-5EA1-268C-74AF5C30D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F8AB079F-6BFF-C6D7-A028-07EF0F967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B1151-B304-B043-9FA0-93DCA86CDA1A}" type="slidenum">
              <a:rPr lang="fr-FR" smtClean="0"/>
              <a:pPr/>
              <a:t>‹N°›</a:t>
            </a:fld>
            <a:endParaRPr lang="fr-FR" dirty="0"/>
          </a:p>
        </p:txBody>
      </p:sp>
      <p:pic>
        <p:nvPicPr>
          <p:cNvPr id="7" name="Image 6">
            <a:extLst>
              <a:ext uri="{FF2B5EF4-FFF2-40B4-BE49-F238E27FC236}">
                <a16:creationId xmlns:a16="http://schemas.microsoft.com/office/drawing/2014/main" id="{EE0D53EF-F23B-434C-4CAC-94CED0E453F6}"/>
              </a:ext>
            </a:extLst>
          </p:cNvPr>
          <p:cNvPicPr>
            <a:picLocks noChangeAspect="1"/>
          </p:cNvPicPr>
          <p:nvPr userDrawn="1"/>
        </p:nvPicPr>
        <p:blipFill>
          <a:blip r:embed="rId13"/>
          <a:stretch>
            <a:fillRect/>
          </a:stretch>
        </p:blipFill>
        <p:spPr>
          <a:xfrm>
            <a:off x="4802395" y="202905"/>
            <a:ext cx="1952994" cy="365125"/>
          </a:xfrm>
          <a:prstGeom prst="rect">
            <a:avLst/>
          </a:prstGeom>
        </p:spPr>
      </p:pic>
    </p:spTree>
    <p:extLst>
      <p:ext uri="{BB962C8B-B14F-4D97-AF65-F5344CB8AC3E}">
        <p14:creationId xmlns:p14="http://schemas.microsoft.com/office/powerpoint/2010/main" val="85875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3184A-AD28-CC08-1F80-293C559C4161}"/>
              </a:ext>
            </a:extLst>
          </p:cNvPr>
          <p:cNvSpPr>
            <a:spLocks noGrp="1"/>
          </p:cNvSpPr>
          <p:nvPr>
            <p:ph type="ctrTitle"/>
          </p:nvPr>
        </p:nvSpPr>
        <p:spPr>
          <a:xfrm>
            <a:off x="1523997" y="1959496"/>
            <a:ext cx="9144000" cy="2387600"/>
          </a:xfrm>
        </p:spPr>
        <p:txBody>
          <a:bodyPr>
            <a:normAutofit fontScale="90000"/>
          </a:bodyPr>
          <a:lstStyle/>
          <a:p>
            <a:r>
              <a:rPr lang="fr-FR" b="1" u="none" strike="noStrike" dirty="0">
                <a:solidFill>
                  <a:srgbClr val="271A38"/>
                </a:solidFill>
                <a:effectLst/>
                <a:latin typeface="Montserrat SemiBold" pitchFamily="2" charset="77"/>
              </a:rPr>
              <a:t>Produisez une étude de marché avec R ou Python</a:t>
            </a:r>
            <a:endParaRPr lang="fr-FR" b="1" dirty="0">
              <a:latin typeface="Montserrat SemiBold" pitchFamily="2" charset="77"/>
            </a:endParaRPr>
          </a:p>
        </p:txBody>
      </p:sp>
      <p:pic>
        <p:nvPicPr>
          <p:cNvPr id="5" name="Image 4">
            <a:extLst>
              <a:ext uri="{FF2B5EF4-FFF2-40B4-BE49-F238E27FC236}">
                <a16:creationId xmlns:a16="http://schemas.microsoft.com/office/drawing/2014/main" id="{7A1AA00A-213D-7418-4D6B-7D5B6A8097E6}"/>
              </a:ext>
            </a:extLst>
          </p:cNvPr>
          <p:cNvPicPr>
            <a:picLocks noChangeAspect="1"/>
          </p:cNvPicPr>
          <p:nvPr/>
        </p:nvPicPr>
        <p:blipFill>
          <a:blip r:embed="rId2"/>
          <a:stretch>
            <a:fillRect/>
          </a:stretch>
        </p:blipFill>
        <p:spPr>
          <a:xfrm>
            <a:off x="4637312" y="5337561"/>
            <a:ext cx="2917371" cy="1166948"/>
          </a:xfrm>
          <a:prstGeom prst="rect">
            <a:avLst/>
          </a:prstGeom>
        </p:spPr>
      </p:pic>
      <p:sp>
        <p:nvSpPr>
          <p:cNvPr id="3" name="ZoneTexte 2">
            <a:extLst>
              <a:ext uri="{FF2B5EF4-FFF2-40B4-BE49-F238E27FC236}">
                <a16:creationId xmlns:a16="http://schemas.microsoft.com/office/drawing/2014/main" id="{DCD0A5EC-BB66-C042-6E28-767DD41F61A9}"/>
              </a:ext>
            </a:extLst>
          </p:cNvPr>
          <p:cNvSpPr txBox="1"/>
          <p:nvPr/>
        </p:nvSpPr>
        <p:spPr>
          <a:xfrm>
            <a:off x="84083" y="6471584"/>
            <a:ext cx="3653564" cy="369332"/>
          </a:xfrm>
          <a:prstGeom prst="rect">
            <a:avLst/>
          </a:prstGeom>
          <a:noFill/>
        </p:spPr>
        <p:txBody>
          <a:bodyPr wrap="none" rtlCol="0">
            <a:spAutoFit/>
          </a:bodyPr>
          <a:lstStyle/>
          <a:p>
            <a:r>
              <a:rPr lang="fr-FR" dirty="0">
                <a:latin typeface="Montserrat" pitchFamily="2" charset="77"/>
              </a:rPr>
              <a:t>Sébastien Morichon – 04/2023</a:t>
            </a:r>
          </a:p>
        </p:txBody>
      </p:sp>
    </p:spTree>
    <p:extLst>
      <p:ext uri="{BB962C8B-B14F-4D97-AF65-F5344CB8AC3E}">
        <p14:creationId xmlns:p14="http://schemas.microsoft.com/office/powerpoint/2010/main" val="386433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31CB5332-C6C4-1EE2-C655-22BBF2A24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73" y="1406426"/>
            <a:ext cx="9372600" cy="529622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93462AD-7B14-352B-5B8A-A6609A7DF02F}"/>
              </a:ext>
            </a:extLst>
          </p:cNvPr>
          <p:cNvSpPr>
            <a:spLocks noGrp="1"/>
          </p:cNvSpPr>
          <p:nvPr>
            <p:ph type="title"/>
          </p:nvPr>
        </p:nvSpPr>
        <p:spPr/>
        <p:txBody>
          <a:bodyPr vert="horz" lIns="91440" tIns="45720" rIns="91440" bIns="45720" rtlCol="0" anchor="ctr">
            <a:normAutofit/>
          </a:bodyPr>
          <a:lstStyle/>
          <a:p>
            <a:r>
              <a:rPr lang="fr-FR" sz="2800" b="1" dirty="0">
                <a:solidFill>
                  <a:srgbClr val="FF0000"/>
                </a:solidFill>
                <a:latin typeface="Montserrat" pitchFamily="2" charset="77"/>
              </a:rPr>
              <a:t>CAH (Dendrogramme)</a:t>
            </a:r>
          </a:p>
        </p:txBody>
      </p:sp>
      <p:cxnSp>
        <p:nvCxnSpPr>
          <p:cNvPr id="11" name="Connecteur droit 10">
            <a:extLst>
              <a:ext uri="{FF2B5EF4-FFF2-40B4-BE49-F238E27FC236}">
                <a16:creationId xmlns:a16="http://schemas.microsoft.com/office/drawing/2014/main" id="{BD8C3FE8-627A-6274-EF0A-3EE6331F106B}"/>
              </a:ext>
            </a:extLst>
          </p:cNvPr>
          <p:cNvCxnSpPr/>
          <p:nvPr/>
        </p:nvCxnSpPr>
        <p:spPr>
          <a:xfrm>
            <a:off x="351064" y="3902528"/>
            <a:ext cx="109401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ED65F5C1-2BE3-8975-3E3C-E160BD1B1B66}"/>
              </a:ext>
            </a:extLst>
          </p:cNvPr>
          <p:cNvSpPr txBox="1"/>
          <p:nvPr/>
        </p:nvSpPr>
        <p:spPr>
          <a:xfrm>
            <a:off x="11435443" y="3685206"/>
            <a:ext cx="537327" cy="369332"/>
          </a:xfrm>
          <a:prstGeom prst="rect">
            <a:avLst/>
          </a:prstGeom>
          <a:noFill/>
        </p:spPr>
        <p:txBody>
          <a:bodyPr wrap="none" rtlCol="0">
            <a:spAutoFit/>
          </a:bodyPr>
          <a:lstStyle/>
          <a:p>
            <a:r>
              <a:rPr lang="fr-FR" dirty="0"/>
              <a:t>K=5</a:t>
            </a:r>
          </a:p>
        </p:txBody>
      </p:sp>
      <p:sp>
        <p:nvSpPr>
          <p:cNvPr id="13" name="Rectangle 12">
            <a:extLst>
              <a:ext uri="{FF2B5EF4-FFF2-40B4-BE49-F238E27FC236}">
                <a16:creationId xmlns:a16="http://schemas.microsoft.com/office/drawing/2014/main" id="{FB1CE256-52B4-3E8C-E284-5C787BAFDA15}"/>
              </a:ext>
            </a:extLst>
          </p:cNvPr>
          <p:cNvSpPr/>
          <p:nvPr/>
        </p:nvSpPr>
        <p:spPr>
          <a:xfrm>
            <a:off x="1853293" y="3992338"/>
            <a:ext cx="734786" cy="2179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2306CCE0-03DC-3A13-FA85-6DEC60ADC7A1}"/>
              </a:ext>
            </a:extLst>
          </p:cNvPr>
          <p:cNvPicPr>
            <a:picLocks noChangeAspect="1"/>
          </p:cNvPicPr>
          <p:nvPr/>
        </p:nvPicPr>
        <p:blipFill>
          <a:blip r:embed="rId3"/>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162540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84B52-B4E9-CB8A-8EE0-A6D9C1B85DE6}"/>
              </a:ext>
            </a:extLst>
          </p:cNvPr>
          <p:cNvSpPr>
            <a:spLocks noGrp="1"/>
          </p:cNvSpPr>
          <p:nvPr>
            <p:ph type="title"/>
          </p:nvPr>
        </p:nvSpPr>
        <p:spPr/>
        <p:txBody>
          <a:bodyPr/>
          <a:lstStyle/>
          <a:p>
            <a:r>
              <a:rPr lang="fr-FR" sz="2800" b="1" dirty="0">
                <a:solidFill>
                  <a:srgbClr val="FF0000"/>
                </a:solidFill>
                <a:latin typeface="Montserrat" pitchFamily="2" charset="77"/>
              </a:rPr>
              <a:t>CAH (Dendrogramme)</a:t>
            </a:r>
          </a:p>
        </p:txBody>
      </p:sp>
      <p:sp>
        <p:nvSpPr>
          <p:cNvPr id="6" name="ZoneTexte 5">
            <a:extLst>
              <a:ext uri="{FF2B5EF4-FFF2-40B4-BE49-F238E27FC236}">
                <a16:creationId xmlns:a16="http://schemas.microsoft.com/office/drawing/2014/main" id="{6078D496-C000-4A67-4FA5-635806528842}"/>
              </a:ext>
            </a:extLst>
          </p:cNvPr>
          <p:cNvSpPr txBox="1"/>
          <p:nvPr/>
        </p:nvSpPr>
        <p:spPr>
          <a:xfrm>
            <a:off x="6002935" y="1679123"/>
            <a:ext cx="6102515" cy="1897379"/>
          </a:xfrm>
          <a:prstGeom prst="rect">
            <a:avLst/>
          </a:prstGeom>
          <a:noFill/>
        </p:spPr>
        <p:txBody>
          <a:bodyPr wrap="square" rtlCol="0">
            <a:spAutoFit/>
          </a:bodyPr>
          <a:lstStyle/>
          <a:p>
            <a:pPr>
              <a:lnSpc>
                <a:spcPct val="150000"/>
              </a:lnSpc>
            </a:pPr>
            <a:r>
              <a:rPr lang="fr-FR" sz="1600" dirty="0">
                <a:latin typeface="Montserrat" pitchFamily="2" charset="77"/>
              </a:rPr>
              <a:t>Caractéristique de nos groupes en fonction de 3 variables:</a:t>
            </a:r>
          </a:p>
          <a:p>
            <a:pPr marL="285750" indent="-285750">
              <a:lnSpc>
                <a:spcPct val="150000"/>
              </a:lnSpc>
              <a:buFontTx/>
              <a:buChar char="-"/>
            </a:pPr>
            <a:r>
              <a:rPr lang="fr-FR" sz="1600" dirty="0">
                <a:latin typeface="Montserrat" pitchFamily="2" charset="77"/>
              </a:rPr>
              <a:t>Valeur US $ du PIB par habitant</a:t>
            </a:r>
          </a:p>
          <a:p>
            <a:pPr marL="285750" indent="-285750">
              <a:lnSpc>
                <a:spcPct val="150000"/>
              </a:lnSpc>
              <a:buFontTx/>
              <a:buChar char="-"/>
            </a:pPr>
            <a:r>
              <a:rPr lang="fr-FR" sz="1600" dirty="0">
                <a:latin typeface="Montserrat" pitchFamily="2" charset="77"/>
              </a:rPr>
              <a:t>Stabilité Politique</a:t>
            </a:r>
          </a:p>
          <a:p>
            <a:pPr marL="285750" indent="-285750">
              <a:lnSpc>
                <a:spcPct val="150000"/>
              </a:lnSpc>
              <a:buFontTx/>
              <a:buChar char="-"/>
            </a:pPr>
            <a:r>
              <a:rPr lang="fr-FR" sz="1600" dirty="0">
                <a:latin typeface="Montserrat" pitchFamily="2" charset="77"/>
              </a:rPr>
              <a:t>Disponibilité de protéines en quantité (g/personne/jour)</a:t>
            </a:r>
          </a:p>
        </p:txBody>
      </p:sp>
      <p:sp>
        <p:nvSpPr>
          <p:cNvPr id="8" name="ZoneTexte 7">
            <a:extLst>
              <a:ext uri="{FF2B5EF4-FFF2-40B4-BE49-F238E27FC236}">
                <a16:creationId xmlns:a16="http://schemas.microsoft.com/office/drawing/2014/main" id="{29A36D40-36A2-1751-C19C-1F7981B9852D}"/>
              </a:ext>
            </a:extLst>
          </p:cNvPr>
          <p:cNvSpPr txBox="1"/>
          <p:nvPr/>
        </p:nvSpPr>
        <p:spPr>
          <a:xfrm>
            <a:off x="639536" y="4647272"/>
            <a:ext cx="6071507" cy="1348511"/>
          </a:xfrm>
          <a:prstGeom prst="rect">
            <a:avLst/>
          </a:prstGeom>
          <a:noFill/>
        </p:spPr>
        <p:txBody>
          <a:bodyPr wrap="square" rtlCol="0">
            <a:spAutoFit/>
          </a:bodyPr>
          <a:lstStyle/>
          <a:p>
            <a:pPr>
              <a:lnSpc>
                <a:spcPct val="150000"/>
              </a:lnSpc>
            </a:pPr>
            <a:r>
              <a:rPr lang="fr-FR" sz="1400" dirty="0">
                <a:latin typeface="Montserrat" pitchFamily="2" charset="77"/>
              </a:rPr>
              <a:t>On recherche des pays ayant un fort PIB par habitant avec une bonne stabilité politique et un niveau de disponibilité de protéines correctes. </a:t>
            </a:r>
          </a:p>
          <a:p>
            <a:pPr>
              <a:lnSpc>
                <a:spcPct val="150000"/>
              </a:lnSpc>
            </a:pPr>
            <a:r>
              <a:rPr lang="fr-FR" sz="1400" dirty="0">
                <a:latin typeface="Montserrat" pitchFamily="2" charset="77"/>
              </a:rPr>
              <a:t>En se basant sur ces critères, nous pouvons retenir le groupe </a:t>
            </a:r>
            <a:r>
              <a:rPr lang="fr-FR" sz="1400" dirty="0">
                <a:solidFill>
                  <a:srgbClr val="FF0000"/>
                </a:solidFill>
                <a:latin typeface="Montserrat" pitchFamily="2" charset="77"/>
              </a:rPr>
              <a:t>3</a:t>
            </a:r>
            <a:r>
              <a:rPr lang="fr-FR" sz="1400" dirty="0">
                <a:latin typeface="Montserrat" pitchFamily="2" charset="77"/>
              </a:rPr>
              <a:t>. </a:t>
            </a:r>
          </a:p>
        </p:txBody>
      </p:sp>
      <p:grpSp>
        <p:nvGrpSpPr>
          <p:cNvPr id="16" name="Groupe 15">
            <a:extLst>
              <a:ext uri="{FF2B5EF4-FFF2-40B4-BE49-F238E27FC236}">
                <a16:creationId xmlns:a16="http://schemas.microsoft.com/office/drawing/2014/main" id="{AD011343-A769-1A6B-4102-9604EDBFF84F}"/>
              </a:ext>
            </a:extLst>
          </p:cNvPr>
          <p:cNvGrpSpPr/>
          <p:nvPr/>
        </p:nvGrpSpPr>
        <p:grpSpPr>
          <a:xfrm>
            <a:off x="838200" y="1690688"/>
            <a:ext cx="4623095" cy="2491920"/>
            <a:chOff x="952040" y="1521733"/>
            <a:chExt cx="4623095" cy="2491920"/>
          </a:xfrm>
        </p:grpSpPr>
        <p:pic>
          <p:nvPicPr>
            <p:cNvPr id="2054" name="Picture 6">
              <a:extLst>
                <a:ext uri="{FF2B5EF4-FFF2-40B4-BE49-F238E27FC236}">
                  <a16:creationId xmlns:a16="http://schemas.microsoft.com/office/drawing/2014/main" id="{35B24455-4C5B-2DBF-4BD3-4C4D1A96F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040" y="1521733"/>
              <a:ext cx="4623095" cy="2491920"/>
            </a:xfrm>
            <a:prstGeom prst="rect">
              <a:avLst/>
            </a:prstGeom>
            <a:noFill/>
            <a:extLst>
              <a:ext uri="{909E8E84-426E-40DD-AFC4-6F175D3DCCD1}">
                <a14:hiddenFill xmlns:a14="http://schemas.microsoft.com/office/drawing/2010/main">
                  <a:solidFill>
                    <a:srgbClr val="FFFFFF"/>
                  </a:solidFill>
                </a14:hiddenFill>
              </a:ext>
            </a:extLst>
          </p:spPr>
        </p:pic>
        <p:sp>
          <p:nvSpPr>
            <p:cNvPr id="9" name="Ellipse 8">
              <a:extLst>
                <a:ext uri="{FF2B5EF4-FFF2-40B4-BE49-F238E27FC236}">
                  <a16:creationId xmlns:a16="http://schemas.microsoft.com/office/drawing/2014/main" id="{0B36636A-223F-90BE-22F3-ACA71C312D5C}"/>
                </a:ext>
              </a:extLst>
            </p:cNvPr>
            <p:cNvSpPr/>
            <p:nvPr/>
          </p:nvSpPr>
          <p:spPr>
            <a:xfrm>
              <a:off x="1543050" y="1624103"/>
              <a:ext cx="653142" cy="1223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09C30499-CB30-77ED-18D9-D2541AD8CA32}"/>
                </a:ext>
              </a:extLst>
            </p:cNvPr>
            <p:cNvSpPr/>
            <p:nvPr/>
          </p:nvSpPr>
          <p:spPr>
            <a:xfrm>
              <a:off x="3175907" y="1536472"/>
              <a:ext cx="383721" cy="74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1E1E5594-0C49-7782-6774-4CE3E392023A}"/>
                </a:ext>
              </a:extLst>
            </p:cNvPr>
            <p:cNvSpPr/>
            <p:nvPr/>
          </p:nvSpPr>
          <p:spPr>
            <a:xfrm>
              <a:off x="4716235" y="2090057"/>
              <a:ext cx="383721" cy="1223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aphicFrame>
        <p:nvGraphicFramePr>
          <p:cNvPr id="15" name="Tableau 15">
            <a:extLst>
              <a:ext uri="{FF2B5EF4-FFF2-40B4-BE49-F238E27FC236}">
                <a16:creationId xmlns:a16="http://schemas.microsoft.com/office/drawing/2014/main" id="{FA2F4E75-0F31-EED7-C046-D1517328C331}"/>
              </a:ext>
            </a:extLst>
          </p:cNvPr>
          <p:cNvGraphicFramePr>
            <a:graphicFrameLocks noGrp="1"/>
          </p:cNvGraphicFramePr>
          <p:nvPr>
            <p:extLst>
              <p:ext uri="{D42A27DB-BD31-4B8C-83A1-F6EECF244321}">
                <p14:modId xmlns:p14="http://schemas.microsoft.com/office/powerpoint/2010/main" val="1603159891"/>
              </p:ext>
            </p:extLst>
          </p:nvPr>
        </p:nvGraphicFramePr>
        <p:xfrm>
          <a:off x="8180615" y="3713968"/>
          <a:ext cx="1747157" cy="2956560"/>
        </p:xfrm>
        <a:graphic>
          <a:graphicData uri="http://schemas.openxmlformats.org/drawingml/2006/table">
            <a:tbl>
              <a:tblPr firstRow="1" bandRow="1">
                <a:tableStyleId>{5C22544A-7EE6-4342-B048-85BDC9FD1C3A}</a:tableStyleId>
              </a:tblPr>
              <a:tblGrid>
                <a:gridCol w="1747157">
                  <a:extLst>
                    <a:ext uri="{9D8B030D-6E8A-4147-A177-3AD203B41FA5}">
                      <a16:colId xmlns:a16="http://schemas.microsoft.com/office/drawing/2014/main" val="347272641"/>
                    </a:ext>
                  </a:extLst>
                </a:gridCol>
              </a:tblGrid>
              <a:tr h="222767">
                <a:tc>
                  <a:txBody>
                    <a:bodyPr/>
                    <a:lstStyle/>
                    <a:p>
                      <a:r>
                        <a:rPr lang="fr-FR" sz="1200" b="1" i="0" dirty="0">
                          <a:solidFill>
                            <a:srgbClr val="FF0000"/>
                          </a:solidFill>
                          <a:latin typeface="Montserrat" pitchFamily="2" charset="77"/>
                        </a:rPr>
                        <a:t>GROUPE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013371"/>
                  </a:ext>
                </a:extLst>
              </a:tr>
              <a:tr h="222767">
                <a:tc>
                  <a:txBody>
                    <a:bodyPr/>
                    <a:lstStyle/>
                    <a:p>
                      <a:r>
                        <a:rPr lang="fr-FR" sz="1000" dirty="0">
                          <a:latin typeface="Montserrat" pitchFamily="2" charset="77"/>
                        </a:rPr>
                        <a:t>Australie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657786"/>
                  </a:ext>
                </a:extLst>
              </a:tr>
              <a:tr h="222767">
                <a:tc>
                  <a:txBody>
                    <a:bodyPr/>
                    <a:lstStyle/>
                    <a:p>
                      <a:r>
                        <a:rPr lang="fr-FR" sz="1000" dirty="0">
                          <a:latin typeface="Montserrat" pitchFamily="2" charset="77"/>
                        </a:rPr>
                        <a:t>Autriche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2070957"/>
                  </a:ext>
                </a:extLst>
              </a:tr>
              <a:tr h="222767">
                <a:tc>
                  <a:txBody>
                    <a:bodyPr/>
                    <a:lstStyle/>
                    <a:p>
                      <a:r>
                        <a:rPr lang="fr-FR" sz="1000" dirty="0">
                          <a:latin typeface="Montserrat" pitchFamily="2" charset="77"/>
                        </a:rPr>
                        <a:t>Belgique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408526"/>
                  </a:ext>
                </a:extLst>
              </a:tr>
              <a:tr h="222767">
                <a:tc>
                  <a:txBody>
                    <a:bodyPr/>
                    <a:lstStyle/>
                    <a:p>
                      <a:r>
                        <a:rPr lang="fr-FR" sz="1000" dirty="0">
                          <a:latin typeface="Montserrat" pitchFamily="2" charset="77"/>
                        </a:rPr>
                        <a:t>Canada</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355565"/>
                  </a:ext>
                </a:extLst>
              </a:tr>
              <a:tr h="222767">
                <a:tc>
                  <a:txBody>
                    <a:bodyPr/>
                    <a:lstStyle/>
                    <a:p>
                      <a:r>
                        <a:rPr lang="fr-FR" sz="1000" dirty="0">
                          <a:latin typeface="Montserrat" pitchFamily="2" charset="77"/>
                        </a:rPr>
                        <a:t>Danemark</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776848"/>
                  </a:ext>
                </a:extLst>
              </a:tr>
              <a:tr h="222767">
                <a:tc>
                  <a:txBody>
                    <a:bodyPr/>
                    <a:lstStyle/>
                    <a:p>
                      <a:r>
                        <a:rPr lang="fr-FR" sz="1000" dirty="0">
                          <a:latin typeface="Montserrat" pitchFamily="2" charset="77"/>
                        </a:rPr>
                        <a:t>Finlande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945385"/>
                  </a:ext>
                </a:extLst>
              </a:tr>
              <a:tr h="222767">
                <a:tc>
                  <a:txBody>
                    <a:bodyPr/>
                    <a:lstStyle/>
                    <a:p>
                      <a:r>
                        <a:rPr lang="fr-FR" sz="1000" dirty="0">
                          <a:latin typeface="Montserrat" pitchFamily="2" charset="77"/>
                        </a:rPr>
                        <a:t>Irlande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004284"/>
                  </a:ext>
                </a:extLst>
              </a:tr>
              <a:tr h="222767">
                <a:tc>
                  <a:txBody>
                    <a:bodyPr/>
                    <a:lstStyle/>
                    <a:p>
                      <a:r>
                        <a:rPr lang="fr-FR" sz="1000" dirty="0">
                          <a:latin typeface="Montserrat" pitchFamily="2" charset="77"/>
                        </a:rPr>
                        <a:t>Italie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087526"/>
                  </a:ext>
                </a:extLst>
              </a:tr>
              <a:tr h="222767">
                <a:tc>
                  <a:txBody>
                    <a:bodyPr/>
                    <a:lstStyle/>
                    <a:p>
                      <a:r>
                        <a:rPr lang="fr-FR" sz="1000" dirty="0">
                          <a:latin typeface="Montserrat" pitchFamily="2" charset="77"/>
                        </a:rPr>
                        <a:t>Pays-Bas</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8297119"/>
                  </a:ext>
                </a:extLst>
              </a:tr>
              <a:tr h="222767">
                <a:tc>
                  <a:txBody>
                    <a:bodyPr/>
                    <a:lstStyle/>
                    <a:p>
                      <a:r>
                        <a:rPr lang="fr-FR" sz="1000" dirty="0">
                          <a:latin typeface="Montserrat" pitchFamily="2" charset="77"/>
                        </a:rPr>
                        <a:t>Suède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152404"/>
                  </a:ext>
                </a:extLst>
              </a:tr>
              <a:tr h="222767">
                <a:tc>
                  <a:txBody>
                    <a:bodyPr/>
                    <a:lstStyle/>
                    <a:p>
                      <a:r>
                        <a:rPr lang="fr-FR" sz="1000" dirty="0">
                          <a:latin typeface="Montserrat" pitchFamily="2" charset="77"/>
                        </a:rPr>
                        <a:t>Emirats-Arabes</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117610"/>
                  </a:ext>
                </a:extLst>
              </a:tr>
            </a:tbl>
          </a:graphicData>
        </a:graphic>
      </p:graphicFrame>
      <p:pic>
        <p:nvPicPr>
          <p:cNvPr id="17" name="Image 16">
            <a:extLst>
              <a:ext uri="{FF2B5EF4-FFF2-40B4-BE49-F238E27FC236}">
                <a16:creationId xmlns:a16="http://schemas.microsoft.com/office/drawing/2014/main" id="{75CB6DAB-C5E0-5B6B-675C-42C0268CF622}"/>
              </a:ext>
            </a:extLst>
          </p:cNvPr>
          <p:cNvPicPr>
            <a:picLocks noChangeAspect="1"/>
          </p:cNvPicPr>
          <p:nvPr/>
        </p:nvPicPr>
        <p:blipFill>
          <a:blip r:embed="rId3"/>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53878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1170B7D-FFA1-5594-B5F3-7F34F191E8BE}"/>
              </a:ext>
            </a:extLst>
          </p:cNvPr>
          <p:cNvSpPr>
            <a:spLocks noGrp="1"/>
          </p:cNvSpPr>
          <p:nvPr>
            <p:ph type="title"/>
          </p:nvPr>
        </p:nvSpPr>
        <p:spPr>
          <a:xfrm>
            <a:off x="815457" y="352735"/>
            <a:ext cx="2948277" cy="1325563"/>
          </a:xfrm>
        </p:spPr>
        <p:txBody>
          <a:bodyPr>
            <a:normAutofit/>
          </a:bodyPr>
          <a:lstStyle/>
          <a:p>
            <a:r>
              <a:rPr lang="fr-FR" sz="2800" b="1" dirty="0">
                <a:solidFill>
                  <a:srgbClr val="FF0000"/>
                </a:solidFill>
                <a:latin typeface="Montserrat" pitchFamily="2" charset="77"/>
              </a:rPr>
              <a:t>K-</a:t>
            </a:r>
            <a:r>
              <a:rPr lang="fr-FR" sz="2800" b="1" dirty="0" err="1">
                <a:solidFill>
                  <a:srgbClr val="FF0000"/>
                </a:solidFill>
                <a:latin typeface="Montserrat" pitchFamily="2" charset="77"/>
              </a:rPr>
              <a:t>Means</a:t>
            </a:r>
            <a:endParaRPr lang="fr-FR" sz="2800" b="1" dirty="0">
              <a:solidFill>
                <a:srgbClr val="FF0000"/>
              </a:solidFill>
              <a:latin typeface="Montserrat" pitchFamily="2" charset="77"/>
            </a:endParaRPr>
          </a:p>
        </p:txBody>
      </p:sp>
      <p:pic>
        <p:nvPicPr>
          <p:cNvPr id="5122" name="Picture 2">
            <a:extLst>
              <a:ext uri="{FF2B5EF4-FFF2-40B4-BE49-F238E27FC236}">
                <a16:creationId xmlns:a16="http://schemas.microsoft.com/office/drawing/2014/main" id="{5114A89A-6952-AAB7-2B6C-3058A1AC0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58" y="2383971"/>
            <a:ext cx="4005942" cy="300445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323DA7C-9F27-697A-BEBF-960B3A306D5C}"/>
              </a:ext>
            </a:extLst>
          </p:cNvPr>
          <p:cNvSpPr txBox="1"/>
          <p:nvPr/>
        </p:nvSpPr>
        <p:spPr>
          <a:xfrm>
            <a:off x="5619070" y="4526862"/>
            <a:ext cx="6094638" cy="1169103"/>
          </a:xfrm>
          <a:prstGeom prst="rect">
            <a:avLst/>
          </a:prstGeom>
          <a:noFill/>
        </p:spPr>
        <p:txBody>
          <a:bodyPr wrap="square" rtlCol="0">
            <a:spAutoFit/>
          </a:bodyPr>
          <a:lstStyle/>
          <a:p>
            <a:pPr algn="just">
              <a:lnSpc>
                <a:spcPct val="150000"/>
              </a:lnSpc>
            </a:pPr>
            <a:r>
              <a:rPr lang="fr-FR" sz="1200" dirty="0">
                <a:latin typeface="Montserrat" pitchFamily="2" charset="77"/>
              </a:rPr>
              <a:t>Pour le choix du nombre de cluster, le choix s’est porté sur 5 clusters. L’objectif étant de comparer les résultats à la méthode du CAH. Donc notre cas, la séparation en 2 ou 3 clusters ne nous aurait pas permis de réaliser une classification suffisamment précise. </a:t>
            </a:r>
          </a:p>
        </p:txBody>
      </p:sp>
      <p:sp>
        <p:nvSpPr>
          <p:cNvPr id="7" name="ZoneTexte 6">
            <a:extLst>
              <a:ext uri="{FF2B5EF4-FFF2-40B4-BE49-F238E27FC236}">
                <a16:creationId xmlns:a16="http://schemas.microsoft.com/office/drawing/2014/main" id="{80D76D48-6151-B550-0983-77313DDFD922}"/>
              </a:ext>
            </a:extLst>
          </p:cNvPr>
          <p:cNvSpPr txBox="1"/>
          <p:nvPr/>
        </p:nvSpPr>
        <p:spPr>
          <a:xfrm>
            <a:off x="5619070" y="1332102"/>
            <a:ext cx="6094638" cy="2554097"/>
          </a:xfrm>
          <a:prstGeom prst="rect">
            <a:avLst/>
          </a:prstGeom>
          <a:noFill/>
        </p:spPr>
        <p:txBody>
          <a:bodyPr wrap="square">
            <a:spAutoFit/>
          </a:bodyPr>
          <a:lstStyle/>
          <a:p>
            <a:pPr algn="just">
              <a:lnSpc>
                <a:spcPct val="150000"/>
              </a:lnSpc>
            </a:pPr>
            <a:r>
              <a:rPr lang="fr-FR" sz="1200" b="0" i="0" dirty="0">
                <a:effectLst/>
                <a:latin typeface="Montserrat" pitchFamily="2" charset="77"/>
              </a:rPr>
              <a:t>Bien que la méthode de la silhouette soit une mesure couramment utilisée pour déterminer le nombre optimal de clusters dans une analyse de clustering K-</a:t>
            </a:r>
            <a:r>
              <a:rPr lang="fr-FR" sz="1200" b="0" i="0" dirty="0" err="1">
                <a:effectLst/>
                <a:latin typeface="Montserrat" pitchFamily="2" charset="77"/>
              </a:rPr>
              <a:t>Means</a:t>
            </a:r>
            <a:r>
              <a:rPr lang="fr-FR" sz="1200" b="0" i="0" dirty="0">
                <a:effectLst/>
                <a:latin typeface="Montserrat" pitchFamily="2" charset="77"/>
              </a:rPr>
              <a:t>, il n'est pas toujours nécessaire de suivre strictement les résultats obtenus.</a:t>
            </a:r>
          </a:p>
          <a:p>
            <a:pPr algn="just">
              <a:lnSpc>
                <a:spcPct val="150000"/>
              </a:lnSpc>
            </a:pPr>
            <a:r>
              <a:rPr lang="fr-FR" sz="1200" b="0" i="0" dirty="0">
                <a:effectLst/>
                <a:latin typeface="Montserrat" pitchFamily="2" charset="77"/>
              </a:rPr>
              <a:t>Il est important de se rappeler que le nombre optimal de clusters dépend de la nature des données, de l'objectif de l'analyse et de l'expertise du domaine. Par conséquent, il est possible qu'un score de silhouette plus faible soit justifié si cela correspond mieux aux caractéristiques des données et aux besoins de l'analyse.</a:t>
            </a:r>
          </a:p>
        </p:txBody>
      </p:sp>
      <p:cxnSp>
        <p:nvCxnSpPr>
          <p:cNvPr id="9" name="Connecteur droit 8">
            <a:extLst>
              <a:ext uri="{FF2B5EF4-FFF2-40B4-BE49-F238E27FC236}">
                <a16:creationId xmlns:a16="http://schemas.microsoft.com/office/drawing/2014/main" id="{159BDBAF-8CE6-918B-761F-184CDE79CC03}"/>
              </a:ext>
            </a:extLst>
          </p:cNvPr>
          <p:cNvCxnSpPr/>
          <p:nvPr/>
        </p:nvCxnSpPr>
        <p:spPr>
          <a:xfrm>
            <a:off x="5159829" y="1616529"/>
            <a:ext cx="0" cy="44087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A8089AB8-7E7C-AE33-F0C6-CF5962C116B6}"/>
              </a:ext>
            </a:extLst>
          </p:cNvPr>
          <p:cNvSpPr/>
          <p:nvPr/>
        </p:nvSpPr>
        <p:spPr>
          <a:xfrm>
            <a:off x="2481944" y="4310743"/>
            <a:ext cx="310243" cy="3265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EFDAB3EC-04F2-231A-1224-5791538157D8}"/>
              </a:ext>
            </a:extLst>
          </p:cNvPr>
          <p:cNvCxnSpPr>
            <a:cxnSpLocks/>
          </p:cNvCxnSpPr>
          <p:nvPr/>
        </p:nvCxnSpPr>
        <p:spPr>
          <a:xfrm flipH="1">
            <a:off x="8131629" y="4229100"/>
            <a:ext cx="1845128"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B93D0505-50E0-C001-2F95-CCDEC6495654}"/>
              </a:ext>
            </a:extLst>
          </p:cNvPr>
          <p:cNvPicPr>
            <a:picLocks noChangeAspect="1"/>
          </p:cNvPicPr>
          <p:nvPr/>
        </p:nvPicPr>
        <p:blipFill>
          <a:blip r:embed="rId3"/>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380840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8EBFB-5E4D-27AE-51AD-84B323548F81}"/>
              </a:ext>
            </a:extLst>
          </p:cNvPr>
          <p:cNvSpPr>
            <a:spLocks noGrp="1"/>
          </p:cNvSpPr>
          <p:nvPr>
            <p:ph type="title"/>
          </p:nvPr>
        </p:nvSpPr>
        <p:spPr>
          <a:xfrm>
            <a:off x="815458" y="352735"/>
            <a:ext cx="2411186" cy="1325563"/>
          </a:xfrm>
        </p:spPr>
        <p:txBody>
          <a:bodyPr/>
          <a:lstStyle/>
          <a:p>
            <a:r>
              <a:rPr lang="fr-FR" sz="2800" b="1" dirty="0">
                <a:solidFill>
                  <a:srgbClr val="FF0000"/>
                </a:solidFill>
                <a:latin typeface="Montserrat" pitchFamily="2" charset="77"/>
              </a:rPr>
              <a:t>K-</a:t>
            </a:r>
            <a:r>
              <a:rPr lang="fr-FR" sz="2800" b="1" dirty="0" err="1">
                <a:solidFill>
                  <a:srgbClr val="FF0000"/>
                </a:solidFill>
                <a:latin typeface="Montserrat" pitchFamily="2" charset="77"/>
              </a:rPr>
              <a:t>Means</a:t>
            </a:r>
            <a:endParaRPr lang="fr-FR" sz="2800" b="1" dirty="0">
              <a:solidFill>
                <a:srgbClr val="FF0000"/>
              </a:solidFill>
              <a:latin typeface="Montserrat" pitchFamily="2" charset="77"/>
            </a:endParaRPr>
          </a:p>
        </p:txBody>
      </p:sp>
      <p:pic>
        <p:nvPicPr>
          <p:cNvPr id="3074" name="Picture 2">
            <a:extLst>
              <a:ext uri="{FF2B5EF4-FFF2-40B4-BE49-F238E27FC236}">
                <a16:creationId xmlns:a16="http://schemas.microsoft.com/office/drawing/2014/main" id="{EC18BF8E-5FD4-11BB-A0CD-2BEC09340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90" y="4257816"/>
            <a:ext cx="4405911" cy="2279649"/>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5ADBC005-C52B-DD41-673F-D36FC722B343}"/>
              </a:ext>
            </a:extLst>
          </p:cNvPr>
          <p:cNvSpPr txBox="1"/>
          <p:nvPr/>
        </p:nvSpPr>
        <p:spPr>
          <a:xfrm>
            <a:off x="4530439" y="660204"/>
            <a:ext cx="6776357" cy="1994841"/>
          </a:xfrm>
          <a:prstGeom prst="rect">
            <a:avLst/>
          </a:prstGeom>
          <a:noFill/>
        </p:spPr>
        <p:txBody>
          <a:bodyPr wrap="square" rtlCol="0">
            <a:spAutoFit/>
          </a:bodyPr>
          <a:lstStyle/>
          <a:p>
            <a:pPr>
              <a:lnSpc>
                <a:spcPct val="150000"/>
              </a:lnSpc>
            </a:pPr>
            <a:r>
              <a:rPr lang="fr-FR" sz="1400" dirty="0">
                <a:latin typeface="Montserrat" pitchFamily="2" charset="77"/>
              </a:rPr>
              <a:t>Grâce à eux, nous pouvons rapidement voir les groupes qui nous intéressent en fonction des critères souhaités. Dans notre cas, nous axons notre analyse sur les variables suivantes : </a:t>
            </a:r>
          </a:p>
          <a:p>
            <a:pPr marL="285750" indent="-285750">
              <a:lnSpc>
                <a:spcPct val="150000"/>
              </a:lnSpc>
              <a:buFontTx/>
              <a:buChar char="-"/>
            </a:pPr>
            <a:r>
              <a:rPr lang="fr-FR" sz="1400" dirty="0">
                <a:latin typeface="Montserrat" pitchFamily="2" charset="77"/>
              </a:rPr>
              <a:t>Disponibilité de protéines en quantité</a:t>
            </a:r>
          </a:p>
          <a:p>
            <a:pPr marL="285750" indent="-285750">
              <a:lnSpc>
                <a:spcPct val="150000"/>
              </a:lnSpc>
              <a:buFontTx/>
              <a:buChar char="-"/>
            </a:pPr>
            <a:r>
              <a:rPr lang="fr-FR" sz="1400" dirty="0">
                <a:latin typeface="Montserrat" pitchFamily="2" charset="77"/>
              </a:rPr>
              <a:t>PIB par habitant en $</a:t>
            </a:r>
          </a:p>
          <a:p>
            <a:pPr marL="285750" indent="-285750">
              <a:lnSpc>
                <a:spcPct val="150000"/>
              </a:lnSpc>
              <a:buFontTx/>
              <a:buChar char="-"/>
            </a:pPr>
            <a:r>
              <a:rPr lang="fr-FR" sz="1400" dirty="0">
                <a:latin typeface="Montserrat" pitchFamily="2" charset="77"/>
              </a:rPr>
              <a:t>Stabilité Politique</a:t>
            </a:r>
          </a:p>
        </p:txBody>
      </p:sp>
      <p:sp>
        <p:nvSpPr>
          <p:cNvPr id="14" name="ZoneTexte 13">
            <a:extLst>
              <a:ext uri="{FF2B5EF4-FFF2-40B4-BE49-F238E27FC236}">
                <a16:creationId xmlns:a16="http://schemas.microsoft.com/office/drawing/2014/main" id="{FE326AF9-5152-480F-6AAD-D1826911DB94}"/>
              </a:ext>
            </a:extLst>
          </p:cNvPr>
          <p:cNvSpPr txBox="1"/>
          <p:nvPr/>
        </p:nvSpPr>
        <p:spPr>
          <a:xfrm>
            <a:off x="1010204" y="1657625"/>
            <a:ext cx="2128631" cy="261610"/>
          </a:xfrm>
          <a:prstGeom prst="rect">
            <a:avLst/>
          </a:prstGeom>
          <a:noFill/>
        </p:spPr>
        <p:txBody>
          <a:bodyPr wrap="square">
            <a:spAutoFit/>
          </a:bodyPr>
          <a:lstStyle/>
          <a:p>
            <a:r>
              <a:rPr lang="fr-FR" sz="1100" dirty="0" err="1">
                <a:latin typeface="Montserrat" pitchFamily="2" charset="77"/>
              </a:rPr>
              <a:t>Centroïd</a:t>
            </a:r>
            <a:r>
              <a:rPr lang="fr-FR" sz="1100" dirty="0">
                <a:latin typeface="Montserrat" pitchFamily="2" charset="77"/>
              </a:rPr>
              <a:t> de nos 5 clusters. </a:t>
            </a:r>
            <a:endParaRPr lang="fr-FR" sz="1100" dirty="0"/>
          </a:p>
        </p:txBody>
      </p:sp>
      <p:sp>
        <p:nvSpPr>
          <p:cNvPr id="15" name="ZoneTexte 14">
            <a:extLst>
              <a:ext uri="{FF2B5EF4-FFF2-40B4-BE49-F238E27FC236}">
                <a16:creationId xmlns:a16="http://schemas.microsoft.com/office/drawing/2014/main" id="{F2E37DA5-07FF-258C-A7DE-ABE24CF139C2}"/>
              </a:ext>
            </a:extLst>
          </p:cNvPr>
          <p:cNvSpPr txBox="1"/>
          <p:nvPr/>
        </p:nvSpPr>
        <p:spPr>
          <a:xfrm>
            <a:off x="423577" y="3887458"/>
            <a:ext cx="3661580" cy="307777"/>
          </a:xfrm>
          <a:prstGeom prst="rect">
            <a:avLst/>
          </a:prstGeom>
          <a:noFill/>
        </p:spPr>
        <p:txBody>
          <a:bodyPr wrap="none" rtlCol="0">
            <a:spAutoFit/>
          </a:bodyPr>
          <a:lstStyle/>
          <a:p>
            <a:r>
              <a:rPr lang="fr-FR" sz="1400" dirty="0">
                <a:latin typeface="Montserrat" pitchFamily="2" charset="77"/>
              </a:rPr>
              <a:t>Le groupe numéro 2 se dégage du lot. </a:t>
            </a:r>
          </a:p>
        </p:txBody>
      </p:sp>
      <p:sp>
        <p:nvSpPr>
          <p:cNvPr id="17" name="ZoneTexte 16">
            <a:extLst>
              <a:ext uri="{FF2B5EF4-FFF2-40B4-BE49-F238E27FC236}">
                <a16:creationId xmlns:a16="http://schemas.microsoft.com/office/drawing/2014/main" id="{B784A482-B5B1-2DE2-3FFE-85827E52CF20}"/>
              </a:ext>
            </a:extLst>
          </p:cNvPr>
          <p:cNvSpPr txBox="1"/>
          <p:nvPr/>
        </p:nvSpPr>
        <p:spPr>
          <a:xfrm>
            <a:off x="5428203" y="2862208"/>
            <a:ext cx="1057790" cy="369332"/>
          </a:xfrm>
          <a:prstGeom prst="rect">
            <a:avLst/>
          </a:prstGeom>
          <a:noFill/>
        </p:spPr>
        <p:txBody>
          <a:bodyPr wrap="none" rtlCol="0">
            <a:spAutoFit/>
          </a:bodyPr>
          <a:lstStyle/>
          <a:p>
            <a:r>
              <a:rPr lang="fr-FR" dirty="0"/>
              <a:t>Groupe 2</a:t>
            </a:r>
          </a:p>
        </p:txBody>
      </p:sp>
      <p:sp>
        <p:nvSpPr>
          <p:cNvPr id="19" name="Ellipse 18">
            <a:extLst>
              <a:ext uri="{FF2B5EF4-FFF2-40B4-BE49-F238E27FC236}">
                <a16:creationId xmlns:a16="http://schemas.microsoft.com/office/drawing/2014/main" id="{3ED977A9-D35F-7FBF-C02B-6256AC9B69A1}"/>
              </a:ext>
            </a:extLst>
          </p:cNvPr>
          <p:cNvSpPr/>
          <p:nvPr/>
        </p:nvSpPr>
        <p:spPr>
          <a:xfrm>
            <a:off x="815458" y="4344658"/>
            <a:ext cx="653142" cy="15944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BA671B5C-B24C-28FA-5826-71E92D365C60}"/>
              </a:ext>
            </a:extLst>
          </p:cNvPr>
          <p:cNvSpPr/>
          <p:nvPr/>
        </p:nvSpPr>
        <p:spPr>
          <a:xfrm>
            <a:off x="2416630" y="4344658"/>
            <a:ext cx="372103" cy="746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47E72C78-29B7-C1E4-B386-4A69990E214A}"/>
              </a:ext>
            </a:extLst>
          </p:cNvPr>
          <p:cNvSpPr/>
          <p:nvPr/>
        </p:nvSpPr>
        <p:spPr>
          <a:xfrm>
            <a:off x="3856411" y="4768543"/>
            <a:ext cx="372103" cy="11705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2" name="Tableau 21">
            <a:extLst>
              <a:ext uri="{FF2B5EF4-FFF2-40B4-BE49-F238E27FC236}">
                <a16:creationId xmlns:a16="http://schemas.microsoft.com/office/drawing/2014/main" id="{1D0F0F2A-0129-D7D4-D1FA-04597F6562EF}"/>
              </a:ext>
            </a:extLst>
          </p:cNvPr>
          <p:cNvGraphicFramePr>
            <a:graphicFrameLocks noGrp="1"/>
          </p:cNvGraphicFramePr>
          <p:nvPr>
            <p:extLst>
              <p:ext uri="{D42A27DB-BD31-4B8C-83A1-F6EECF244321}">
                <p14:modId xmlns:p14="http://schemas.microsoft.com/office/powerpoint/2010/main" val="3915110363"/>
              </p:ext>
            </p:extLst>
          </p:nvPr>
        </p:nvGraphicFramePr>
        <p:xfrm>
          <a:off x="5221369" y="3337065"/>
          <a:ext cx="1534277" cy="2560320"/>
        </p:xfrm>
        <a:graphic>
          <a:graphicData uri="http://schemas.openxmlformats.org/drawingml/2006/table">
            <a:tbl>
              <a:tblPr firstRow="1" bandRow="1">
                <a:tableStyleId>{5C22544A-7EE6-4342-B048-85BDC9FD1C3A}</a:tableStyleId>
              </a:tblPr>
              <a:tblGrid>
                <a:gridCol w="1534277">
                  <a:extLst>
                    <a:ext uri="{9D8B030D-6E8A-4147-A177-3AD203B41FA5}">
                      <a16:colId xmlns:a16="http://schemas.microsoft.com/office/drawing/2014/main" val="3186977591"/>
                    </a:ext>
                  </a:extLst>
                </a:gridCol>
              </a:tblGrid>
              <a:tr h="132248">
                <a:tc>
                  <a:txBody>
                    <a:bodyPr/>
                    <a:lstStyle/>
                    <a:p>
                      <a:pPr algn="ctr"/>
                      <a:r>
                        <a:rPr lang="fr-FR" sz="800" dirty="0">
                          <a:solidFill>
                            <a:schemeClr val="tx1"/>
                          </a:solidFill>
                        </a:rPr>
                        <a:t>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616617"/>
                  </a:ext>
                </a:extLst>
              </a:tr>
              <a:tr h="160961">
                <a:tc>
                  <a:txBody>
                    <a:bodyPr/>
                    <a:lstStyle/>
                    <a:p>
                      <a:pPr algn="ctr"/>
                      <a:r>
                        <a:rPr lang="fr-FR" sz="800" dirty="0">
                          <a:solidFill>
                            <a:schemeClr val="tx1"/>
                          </a:solidFill>
                          <a:latin typeface="Montserrat" pitchFamily="2" charset="77"/>
                        </a:rPr>
                        <a:t>Australie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7293056"/>
                  </a:ext>
                </a:extLst>
              </a:tr>
              <a:tr h="160961">
                <a:tc>
                  <a:txBody>
                    <a:bodyPr/>
                    <a:lstStyle/>
                    <a:p>
                      <a:pPr algn="ctr"/>
                      <a:r>
                        <a:rPr lang="fr-FR" sz="800" dirty="0">
                          <a:solidFill>
                            <a:schemeClr val="tx1"/>
                          </a:solidFill>
                          <a:latin typeface="Montserrat" pitchFamily="2" charset="77"/>
                        </a:rPr>
                        <a:t>Autriche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8565027"/>
                  </a:ext>
                </a:extLst>
              </a:tr>
              <a:tr h="160961">
                <a:tc>
                  <a:txBody>
                    <a:bodyPr/>
                    <a:lstStyle/>
                    <a:p>
                      <a:pPr algn="ctr"/>
                      <a:r>
                        <a:rPr lang="fr-FR" sz="800" dirty="0">
                          <a:solidFill>
                            <a:schemeClr val="tx1"/>
                          </a:solidFill>
                          <a:latin typeface="Montserrat" pitchFamily="2" charset="77"/>
                        </a:rPr>
                        <a:t>Belgique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7237666"/>
                  </a:ext>
                </a:extLst>
              </a:tr>
              <a:tr h="160961">
                <a:tc>
                  <a:txBody>
                    <a:bodyPr/>
                    <a:lstStyle/>
                    <a:p>
                      <a:pPr algn="ctr"/>
                      <a:r>
                        <a:rPr lang="fr-FR" sz="800" dirty="0">
                          <a:solidFill>
                            <a:schemeClr val="tx1"/>
                          </a:solidFill>
                          <a:latin typeface="Montserrat" pitchFamily="2" charset="77"/>
                        </a:rPr>
                        <a:t>Canada</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815244"/>
                  </a:ext>
                </a:extLst>
              </a:tr>
              <a:tr h="160961">
                <a:tc>
                  <a:txBody>
                    <a:bodyPr/>
                    <a:lstStyle/>
                    <a:p>
                      <a:pPr algn="ctr"/>
                      <a:r>
                        <a:rPr lang="fr-FR" sz="800" dirty="0">
                          <a:solidFill>
                            <a:schemeClr val="tx1"/>
                          </a:solidFill>
                          <a:latin typeface="Montserrat" pitchFamily="2" charset="77"/>
                        </a:rPr>
                        <a:t>Danemark</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6891306"/>
                  </a:ext>
                </a:extLst>
              </a:tr>
              <a:tr h="160961">
                <a:tc>
                  <a:txBody>
                    <a:bodyPr/>
                    <a:lstStyle/>
                    <a:p>
                      <a:pPr algn="ctr"/>
                      <a:r>
                        <a:rPr lang="fr-FR" sz="800" dirty="0">
                          <a:solidFill>
                            <a:schemeClr val="tx1"/>
                          </a:solidFill>
                          <a:latin typeface="Montserrat" pitchFamily="2" charset="77"/>
                        </a:rPr>
                        <a:t>Finlande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32638"/>
                  </a:ext>
                </a:extLst>
              </a:tr>
              <a:tr h="160961">
                <a:tc>
                  <a:txBody>
                    <a:bodyPr/>
                    <a:lstStyle/>
                    <a:p>
                      <a:pPr algn="ctr"/>
                      <a:r>
                        <a:rPr lang="fr-FR" sz="800" dirty="0">
                          <a:solidFill>
                            <a:schemeClr val="tx1"/>
                          </a:solidFill>
                          <a:latin typeface="Montserrat" pitchFamily="2" charset="77"/>
                        </a:rPr>
                        <a:t>Irlande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367513"/>
                  </a:ext>
                </a:extLst>
              </a:tr>
              <a:tr h="160961">
                <a:tc>
                  <a:txBody>
                    <a:bodyPr/>
                    <a:lstStyle/>
                    <a:p>
                      <a:pPr algn="ctr"/>
                      <a:r>
                        <a:rPr lang="fr-FR" sz="800" dirty="0">
                          <a:solidFill>
                            <a:schemeClr val="tx1"/>
                          </a:solidFill>
                          <a:latin typeface="Montserrat" pitchFamily="2" charset="77"/>
                        </a:rPr>
                        <a:t>Pays-Bas</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4150369"/>
                  </a:ext>
                </a:extLst>
              </a:tr>
              <a:tr h="160961">
                <a:tc>
                  <a:txBody>
                    <a:bodyPr/>
                    <a:lstStyle/>
                    <a:p>
                      <a:pPr algn="ctr"/>
                      <a:r>
                        <a:rPr lang="fr-FR" sz="800" dirty="0">
                          <a:solidFill>
                            <a:schemeClr val="tx1"/>
                          </a:solidFill>
                          <a:latin typeface="Montserrat" pitchFamily="2" charset="77"/>
                        </a:rPr>
                        <a:t>Suède</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4990913"/>
                  </a:ext>
                </a:extLst>
              </a:tr>
              <a:tr h="160961">
                <a:tc>
                  <a:txBody>
                    <a:bodyPr/>
                    <a:lstStyle/>
                    <a:p>
                      <a:pPr algn="ctr"/>
                      <a:r>
                        <a:rPr lang="fr-FR" sz="800" dirty="0">
                          <a:solidFill>
                            <a:schemeClr val="tx1"/>
                          </a:solidFill>
                          <a:latin typeface="Montserrat" pitchFamily="2" charset="77"/>
                        </a:rPr>
                        <a:t>Emirats-Arabes</a:t>
                      </a:r>
                      <a:endParaRPr lang="fr-FR"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9428847"/>
                  </a:ext>
                </a:extLst>
              </a:tr>
              <a:tr h="160961">
                <a:tc>
                  <a:txBody>
                    <a:bodyPr/>
                    <a:lstStyle/>
                    <a:p>
                      <a:pPr algn="ctr"/>
                      <a:r>
                        <a:rPr lang="fr-FR" sz="800" dirty="0">
                          <a:latin typeface="Montserrat" pitchFamily="2" charset="77"/>
                        </a:rPr>
                        <a:t>Portugal</a:t>
                      </a:r>
                      <a:endParaRPr lang="fr-FR"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040001"/>
                  </a:ext>
                </a:extLst>
              </a:tr>
            </a:tbl>
          </a:graphicData>
        </a:graphic>
      </p:graphicFrame>
      <p:pic>
        <p:nvPicPr>
          <p:cNvPr id="23" name="Image 22">
            <a:extLst>
              <a:ext uri="{FF2B5EF4-FFF2-40B4-BE49-F238E27FC236}">
                <a16:creationId xmlns:a16="http://schemas.microsoft.com/office/drawing/2014/main" id="{64468FC5-C913-9959-136F-0D966CAEFB4F}"/>
              </a:ext>
            </a:extLst>
          </p:cNvPr>
          <p:cNvPicPr>
            <a:picLocks noChangeAspect="1"/>
          </p:cNvPicPr>
          <p:nvPr/>
        </p:nvPicPr>
        <p:blipFill>
          <a:blip r:embed="rId3"/>
          <a:stretch>
            <a:fillRect/>
          </a:stretch>
        </p:blipFill>
        <p:spPr>
          <a:xfrm>
            <a:off x="10646852" y="18835"/>
            <a:ext cx="1545148" cy="618059"/>
          </a:xfrm>
          <a:prstGeom prst="rect">
            <a:avLst/>
          </a:prstGeom>
        </p:spPr>
      </p:pic>
      <p:pic>
        <p:nvPicPr>
          <p:cNvPr id="2052" name="Picture 4">
            <a:extLst>
              <a:ext uri="{FF2B5EF4-FFF2-40B4-BE49-F238E27FC236}">
                <a16:creationId xmlns:a16="http://schemas.microsoft.com/office/drawing/2014/main" id="{A5851217-55FE-D299-B557-37786433E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7866" y="2513186"/>
            <a:ext cx="4858944" cy="402427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BD62706-45AF-17C9-BB56-AFF941FDE43A}"/>
              </a:ext>
            </a:extLst>
          </p:cNvPr>
          <p:cNvPicPr>
            <a:picLocks noChangeAspect="1"/>
          </p:cNvPicPr>
          <p:nvPr/>
        </p:nvPicPr>
        <p:blipFill>
          <a:blip r:embed="rId5"/>
          <a:stretch>
            <a:fillRect/>
          </a:stretch>
        </p:blipFill>
        <p:spPr>
          <a:xfrm>
            <a:off x="386611" y="2025939"/>
            <a:ext cx="1057790" cy="1738833"/>
          </a:xfrm>
          <a:prstGeom prst="rect">
            <a:avLst/>
          </a:prstGeom>
        </p:spPr>
      </p:pic>
      <p:pic>
        <p:nvPicPr>
          <p:cNvPr id="5" name="Image 4">
            <a:extLst>
              <a:ext uri="{FF2B5EF4-FFF2-40B4-BE49-F238E27FC236}">
                <a16:creationId xmlns:a16="http://schemas.microsoft.com/office/drawing/2014/main" id="{57AFF75A-B597-497F-F4F5-F74B9038D4B0}"/>
              </a:ext>
            </a:extLst>
          </p:cNvPr>
          <p:cNvPicPr>
            <a:picLocks noChangeAspect="1"/>
          </p:cNvPicPr>
          <p:nvPr/>
        </p:nvPicPr>
        <p:blipFill>
          <a:blip r:embed="rId6"/>
          <a:stretch>
            <a:fillRect/>
          </a:stretch>
        </p:blipFill>
        <p:spPr>
          <a:xfrm>
            <a:off x="1443992" y="2004918"/>
            <a:ext cx="536364" cy="1768551"/>
          </a:xfrm>
          <a:prstGeom prst="rect">
            <a:avLst/>
          </a:prstGeom>
        </p:spPr>
      </p:pic>
      <p:pic>
        <p:nvPicPr>
          <p:cNvPr id="13" name="Image 12">
            <a:extLst>
              <a:ext uri="{FF2B5EF4-FFF2-40B4-BE49-F238E27FC236}">
                <a16:creationId xmlns:a16="http://schemas.microsoft.com/office/drawing/2014/main" id="{3BF3E5AA-499D-2D2C-661B-3D51A4A3FBF6}"/>
              </a:ext>
            </a:extLst>
          </p:cNvPr>
          <p:cNvPicPr>
            <a:picLocks noChangeAspect="1"/>
          </p:cNvPicPr>
          <p:nvPr/>
        </p:nvPicPr>
        <p:blipFill>
          <a:blip r:embed="rId7"/>
          <a:stretch>
            <a:fillRect/>
          </a:stretch>
        </p:blipFill>
        <p:spPr>
          <a:xfrm>
            <a:off x="1982686" y="2180483"/>
            <a:ext cx="853319" cy="1619860"/>
          </a:xfrm>
          <a:prstGeom prst="rect">
            <a:avLst/>
          </a:prstGeom>
        </p:spPr>
      </p:pic>
      <p:sp>
        <p:nvSpPr>
          <p:cNvPr id="16" name="Rectangle 15">
            <a:extLst>
              <a:ext uri="{FF2B5EF4-FFF2-40B4-BE49-F238E27FC236}">
                <a16:creationId xmlns:a16="http://schemas.microsoft.com/office/drawing/2014/main" id="{D8E9DC11-7C8C-8E46-7BA3-4AB57400BFFD}"/>
              </a:ext>
            </a:extLst>
          </p:cNvPr>
          <p:cNvSpPr/>
          <p:nvPr/>
        </p:nvSpPr>
        <p:spPr>
          <a:xfrm>
            <a:off x="295190" y="3121572"/>
            <a:ext cx="2637196" cy="215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062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EAF3E40E-A332-924F-3C1C-3B321066AA08}"/>
              </a:ext>
            </a:extLst>
          </p:cNvPr>
          <p:cNvSpPr>
            <a:spLocks noGrp="1"/>
          </p:cNvSpPr>
          <p:nvPr>
            <p:ph type="title"/>
          </p:nvPr>
        </p:nvSpPr>
        <p:spPr>
          <a:xfrm>
            <a:off x="815458" y="352735"/>
            <a:ext cx="9871592" cy="1325563"/>
          </a:xfrm>
        </p:spPr>
        <p:txBody>
          <a:bodyPr/>
          <a:lstStyle/>
          <a:p>
            <a:r>
              <a:rPr lang="fr-FR" sz="2800" b="1" dirty="0">
                <a:solidFill>
                  <a:srgbClr val="FF0000"/>
                </a:solidFill>
                <a:latin typeface="Montserrat" pitchFamily="2" charset="77"/>
              </a:rPr>
              <a:t>Comparaison des groupes </a:t>
            </a:r>
          </a:p>
        </p:txBody>
      </p:sp>
      <p:sp>
        <p:nvSpPr>
          <p:cNvPr id="11" name="ZoneTexte 10">
            <a:extLst>
              <a:ext uri="{FF2B5EF4-FFF2-40B4-BE49-F238E27FC236}">
                <a16:creationId xmlns:a16="http://schemas.microsoft.com/office/drawing/2014/main" id="{A7E3CC7E-7A07-559F-86F9-E8F8B2461D5B}"/>
              </a:ext>
            </a:extLst>
          </p:cNvPr>
          <p:cNvSpPr txBox="1"/>
          <p:nvPr/>
        </p:nvSpPr>
        <p:spPr>
          <a:xfrm>
            <a:off x="4539343" y="2669720"/>
            <a:ext cx="7135586" cy="1994841"/>
          </a:xfrm>
          <a:prstGeom prst="rect">
            <a:avLst/>
          </a:prstGeom>
          <a:noFill/>
        </p:spPr>
        <p:txBody>
          <a:bodyPr wrap="square">
            <a:spAutoFit/>
          </a:bodyPr>
          <a:lstStyle/>
          <a:p>
            <a:pPr>
              <a:lnSpc>
                <a:spcPct val="150000"/>
              </a:lnSpc>
            </a:pPr>
            <a:r>
              <a:rPr lang="fr-FR" sz="1400" dirty="0">
                <a:effectLst/>
                <a:latin typeface="Montserrat" pitchFamily="2" charset="77"/>
              </a:rPr>
              <a:t>La classification des pays basée sur les similitudes de disponibilité de protéines, PIB par habitant et stabilité politique a permis de sélectionner 12 pays à travers les méthodes du CAH et K-</a:t>
            </a:r>
            <a:r>
              <a:rPr lang="fr-FR" sz="1400" dirty="0" err="1">
                <a:effectLst/>
                <a:latin typeface="Montserrat" pitchFamily="2" charset="77"/>
              </a:rPr>
              <a:t>means</a:t>
            </a:r>
            <a:r>
              <a:rPr lang="fr-FR" sz="1400" dirty="0">
                <a:effectLst/>
                <a:latin typeface="Montserrat" pitchFamily="2" charset="77"/>
              </a:rPr>
              <a:t>. Les pays retenus présentent des caractéristiques similaires en termes de développement économique et politique. Cette classification peut être utilisée pour orienter les décisions stratégiques en matière d'exportation de volaille.</a:t>
            </a:r>
            <a:endParaRPr lang="fr-FR" sz="1400" dirty="0">
              <a:latin typeface="Montserrat" pitchFamily="2" charset="77"/>
            </a:endParaRPr>
          </a:p>
        </p:txBody>
      </p:sp>
      <p:graphicFrame>
        <p:nvGraphicFramePr>
          <p:cNvPr id="12" name="Tableau 12">
            <a:extLst>
              <a:ext uri="{FF2B5EF4-FFF2-40B4-BE49-F238E27FC236}">
                <a16:creationId xmlns:a16="http://schemas.microsoft.com/office/drawing/2014/main" id="{E75A146D-4E3A-0F14-92DE-484550C775DA}"/>
              </a:ext>
            </a:extLst>
          </p:cNvPr>
          <p:cNvGraphicFramePr>
            <a:graphicFrameLocks noGrp="1"/>
          </p:cNvGraphicFramePr>
          <p:nvPr>
            <p:extLst>
              <p:ext uri="{D42A27DB-BD31-4B8C-83A1-F6EECF244321}">
                <p14:modId xmlns:p14="http://schemas.microsoft.com/office/powerpoint/2010/main" val="2542798135"/>
              </p:ext>
            </p:extLst>
          </p:nvPr>
        </p:nvGraphicFramePr>
        <p:xfrm>
          <a:off x="815458" y="2083789"/>
          <a:ext cx="3068554" cy="3115593"/>
        </p:xfrm>
        <a:graphic>
          <a:graphicData uri="http://schemas.openxmlformats.org/drawingml/2006/table">
            <a:tbl>
              <a:tblPr firstRow="1" bandRow="1">
                <a:tableStyleId>{5C22544A-7EE6-4342-B048-85BDC9FD1C3A}</a:tableStyleId>
              </a:tblPr>
              <a:tblGrid>
                <a:gridCol w="1534277">
                  <a:extLst>
                    <a:ext uri="{9D8B030D-6E8A-4147-A177-3AD203B41FA5}">
                      <a16:colId xmlns:a16="http://schemas.microsoft.com/office/drawing/2014/main" val="3655272576"/>
                    </a:ext>
                  </a:extLst>
                </a:gridCol>
                <a:gridCol w="1534277">
                  <a:extLst>
                    <a:ext uri="{9D8B030D-6E8A-4147-A177-3AD203B41FA5}">
                      <a16:colId xmlns:a16="http://schemas.microsoft.com/office/drawing/2014/main" val="790609104"/>
                    </a:ext>
                  </a:extLst>
                </a:gridCol>
              </a:tblGrid>
              <a:tr h="211717">
                <a:tc>
                  <a:txBody>
                    <a:bodyPr/>
                    <a:lstStyle/>
                    <a:p>
                      <a:pPr algn="ctr"/>
                      <a:r>
                        <a:rPr lang="fr-FR" sz="1100" dirty="0">
                          <a:solidFill>
                            <a:schemeClr val="tx1"/>
                          </a:solidFill>
                        </a:rPr>
                        <a:t>CAH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rPr>
                        <a:t>K-MEANS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132633"/>
                  </a:ext>
                </a:extLst>
              </a:tr>
              <a:tr h="259683">
                <a:tc>
                  <a:txBody>
                    <a:bodyPr/>
                    <a:lstStyle/>
                    <a:p>
                      <a:pPr algn="ctr"/>
                      <a:r>
                        <a:rPr lang="fr-FR" sz="1100" dirty="0">
                          <a:solidFill>
                            <a:schemeClr val="tx1"/>
                          </a:solidFill>
                          <a:latin typeface="Montserrat" pitchFamily="2" charset="77"/>
                        </a:rPr>
                        <a:t>Australie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Australie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704305"/>
                  </a:ext>
                </a:extLst>
              </a:tr>
              <a:tr h="259683">
                <a:tc>
                  <a:txBody>
                    <a:bodyPr/>
                    <a:lstStyle/>
                    <a:p>
                      <a:pPr algn="ctr"/>
                      <a:r>
                        <a:rPr lang="fr-FR" sz="1100" dirty="0">
                          <a:solidFill>
                            <a:schemeClr val="tx1"/>
                          </a:solidFill>
                          <a:latin typeface="Montserrat" pitchFamily="2" charset="77"/>
                        </a:rPr>
                        <a:t>Autriche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Autriche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910533"/>
                  </a:ext>
                </a:extLst>
              </a:tr>
              <a:tr h="259683">
                <a:tc>
                  <a:txBody>
                    <a:bodyPr/>
                    <a:lstStyle/>
                    <a:p>
                      <a:pPr algn="ctr"/>
                      <a:r>
                        <a:rPr lang="fr-FR" sz="1100" dirty="0">
                          <a:solidFill>
                            <a:schemeClr val="tx1"/>
                          </a:solidFill>
                          <a:latin typeface="Montserrat" pitchFamily="2" charset="77"/>
                        </a:rPr>
                        <a:t>Belgique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Belgique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4014621"/>
                  </a:ext>
                </a:extLst>
              </a:tr>
              <a:tr h="259683">
                <a:tc>
                  <a:txBody>
                    <a:bodyPr/>
                    <a:lstStyle/>
                    <a:p>
                      <a:pPr algn="ctr"/>
                      <a:r>
                        <a:rPr lang="fr-FR" sz="1100" dirty="0">
                          <a:solidFill>
                            <a:schemeClr val="tx1"/>
                          </a:solidFill>
                          <a:latin typeface="Montserrat" pitchFamily="2" charset="77"/>
                        </a:rPr>
                        <a:t>Canada</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Canada</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7485549"/>
                  </a:ext>
                </a:extLst>
              </a:tr>
              <a:tr h="259683">
                <a:tc>
                  <a:txBody>
                    <a:bodyPr/>
                    <a:lstStyle/>
                    <a:p>
                      <a:pPr algn="ctr"/>
                      <a:r>
                        <a:rPr lang="fr-FR" sz="1100" dirty="0">
                          <a:solidFill>
                            <a:schemeClr val="tx1"/>
                          </a:solidFill>
                          <a:latin typeface="Montserrat" pitchFamily="2" charset="77"/>
                        </a:rPr>
                        <a:t>Danemark</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Danemark</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0140489"/>
                  </a:ext>
                </a:extLst>
              </a:tr>
              <a:tr h="259683">
                <a:tc>
                  <a:txBody>
                    <a:bodyPr/>
                    <a:lstStyle/>
                    <a:p>
                      <a:pPr algn="ctr"/>
                      <a:r>
                        <a:rPr lang="fr-FR" sz="1100" dirty="0">
                          <a:solidFill>
                            <a:schemeClr val="tx1"/>
                          </a:solidFill>
                          <a:latin typeface="Montserrat" pitchFamily="2" charset="77"/>
                        </a:rPr>
                        <a:t>Finlande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Finlande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220355"/>
                  </a:ext>
                </a:extLst>
              </a:tr>
              <a:tr h="259683">
                <a:tc>
                  <a:txBody>
                    <a:bodyPr/>
                    <a:lstStyle/>
                    <a:p>
                      <a:pPr algn="ctr"/>
                      <a:r>
                        <a:rPr lang="fr-FR" sz="1100" dirty="0">
                          <a:solidFill>
                            <a:schemeClr val="tx1"/>
                          </a:solidFill>
                          <a:latin typeface="Montserrat" pitchFamily="2" charset="77"/>
                        </a:rPr>
                        <a:t>Irlande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Irlande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5558819"/>
                  </a:ext>
                </a:extLst>
              </a:tr>
              <a:tr h="259683">
                <a:tc>
                  <a:txBody>
                    <a:bodyPr/>
                    <a:lstStyle/>
                    <a:p>
                      <a:pPr algn="ctr"/>
                      <a:r>
                        <a:rPr lang="fr-FR" sz="1100" dirty="0">
                          <a:solidFill>
                            <a:schemeClr val="tx1"/>
                          </a:solidFill>
                          <a:latin typeface="Montserrat" pitchFamily="2" charset="77"/>
                        </a:rPr>
                        <a:t>Pays-Bas</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Pays-Bas</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7026602"/>
                  </a:ext>
                </a:extLst>
              </a:tr>
              <a:tr h="259683">
                <a:tc>
                  <a:txBody>
                    <a:bodyPr/>
                    <a:lstStyle/>
                    <a:p>
                      <a:pPr algn="ctr"/>
                      <a:r>
                        <a:rPr lang="fr-FR" sz="1100" dirty="0">
                          <a:solidFill>
                            <a:schemeClr val="tx1"/>
                          </a:solidFill>
                          <a:latin typeface="Montserrat" pitchFamily="2" charset="77"/>
                        </a:rPr>
                        <a:t>Suède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Suède</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425067"/>
                  </a:ext>
                </a:extLst>
              </a:tr>
              <a:tr h="259683">
                <a:tc>
                  <a:txBody>
                    <a:bodyPr/>
                    <a:lstStyle/>
                    <a:p>
                      <a:pPr algn="ctr"/>
                      <a:r>
                        <a:rPr lang="fr-FR" sz="1100" dirty="0">
                          <a:solidFill>
                            <a:schemeClr val="tx1"/>
                          </a:solidFill>
                          <a:latin typeface="Montserrat" pitchFamily="2" charset="77"/>
                        </a:rPr>
                        <a:t>Emirats-Arabes</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dirty="0">
                          <a:solidFill>
                            <a:schemeClr val="tx1"/>
                          </a:solidFill>
                          <a:latin typeface="Montserrat" pitchFamily="2" charset="77"/>
                        </a:rPr>
                        <a:t>Emirats-Arabes</a:t>
                      </a:r>
                      <a:endParaRPr lang="fr-FR"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685436"/>
                  </a:ext>
                </a:extLst>
              </a:tr>
              <a:tr h="259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dirty="0">
                          <a:solidFill>
                            <a:srgbClr val="FFC000"/>
                          </a:solidFill>
                          <a:latin typeface="Montserrat" pitchFamily="2" charset="77"/>
                        </a:rPr>
                        <a:t>Italie</a:t>
                      </a:r>
                      <a:endParaRPr lang="fr-FR" sz="1100"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dirty="0">
                          <a:solidFill>
                            <a:srgbClr val="FFC000"/>
                          </a:solidFill>
                          <a:latin typeface="Montserrat" pitchFamily="2" charset="77"/>
                        </a:rPr>
                        <a:t>Portugal</a:t>
                      </a:r>
                      <a:endParaRPr lang="fr-FR" sz="1100"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208251"/>
                  </a:ext>
                </a:extLst>
              </a:tr>
            </a:tbl>
          </a:graphicData>
        </a:graphic>
      </p:graphicFrame>
      <p:sp>
        <p:nvSpPr>
          <p:cNvPr id="13" name="ZoneTexte 12">
            <a:extLst>
              <a:ext uri="{FF2B5EF4-FFF2-40B4-BE49-F238E27FC236}">
                <a16:creationId xmlns:a16="http://schemas.microsoft.com/office/drawing/2014/main" id="{4528C98A-2D5B-178B-29DB-586C8467F8DB}"/>
              </a:ext>
            </a:extLst>
          </p:cNvPr>
          <p:cNvSpPr txBox="1"/>
          <p:nvPr/>
        </p:nvSpPr>
        <p:spPr>
          <a:xfrm>
            <a:off x="5945872" y="2093929"/>
            <a:ext cx="4289957" cy="369332"/>
          </a:xfrm>
          <a:prstGeom prst="rect">
            <a:avLst/>
          </a:prstGeom>
          <a:noFill/>
        </p:spPr>
        <p:txBody>
          <a:bodyPr wrap="none" rtlCol="0">
            <a:spAutoFit/>
          </a:bodyPr>
          <a:lstStyle/>
          <a:p>
            <a:r>
              <a:rPr lang="fr-FR" dirty="0">
                <a:latin typeface="Montserrat" pitchFamily="2" charset="77"/>
              </a:rPr>
              <a:t>Méthode utilisée : CAH et K-MEANS</a:t>
            </a:r>
          </a:p>
        </p:txBody>
      </p:sp>
      <p:pic>
        <p:nvPicPr>
          <p:cNvPr id="14" name="Image 13">
            <a:extLst>
              <a:ext uri="{FF2B5EF4-FFF2-40B4-BE49-F238E27FC236}">
                <a16:creationId xmlns:a16="http://schemas.microsoft.com/office/drawing/2014/main" id="{C5475614-3F6B-46D9-BE2F-0E9031248D47}"/>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279015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2FA3A-4D7F-3073-D3D0-45B143974B59}"/>
              </a:ext>
            </a:extLst>
          </p:cNvPr>
          <p:cNvSpPr>
            <a:spLocks noGrp="1"/>
          </p:cNvSpPr>
          <p:nvPr>
            <p:ph type="title"/>
          </p:nvPr>
        </p:nvSpPr>
        <p:spPr>
          <a:xfrm>
            <a:off x="836676" y="431761"/>
            <a:ext cx="10515600" cy="1325563"/>
          </a:xfrm>
        </p:spPr>
        <p:txBody>
          <a:bodyPr/>
          <a:lstStyle/>
          <a:p>
            <a:pPr algn="ctr"/>
            <a:r>
              <a:rPr lang="fr-FR" sz="2800" b="1" dirty="0">
                <a:solidFill>
                  <a:srgbClr val="FF0000"/>
                </a:solidFill>
                <a:latin typeface="Montserrat" pitchFamily="2" charset="77"/>
              </a:rPr>
              <a:t>Présentation de l’Analyse en Composantes Principales (ACP)</a:t>
            </a:r>
          </a:p>
        </p:txBody>
      </p:sp>
      <p:sp>
        <p:nvSpPr>
          <p:cNvPr id="11" name="ZoneTexte 10">
            <a:extLst>
              <a:ext uri="{FF2B5EF4-FFF2-40B4-BE49-F238E27FC236}">
                <a16:creationId xmlns:a16="http://schemas.microsoft.com/office/drawing/2014/main" id="{CE6D1547-EB4B-CEED-2BE0-855C53CEECAA}"/>
              </a:ext>
            </a:extLst>
          </p:cNvPr>
          <p:cNvSpPr txBox="1"/>
          <p:nvPr/>
        </p:nvSpPr>
        <p:spPr>
          <a:xfrm>
            <a:off x="265176" y="1757324"/>
            <a:ext cx="11503152" cy="1169103"/>
          </a:xfrm>
          <a:prstGeom prst="rect">
            <a:avLst/>
          </a:prstGeom>
          <a:noFill/>
        </p:spPr>
        <p:txBody>
          <a:bodyPr wrap="square">
            <a:spAutoFit/>
          </a:bodyPr>
          <a:lstStyle/>
          <a:p>
            <a:pPr algn="just">
              <a:lnSpc>
                <a:spcPct val="150000"/>
              </a:lnSpc>
            </a:pPr>
            <a:r>
              <a:rPr lang="fr-FR" sz="1200" dirty="0">
                <a:effectLst/>
                <a:latin typeface="Montserrat" pitchFamily="2" charset="77"/>
              </a:rPr>
              <a:t>L'ACP est une méthode de </a:t>
            </a:r>
            <a:r>
              <a:rPr lang="fr-FR" sz="1200" dirty="0">
                <a:solidFill>
                  <a:srgbClr val="FF0000"/>
                </a:solidFill>
                <a:effectLst/>
                <a:latin typeface="Montserrat" pitchFamily="2" charset="77"/>
              </a:rPr>
              <a:t>réduction de dimensionnalité </a:t>
            </a:r>
            <a:r>
              <a:rPr lang="fr-FR" sz="1200" dirty="0">
                <a:effectLst/>
                <a:latin typeface="Montserrat" pitchFamily="2" charset="77"/>
              </a:rPr>
              <a:t>qui permet de synthétiser l'information contenue dans un grand nombre de variables en un petit nombre de variables tout en </a:t>
            </a:r>
            <a:r>
              <a:rPr lang="fr-FR" sz="1200" dirty="0">
                <a:solidFill>
                  <a:srgbClr val="FF0000"/>
                </a:solidFill>
                <a:effectLst/>
                <a:latin typeface="Montserrat" pitchFamily="2" charset="77"/>
              </a:rPr>
              <a:t>préservant le maximum d'information possible</a:t>
            </a:r>
            <a:r>
              <a:rPr lang="fr-FR" sz="1200" dirty="0">
                <a:effectLst/>
                <a:latin typeface="Montserrat" pitchFamily="2" charset="77"/>
              </a:rPr>
              <a:t>. Les étapes clés de l'ACP consistent à calculer la matrice de covariance des données, à trouver les vecteurs propres de cette matrice, à projeter les données sur ces vecteurs pour obtenir les composantes principales, et à interpréter les résultats en analysant les charges des variables sur chaque composante principale.</a:t>
            </a:r>
            <a:endParaRPr lang="fr-FR" sz="1200" dirty="0">
              <a:latin typeface="Montserrat" pitchFamily="2" charset="77"/>
            </a:endParaRPr>
          </a:p>
        </p:txBody>
      </p:sp>
      <p:sp>
        <p:nvSpPr>
          <p:cNvPr id="14" name="ZoneTexte 13">
            <a:extLst>
              <a:ext uri="{FF2B5EF4-FFF2-40B4-BE49-F238E27FC236}">
                <a16:creationId xmlns:a16="http://schemas.microsoft.com/office/drawing/2014/main" id="{35D7ECFC-F326-669B-5EC3-D057388C67FC}"/>
              </a:ext>
            </a:extLst>
          </p:cNvPr>
          <p:cNvSpPr txBox="1"/>
          <p:nvPr/>
        </p:nvSpPr>
        <p:spPr>
          <a:xfrm>
            <a:off x="192023" y="3432235"/>
            <a:ext cx="5836907" cy="2856808"/>
          </a:xfrm>
          <a:prstGeom prst="rect">
            <a:avLst/>
          </a:prstGeom>
          <a:noFill/>
        </p:spPr>
        <p:txBody>
          <a:bodyPr wrap="square">
            <a:spAutoFit/>
          </a:bodyPr>
          <a:lstStyle/>
          <a:p>
            <a:pPr marL="342900" indent="-342900">
              <a:lnSpc>
                <a:spcPct val="150000"/>
              </a:lnSpc>
              <a:buAutoNum type="arabicParenR"/>
            </a:pPr>
            <a:r>
              <a:rPr lang="fr-FR" sz="1100" dirty="0">
                <a:effectLst/>
                <a:latin typeface="Montserrat" pitchFamily="2" charset="77"/>
              </a:rPr>
              <a:t>La qualité des résultats dépend de la qualité des données : Sensible aux valeurs manquantes, aux valeurs aberrantes, à la présence de variables non pertinentes.</a:t>
            </a:r>
          </a:p>
          <a:p>
            <a:pPr marL="342900" indent="-342900">
              <a:lnSpc>
                <a:spcPct val="150000"/>
              </a:lnSpc>
              <a:buAutoNum type="arabicParenR"/>
            </a:pPr>
            <a:r>
              <a:rPr lang="fr-FR" sz="1100" dirty="0">
                <a:latin typeface="Montserrat" pitchFamily="2" charset="77"/>
              </a:rPr>
              <a:t>Les composantes principales obtenues à partir de l'ACP peuvent être difficiles à interpréter, surtout si elles sont des combinaisons de plusieurs variables.</a:t>
            </a:r>
          </a:p>
          <a:p>
            <a:pPr marL="342900" indent="-342900">
              <a:lnSpc>
                <a:spcPct val="150000"/>
              </a:lnSpc>
              <a:buAutoNum type="arabicParenR"/>
            </a:pPr>
            <a:r>
              <a:rPr lang="fr-FR" sz="1100" dirty="0">
                <a:latin typeface="Montserrat" pitchFamily="2" charset="77"/>
              </a:rPr>
              <a:t>L'ACP peut ne pas être la méthode la plus appropriée pour toutes les situations, en particulier si les données ont des distributions non linéaires ou si les relations entre les variables ne sont pas linéaires</a:t>
            </a:r>
          </a:p>
          <a:p>
            <a:pPr marL="342900" indent="-342900">
              <a:lnSpc>
                <a:spcPct val="150000"/>
              </a:lnSpc>
              <a:buAutoNum type="arabicParenR"/>
            </a:pPr>
            <a:r>
              <a:rPr lang="fr-FR" sz="1100" dirty="0">
                <a:latin typeface="Montserrat" pitchFamily="2" charset="77"/>
              </a:rPr>
              <a:t>Comme pour toutes les méthodes d'analyse de données, il est important de se méfier de la surinterprétation des résultats de l'ACP</a:t>
            </a:r>
          </a:p>
        </p:txBody>
      </p:sp>
      <p:sp>
        <p:nvSpPr>
          <p:cNvPr id="15" name="ZoneTexte 14">
            <a:extLst>
              <a:ext uri="{FF2B5EF4-FFF2-40B4-BE49-F238E27FC236}">
                <a16:creationId xmlns:a16="http://schemas.microsoft.com/office/drawing/2014/main" id="{47556B04-F374-D400-6D7A-4A0955092450}"/>
              </a:ext>
            </a:extLst>
          </p:cNvPr>
          <p:cNvSpPr txBox="1"/>
          <p:nvPr/>
        </p:nvSpPr>
        <p:spPr>
          <a:xfrm>
            <a:off x="2057400" y="3038146"/>
            <a:ext cx="1109599" cy="369332"/>
          </a:xfrm>
          <a:prstGeom prst="rect">
            <a:avLst/>
          </a:prstGeom>
          <a:noFill/>
        </p:spPr>
        <p:txBody>
          <a:bodyPr wrap="none" rtlCol="0">
            <a:spAutoFit/>
          </a:bodyPr>
          <a:lstStyle/>
          <a:p>
            <a:r>
              <a:rPr lang="fr-FR" dirty="0">
                <a:solidFill>
                  <a:srgbClr val="FF0000"/>
                </a:solidFill>
                <a:latin typeface="Montserrat" pitchFamily="2" charset="77"/>
              </a:rPr>
              <a:t>LIMITES</a:t>
            </a:r>
          </a:p>
        </p:txBody>
      </p:sp>
      <p:sp>
        <p:nvSpPr>
          <p:cNvPr id="16" name="ZoneTexte 15">
            <a:extLst>
              <a:ext uri="{FF2B5EF4-FFF2-40B4-BE49-F238E27FC236}">
                <a16:creationId xmlns:a16="http://schemas.microsoft.com/office/drawing/2014/main" id="{D0D9BD44-CC73-1C3E-40A5-E58EE1DEAF10}"/>
              </a:ext>
            </a:extLst>
          </p:cNvPr>
          <p:cNvSpPr txBox="1"/>
          <p:nvPr/>
        </p:nvSpPr>
        <p:spPr>
          <a:xfrm>
            <a:off x="8455152" y="3038146"/>
            <a:ext cx="1636987" cy="369332"/>
          </a:xfrm>
          <a:prstGeom prst="rect">
            <a:avLst/>
          </a:prstGeom>
          <a:noFill/>
        </p:spPr>
        <p:txBody>
          <a:bodyPr wrap="none" rtlCol="0">
            <a:spAutoFit/>
          </a:bodyPr>
          <a:lstStyle/>
          <a:p>
            <a:r>
              <a:rPr lang="fr-FR" dirty="0">
                <a:solidFill>
                  <a:srgbClr val="FF0000"/>
                </a:solidFill>
                <a:latin typeface="Montserrat" pitchFamily="2" charset="77"/>
              </a:rPr>
              <a:t>AVANTAGES</a:t>
            </a:r>
          </a:p>
        </p:txBody>
      </p:sp>
      <p:cxnSp>
        <p:nvCxnSpPr>
          <p:cNvPr id="18" name="Connecteur droit 17">
            <a:extLst>
              <a:ext uri="{FF2B5EF4-FFF2-40B4-BE49-F238E27FC236}">
                <a16:creationId xmlns:a16="http://schemas.microsoft.com/office/drawing/2014/main" id="{7CF4DD0E-9680-D5B8-CC87-9DD01241D43B}"/>
              </a:ext>
            </a:extLst>
          </p:cNvPr>
          <p:cNvCxnSpPr/>
          <p:nvPr/>
        </p:nvCxnSpPr>
        <p:spPr>
          <a:xfrm>
            <a:off x="6163056" y="3602736"/>
            <a:ext cx="0" cy="2898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98A63CA6-43D0-12D9-B0C9-A266D8A17987}"/>
              </a:ext>
            </a:extLst>
          </p:cNvPr>
          <p:cNvSpPr txBox="1"/>
          <p:nvPr/>
        </p:nvSpPr>
        <p:spPr>
          <a:xfrm>
            <a:off x="6193541" y="3462214"/>
            <a:ext cx="5806436" cy="2602892"/>
          </a:xfrm>
          <a:prstGeom prst="rect">
            <a:avLst/>
          </a:prstGeom>
          <a:noFill/>
        </p:spPr>
        <p:txBody>
          <a:bodyPr wrap="square" rtlCol="0">
            <a:spAutoFit/>
          </a:bodyPr>
          <a:lstStyle/>
          <a:p>
            <a:pPr marL="228600" indent="-228600">
              <a:lnSpc>
                <a:spcPct val="150000"/>
              </a:lnSpc>
              <a:buAutoNum type="arabicParenR"/>
            </a:pPr>
            <a:r>
              <a:rPr lang="fr-FR" sz="1100" dirty="0">
                <a:latin typeface="Montserrat" pitchFamily="2" charset="77"/>
              </a:rPr>
              <a:t>L'ACP permet de réduire la complexité des données en réduisant le nombre de variables à considérer. Cela permet de visualiser les données de manière plus simple, de faciliter l'analyse et de réduire les coûts de stockage et de traitement des données.</a:t>
            </a:r>
          </a:p>
          <a:p>
            <a:pPr marL="228600" indent="-228600">
              <a:lnSpc>
                <a:spcPct val="150000"/>
              </a:lnSpc>
              <a:buAutoNum type="arabicParenR"/>
            </a:pPr>
            <a:r>
              <a:rPr lang="fr-FR" sz="1100" dirty="0">
                <a:latin typeface="Montserrat" pitchFamily="2" charset="77"/>
              </a:rPr>
              <a:t>L'ACP peut mettre en évidence des relations cachées ou des motifs subtils dans les données, qui peuvent être difficiles à observer autrement.</a:t>
            </a:r>
          </a:p>
          <a:p>
            <a:pPr marL="228600" indent="-228600">
              <a:lnSpc>
                <a:spcPct val="150000"/>
              </a:lnSpc>
              <a:buAutoNum type="arabicParenR"/>
            </a:pPr>
            <a:r>
              <a:rPr lang="fr-FR" sz="1100" dirty="0">
                <a:latin typeface="Montserrat" pitchFamily="2" charset="77"/>
              </a:rPr>
              <a:t>L'ACP permet de visualiser les données en deux ou trois dimensions, ce qui facilite la compréhension et l'interprétation des résultats.</a:t>
            </a:r>
          </a:p>
          <a:p>
            <a:pPr marL="228600" indent="-228600">
              <a:lnSpc>
                <a:spcPct val="150000"/>
              </a:lnSpc>
              <a:buAutoNum type="arabicParenR"/>
            </a:pPr>
            <a:endParaRPr lang="fr-FR" sz="1100" dirty="0">
              <a:latin typeface="Montserrat" pitchFamily="2" charset="77"/>
            </a:endParaRPr>
          </a:p>
          <a:p>
            <a:pPr marL="228600" indent="-228600">
              <a:lnSpc>
                <a:spcPct val="150000"/>
              </a:lnSpc>
              <a:buAutoNum type="arabicParenR"/>
            </a:pPr>
            <a:endParaRPr lang="fr-FR" sz="1100" dirty="0">
              <a:latin typeface="Montserrat" pitchFamily="2" charset="77"/>
            </a:endParaRPr>
          </a:p>
        </p:txBody>
      </p:sp>
    </p:spTree>
    <p:extLst>
      <p:ext uri="{BB962C8B-B14F-4D97-AF65-F5344CB8AC3E}">
        <p14:creationId xmlns:p14="http://schemas.microsoft.com/office/powerpoint/2010/main" val="199002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07619-89EF-64BE-EC70-B0D014509B04}"/>
              </a:ext>
            </a:extLst>
          </p:cNvPr>
          <p:cNvSpPr>
            <a:spLocks noGrp="1"/>
          </p:cNvSpPr>
          <p:nvPr>
            <p:ph type="title"/>
          </p:nvPr>
        </p:nvSpPr>
        <p:spPr/>
        <p:txBody>
          <a:bodyPr/>
          <a:lstStyle/>
          <a:p>
            <a:r>
              <a:rPr lang="fr-FR" sz="2800" b="1" dirty="0">
                <a:solidFill>
                  <a:srgbClr val="FF0000"/>
                </a:solidFill>
                <a:latin typeface="Montserrat" pitchFamily="2" charset="77"/>
              </a:rPr>
              <a:t>ACP</a:t>
            </a:r>
          </a:p>
        </p:txBody>
      </p:sp>
      <p:grpSp>
        <p:nvGrpSpPr>
          <p:cNvPr id="11" name="Groupe 10">
            <a:extLst>
              <a:ext uri="{FF2B5EF4-FFF2-40B4-BE49-F238E27FC236}">
                <a16:creationId xmlns:a16="http://schemas.microsoft.com/office/drawing/2014/main" id="{2BC57579-9491-32DC-1CE4-73D4EBA7BA34}"/>
              </a:ext>
            </a:extLst>
          </p:cNvPr>
          <p:cNvGrpSpPr/>
          <p:nvPr/>
        </p:nvGrpSpPr>
        <p:grpSpPr>
          <a:xfrm>
            <a:off x="183720" y="1330777"/>
            <a:ext cx="3448881" cy="2961984"/>
            <a:chOff x="618672" y="2179863"/>
            <a:chExt cx="4092536" cy="3292929"/>
          </a:xfrm>
        </p:grpSpPr>
        <p:pic>
          <p:nvPicPr>
            <p:cNvPr id="6146" name="Picture 2">
              <a:extLst>
                <a:ext uri="{FF2B5EF4-FFF2-40B4-BE49-F238E27FC236}">
                  <a16:creationId xmlns:a16="http://schemas.microsoft.com/office/drawing/2014/main" id="{7125EC8C-1C5F-C1D2-02A6-CF7BF7CB8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72" y="2179863"/>
              <a:ext cx="4092536" cy="329292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83B3541D-C317-241F-ED68-086DC1867CDC}"/>
                </a:ext>
              </a:extLst>
            </p:cNvPr>
            <p:cNvSpPr txBox="1"/>
            <p:nvPr/>
          </p:nvSpPr>
          <p:spPr>
            <a:xfrm>
              <a:off x="1383432" y="3564717"/>
              <a:ext cx="520888" cy="256623"/>
            </a:xfrm>
            <a:prstGeom prst="rect">
              <a:avLst/>
            </a:prstGeom>
            <a:noFill/>
          </p:spPr>
          <p:txBody>
            <a:bodyPr wrap="square">
              <a:spAutoFit/>
            </a:bodyPr>
            <a:lstStyle/>
            <a:p>
              <a:r>
                <a:rPr lang="fr-FR" sz="900" dirty="0">
                  <a:latin typeface="Montserrat" pitchFamily="2" charset="77"/>
                </a:rPr>
                <a:t>36%</a:t>
              </a:r>
            </a:p>
          </p:txBody>
        </p:sp>
        <p:sp>
          <p:nvSpPr>
            <p:cNvPr id="8" name="ZoneTexte 7">
              <a:extLst>
                <a:ext uri="{FF2B5EF4-FFF2-40B4-BE49-F238E27FC236}">
                  <a16:creationId xmlns:a16="http://schemas.microsoft.com/office/drawing/2014/main" id="{F7667943-FE90-D3E7-F055-DA9E775C47EB}"/>
                </a:ext>
              </a:extLst>
            </p:cNvPr>
            <p:cNvSpPr txBox="1"/>
            <p:nvPr/>
          </p:nvSpPr>
          <p:spPr>
            <a:xfrm>
              <a:off x="2113435" y="2851702"/>
              <a:ext cx="520888" cy="256623"/>
            </a:xfrm>
            <a:prstGeom prst="rect">
              <a:avLst/>
            </a:prstGeom>
            <a:noFill/>
          </p:spPr>
          <p:txBody>
            <a:bodyPr wrap="square">
              <a:spAutoFit/>
            </a:bodyPr>
            <a:lstStyle/>
            <a:p>
              <a:r>
                <a:rPr lang="fr-FR" sz="900" dirty="0">
                  <a:latin typeface="Montserrat" pitchFamily="2" charset="77"/>
                </a:rPr>
                <a:t>57%</a:t>
              </a:r>
            </a:p>
          </p:txBody>
        </p:sp>
        <p:sp>
          <p:nvSpPr>
            <p:cNvPr id="9" name="ZoneTexte 8">
              <a:extLst>
                <a:ext uri="{FF2B5EF4-FFF2-40B4-BE49-F238E27FC236}">
                  <a16:creationId xmlns:a16="http://schemas.microsoft.com/office/drawing/2014/main" id="{420D2AB2-9B22-34A3-BDAC-1123D26AAD46}"/>
                </a:ext>
              </a:extLst>
            </p:cNvPr>
            <p:cNvSpPr txBox="1"/>
            <p:nvPr/>
          </p:nvSpPr>
          <p:spPr>
            <a:xfrm>
              <a:off x="3047321" y="2478310"/>
              <a:ext cx="520888" cy="256623"/>
            </a:xfrm>
            <a:prstGeom prst="rect">
              <a:avLst/>
            </a:prstGeom>
            <a:noFill/>
          </p:spPr>
          <p:txBody>
            <a:bodyPr wrap="square">
              <a:spAutoFit/>
            </a:bodyPr>
            <a:lstStyle/>
            <a:p>
              <a:r>
                <a:rPr lang="fr-FR" sz="900" dirty="0">
                  <a:latin typeface="Montserrat" pitchFamily="2" charset="77"/>
                </a:rPr>
                <a:t>67%</a:t>
              </a:r>
            </a:p>
          </p:txBody>
        </p:sp>
        <p:sp>
          <p:nvSpPr>
            <p:cNvPr id="10" name="ZoneTexte 9">
              <a:extLst>
                <a:ext uri="{FF2B5EF4-FFF2-40B4-BE49-F238E27FC236}">
                  <a16:creationId xmlns:a16="http://schemas.microsoft.com/office/drawing/2014/main" id="{8BCE6ACA-24E8-D0FA-BE66-1AA7164DA97B}"/>
                </a:ext>
              </a:extLst>
            </p:cNvPr>
            <p:cNvSpPr txBox="1"/>
            <p:nvPr/>
          </p:nvSpPr>
          <p:spPr>
            <a:xfrm>
              <a:off x="4130449" y="2383667"/>
              <a:ext cx="520888" cy="256623"/>
            </a:xfrm>
            <a:prstGeom prst="rect">
              <a:avLst/>
            </a:prstGeom>
            <a:noFill/>
          </p:spPr>
          <p:txBody>
            <a:bodyPr wrap="square">
              <a:spAutoFit/>
            </a:bodyPr>
            <a:lstStyle/>
            <a:p>
              <a:r>
                <a:rPr lang="fr-FR" sz="900" dirty="0">
                  <a:latin typeface="Montserrat" pitchFamily="2" charset="77"/>
                </a:rPr>
                <a:t>75%</a:t>
              </a:r>
            </a:p>
          </p:txBody>
        </p:sp>
      </p:grpSp>
      <p:pic>
        <p:nvPicPr>
          <p:cNvPr id="6150" name="Picture 6">
            <a:extLst>
              <a:ext uri="{FF2B5EF4-FFF2-40B4-BE49-F238E27FC236}">
                <a16:creationId xmlns:a16="http://schemas.microsoft.com/office/drawing/2014/main" id="{F5DAB6EF-8B20-C2C5-BCD3-A0BBFCCDB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257" y="572485"/>
            <a:ext cx="5002574" cy="398288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D6A72727-8FF4-3EAA-0ADB-D13C5E9854DA}"/>
              </a:ext>
            </a:extLst>
          </p:cNvPr>
          <p:cNvSpPr txBox="1"/>
          <p:nvPr/>
        </p:nvSpPr>
        <p:spPr>
          <a:xfrm>
            <a:off x="564792" y="4648574"/>
            <a:ext cx="3322864" cy="415498"/>
          </a:xfrm>
          <a:prstGeom prst="rect">
            <a:avLst/>
          </a:prstGeom>
          <a:noFill/>
        </p:spPr>
        <p:txBody>
          <a:bodyPr wrap="square" rtlCol="0">
            <a:spAutoFit/>
          </a:bodyPr>
          <a:lstStyle/>
          <a:p>
            <a:r>
              <a:rPr lang="fr-FR" sz="1050" dirty="0">
                <a:solidFill>
                  <a:srgbClr val="FF0000"/>
                </a:solidFill>
                <a:latin typeface="Montserrat" pitchFamily="2" charset="77"/>
              </a:rPr>
              <a:t>Composante F1 </a:t>
            </a:r>
            <a:r>
              <a:rPr lang="fr-FR" sz="1050" dirty="0">
                <a:latin typeface="Montserrat" pitchFamily="2" charset="77"/>
              </a:rPr>
              <a:t>: Disponibilité de nourriture en fonction du nombre d’habitant</a:t>
            </a:r>
          </a:p>
        </p:txBody>
      </p:sp>
      <p:sp>
        <p:nvSpPr>
          <p:cNvPr id="13" name="ZoneTexte 12">
            <a:extLst>
              <a:ext uri="{FF2B5EF4-FFF2-40B4-BE49-F238E27FC236}">
                <a16:creationId xmlns:a16="http://schemas.microsoft.com/office/drawing/2014/main" id="{FFB30228-0453-404A-78F1-2657A13A8A2C}"/>
              </a:ext>
            </a:extLst>
          </p:cNvPr>
          <p:cNvSpPr txBox="1"/>
          <p:nvPr/>
        </p:nvSpPr>
        <p:spPr>
          <a:xfrm>
            <a:off x="564792" y="5144863"/>
            <a:ext cx="3322864" cy="577081"/>
          </a:xfrm>
          <a:prstGeom prst="rect">
            <a:avLst/>
          </a:prstGeom>
          <a:noFill/>
        </p:spPr>
        <p:txBody>
          <a:bodyPr wrap="square" rtlCol="0">
            <a:spAutoFit/>
          </a:bodyPr>
          <a:lstStyle/>
          <a:p>
            <a:r>
              <a:rPr lang="fr-FR" sz="1050" dirty="0">
                <a:solidFill>
                  <a:srgbClr val="FF0000"/>
                </a:solidFill>
                <a:latin typeface="Montserrat" pitchFamily="2" charset="77"/>
              </a:rPr>
              <a:t>Composante F2 </a:t>
            </a:r>
            <a:r>
              <a:rPr lang="fr-FR" sz="1050" dirty="0">
                <a:latin typeface="Montserrat" pitchFamily="2" charset="77"/>
              </a:rPr>
              <a:t>: Richesse du pays et coût de l’alimentation en fonction de la stabilité du pays. </a:t>
            </a:r>
          </a:p>
        </p:txBody>
      </p:sp>
      <p:sp>
        <p:nvSpPr>
          <p:cNvPr id="14" name="ZoneTexte 13">
            <a:extLst>
              <a:ext uri="{FF2B5EF4-FFF2-40B4-BE49-F238E27FC236}">
                <a16:creationId xmlns:a16="http://schemas.microsoft.com/office/drawing/2014/main" id="{80972895-87C7-980C-5741-A03F1DAE30D4}"/>
              </a:ext>
            </a:extLst>
          </p:cNvPr>
          <p:cNvSpPr txBox="1"/>
          <p:nvPr/>
        </p:nvSpPr>
        <p:spPr>
          <a:xfrm>
            <a:off x="564792" y="5721944"/>
            <a:ext cx="3322864" cy="577081"/>
          </a:xfrm>
          <a:prstGeom prst="rect">
            <a:avLst/>
          </a:prstGeom>
          <a:noFill/>
        </p:spPr>
        <p:txBody>
          <a:bodyPr wrap="square" rtlCol="0">
            <a:spAutoFit/>
          </a:bodyPr>
          <a:lstStyle/>
          <a:p>
            <a:r>
              <a:rPr lang="fr-FR" sz="1050" dirty="0">
                <a:solidFill>
                  <a:srgbClr val="FF0000"/>
                </a:solidFill>
                <a:latin typeface="Montserrat" pitchFamily="2" charset="77"/>
              </a:rPr>
              <a:t>Composante F3 </a:t>
            </a:r>
            <a:r>
              <a:rPr lang="fr-FR" sz="1050" dirty="0">
                <a:latin typeface="Montserrat" pitchFamily="2" charset="77"/>
              </a:rPr>
              <a:t>: Cout d’une alimentation équilibré en fonction de la part d’élevage du pays. </a:t>
            </a:r>
          </a:p>
        </p:txBody>
      </p:sp>
      <p:sp>
        <p:nvSpPr>
          <p:cNvPr id="15" name="ZoneTexte 14">
            <a:extLst>
              <a:ext uri="{FF2B5EF4-FFF2-40B4-BE49-F238E27FC236}">
                <a16:creationId xmlns:a16="http://schemas.microsoft.com/office/drawing/2014/main" id="{720D5F3D-E8DF-AEFB-4E4F-6F059349633E}"/>
              </a:ext>
            </a:extLst>
          </p:cNvPr>
          <p:cNvSpPr txBox="1"/>
          <p:nvPr/>
        </p:nvSpPr>
        <p:spPr>
          <a:xfrm>
            <a:off x="564792" y="6243101"/>
            <a:ext cx="3322864" cy="577081"/>
          </a:xfrm>
          <a:prstGeom prst="rect">
            <a:avLst/>
          </a:prstGeom>
          <a:noFill/>
        </p:spPr>
        <p:txBody>
          <a:bodyPr wrap="square" rtlCol="0">
            <a:spAutoFit/>
          </a:bodyPr>
          <a:lstStyle/>
          <a:p>
            <a:r>
              <a:rPr lang="fr-FR" sz="1050" dirty="0">
                <a:solidFill>
                  <a:srgbClr val="FF0000"/>
                </a:solidFill>
                <a:latin typeface="Montserrat" pitchFamily="2" charset="77"/>
              </a:rPr>
              <a:t>Composante F4 </a:t>
            </a:r>
            <a:r>
              <a:rPr lang="fr-FR" sz="1050" dirty="0">
                <a:latin typeface="Montserrat" pitchFamily="2" charset="77"/>
              </a:rPr>
              <a:t>: Impact de l’import et de l’export en fonction du cout de l’alimentation équilibré et d’origine animale. </a:t>
            </a:r>
          </a:p>
        </p:txBody>
      </p:sp>
      <p:pic>
        <p:nvPicPr>
          <p:cNvPr id="16" name="Image 15">
            <a:extLst>
              <a:ext uri="{FF2B5EF4-FFF2-40B4-BE49-F238E27FC236}">
                <a16:creationId xmlns:a16="http://schemas.microsoft.com/office/drawing/2014/main" id="{1FD1CC7F-F842-EA07-0AC8-776567ABD914}"/>
              </a:ext>
            </a:extLst>
          </p:cNvPr>
          <p:cNvPicPr>
            <a:picLocks noChangeAspect="1"/>
          </p:cNvPicPr>
          <p:nvPr/>
        </p:nvPicPr>
        <p:blipFill>
          <a:blip r:embed="rId4"/>
          <a:stretch>
            <a:fillRect/>
          </a:stretch>
        </p:blipFill>
        <p:spPr>
          <a:xfrm>
            <a:off x="10646852" y="18835"/>
            <a:ext cx="1545148" cy="618059"/>
          </a:xfrm>
          <a:prstGeom prst="rect">
            <a:avLst/>
          </a:prstGeom>
        </p:spPr>
      </p:pic>
      <p:pic>
        <p:nvPicPr>
          <p:cNvPr id="3076" name="Picture 4">
            <a:extLst>
              <a:ext uri="{FF2B5EF4-FFF2-40B4-BE49-F238E27FC236}">
                <a16:creationId xmlns:a16="http://schemas.microsoft.com/office/drawing/2014/main" id="{8C5C43C1-8376-17E4-CEEA-5A91BD1479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4705" y="1501153"/>
            <a:ext cx="3262447" cy="261225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a:extLst>
              <a:ext uri="{FF2B5EF4-FFF2-40B4-BE49-F238E27FC236}">
                <a16:creationId xmlns:a16="http://schemas.microsoft.com/office/drawing/2014/main" id="{DAD08DBE-F095-ECEA-A3D1-84A0EC4862A6}"/>
              </a:ext>
            </a:extLst>
          </p:cNvPr>
          <p:cNvCxnSpPr/>
          <p:nvPr/>
        </p:nvCxnSpPr>
        <p:spPr>
          <a:xfrm>
            <a:off x="4403837" y="1027906"/>
            <a:ext cx="0" cy="34284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2B42C40-1E52-E60E-CC32-8FDFE0654983}"/>
              </a:ext>
            </a:extLst>
          </p:cNvPr>
          <p:cNvSpPr/>
          <p:nvPr/>
        </p:nvSpPr>
        <p:spPr>
          <a:xfrm>
            <a:off x="315310" y="4648574"/>
            <a:ext cx="3699642" cy="10733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65CD75D9-6A44-4501-D417-640848AE814C}"/>
              </a:ext>
            </a:extLst>
          </p:cNvPr>
          <p:cNvSpPr txBox="1"/>
          <p:nvPr/>
        </p:nvSpPr>
        <p:spPr>
          <a:xfrm>
            <a:off x="220715" y="4424855"/>
            <a:ext cx="2012987" cy="276999"/>
          </a:xfrm>
          <a:prstGeom prst="rect">
            <a:avLst/>
          </a:prstGeom>
          <a:noFill/>
        </p:spPr>
        <p:txBody>
          <a:bodyPr wrap="none" rtlCol="0">
            <a:spAutoFit/>
          </a:bodyPr>
          <a:lstStyle/>
          <a:p>
            <a:r>
              <a:rPr lang="fr-FR" sz="1200" dirty="0">
                <a:solidFill>
                  <a:srgbClr val="FF0000"/>
                </a:solidFill>
              </a:rPr>
              <a:t>D’après la méthode du coude</a:t>
            </a:r>
          </a:p>
        </p:txBody>
      </p:sp>
      <p:pic>
        <p:nvPicPr>
          <p:cNvPr id="3078" name="Picture 6">
            <a:extLst>
              <a:ext uri="{FF2B5EF4-FFF2-40B4-BE49-F238E27FC236}">
                <a16:creationId xmlns:a16="http://schemas.microsoft.com/office/drawing/2014/main" id="{36A940B8-733B-F704-BBDC-8B38054AEC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5638" y="4624595"/>
            <a:ext cx="7417859"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7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FC0EC-9C86-9095-29F9-008A694FFCBD}"/>
              </a:ext>
            </a:extLst>
          </p:cNvPr>
          <p:cNvSpPr>
            <a:spLocks noGrp="1"/>
          </p:cNvSpPr>
          <p:nvPr>
            <p:ph type="title"/>
          </p:nvPr>
        </p:nvSpPr>
        <p:spPr/>
        <p:txBody>
          <a:bodyPr/>
          <a:lstStyle/>
          <a:p>
            <a:r>
              <a:rPr lang="fr-FR" sz="2800" b="1" dirty="0">
                <a:solidFill>
                  <a:srgbClr val="FF0000"/>
                </a:solidFill>
                <a:latin typeface="Montserrat" pitchFamily="2" charset="77"/>
              </a:rPr>
              <a:t>Fiche d’identité des Pays Cible</a:t>
            </a:r>
          </a:p>
        </p:txBody>
      </p:sp>
      <p:pic>
        <p:nvPicPr>
          <p:cNvPr id="4" name="Image 3">
            <a:extLst>
              <a:ext uri="{FF2B5EF4-FFF2-40B4-BE49-F238E27FC236}">
                <a16:creationId xmlns:a16="http://schemas.microsoft.com/office/drawing/2014/main" id="{BF811639-68C8-EF5F-A451-649C9CCF5881}"/>
              </a:ext>
            </a:extLst>
          </p:cNvPr>
          <p:cNvPicPr>
            <a:picLocks noChangeAspect="1"/>
          </p:cNvPicPr>
          <p:nvPr/>
        </p:nvPicPr>
        <p:blipFill>
          <a:blip r:embed="rId2"/>
          <a:stretch>
            <a:fillRect/>
          </a:stretch>
        </p:blipFill>
        <p:spPr>
          <a:xfrm>
            <a:off x="10646852" y="18835"/>
            <a:ext cx="1545148" cy="618059"/>
          </a:xfrm>
          <a:prstGeom prst="rect">
            <a:avLst/>
          </a:prstGeom>
        </p:spPr>
      </p:pic>
      <p:graphicFrame>
        <p:nvGraphicFramePr>
          <p:cNvPr id="6" name="Tableau 5">
            <a:extLst>
              <a:ext uri="{FF2B5EF4-FFF2-40B4-BE49-F238E27FC236}">
                <a16:creationId xmlns:a16="http://schemas.microsoft.com/office/drawing/2014/main" id="{F8252D5D-5846-1364-93CC-1DC387298BE4}"/>
              </a:ext>
            </a:extLst>
          </p:cNvPr>
          <p:cNvGraphicFramePr>
            <a:graphicFrameLocks noGrp="1"/>
          </p:cNvGraphicFramePr>
          <p:nvPr>
            <p:extLst>
              <p:ext uri="{D42A27DB-BD31-4B8C-83A1-F6EECF244321}">
                <p14:modId xmlns:p14="http://schemas.microsoft.com/office/powerpoint/2010/main" val="3573360570"/>
              </p:ext>
            </p:extLst>
          </p:nvPr>
        </p:nvGraphicFramePr>
        <p:xfrm>
          <a:off x="318408" y="1563808"/>
          <a:ext cx="11650436" cy="3985835"/>
        </p:xfrm>
        <a:graphic>
          <a:graphicData uri="http://schemas.openxmlformats.org/drawingml/2006/table">
            <a:tbl>
              <a:tblPr firstRow="1" bandRow="1">
                <a:tableStyleId>{5C22544A-7EE6-4342-B048-85BDC9FD1C3A}</a:tableStyleId>
              </a:tblPr>
              <a:tblGrid>
                <a:gridCol w="1664348">
                  <a:extLst>
                    <a:ext uri="{9D8B030D-6E8A-4147-A177-3AD203B41FA5}">
                      <a16:colId xmlns:a16="http://schemas.microsoft.com/office/drawing/2014/main" val="4260379023"/>
                    </a:ext>
                  </a:extLst>
                </a:gridCol>
                <a:gridCol w="1664348">
                  <a:extLst>
                    <a:ext uri="{9D8B030D-6E8A-4147-A177-3AD203B41FA5}">
                      <a16:colId xmlns:a16="http://schemas.microsoft.com/office/drawing/2014/main" val="2792057100"/>
                    </a:ext>
                  </a:extLst>
                </a:gridCol>
                <a:gridCol w="1664348">
                  <a:extLst>
                    <a:ext uri="{9D8B030D-6E8A-4147-A177-3AD203B41FA5}">
                      <a16:colId xmlns:a16="http://schemas.microsoft.com/office/drawing/2014/main" val="374053652"/>
                    </a:ext>
                  </a:extLst>
                </a:gridCol>
                <a:gridCol w="1664348">
                  <a:extLst>
                    <a:ext uri="{9D8B030D-6E8A-4147-A177-3AD203B41FA5}">
                      <a16:colId xmlns:a16="http://schemas.microsoft.com/office/drawing/2014/main" val="774497075"/>
                    </a:ext>
                  </a:extLst>
                </a:gridCol>
                <a:gridCol w="1664348">
                  <a:extLst>
                    <a:ext uri="{9D8B030D-6E8A-4147-A177-3AD203B41FA5}">
                      <a16:colId xmlns:a16="http://schemas.microsoft.com/office/drawing/2014/main" val="3285154239"/>
                    </a:ext>
                  </a:extLst>
                </a:gridCol>
                <a:gridCol w="1664348">
                  <a:extLst>
                    <a:ext uri="{9D8B030D-6E8A-4147-A177-3AD203B41FA5}">
                      <a16:colId xmlns:a16="http://schemas.microsoft.com/office/drawing/2014/main" val="2463580992"/>
                    </a:ext>
                  </a:extLst>
                </a:gridCol>
                <a:gridCol w="1664348">
                  <a:extLst>
                    <a:ext uri="{9D8B030D-6E8A-4147-A177-3AD203B41FA5}">
                      <a16:colId xmlns:a16="http://schemas.microsoft.com/office/drawing/2014/main" val="4197751224"/>
                    </a:ext>
                  </a:extLst>
                </a:gridCol>
              </a:tblGrid>
              <a:tr h="532069">
                <a:tc>
                  <a:txBody>
                    <a:bodyPr/>
                    <a:lstStyle/>
                    <a:p>
                      <a:pPr algn="ctr"/>
                      <a:r>
                        <a:rPr lang="fr-FR" sz="1000" dirty="0">
                          <a:solidFill>
                            <a:schemeClr val="tx1"/>
                          </a:solidFill>
                        </a:rPr>
                        <a:t>PAYS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PIB par habitant </a:t>
                      </a:r>
                    </a:p>
                    <a:p>
                      <a:pPr algn="ctr"/>
                      <a:r>
                        <a:rPr lang="fr-FR" sz="1000" dirty="0">
                          <a:solidFill>
                            <a:schemeClr val="tx1"/>
                          </a:solidFill>
                        </a:rPr>
                        <a:t>(en 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Nombre d’habitant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kern="1200" dirty="0">
                          <a:solidFill>
                            <a:schemeClr val="tx1"/>
                          </a:solidFill>
                          <a:latin typeface="+mn-lt"/>
                          <a:ea typeface="+mn-ea"/>
                          <a:cs typeface="+mn-cs"/>
                        </a:rPr>
                        <a:t>Disponibilité de protéines en quantité (g/personne/jour)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Stabilité Politique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Distance avec la France (en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UE/Hors 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6686501"/>
                  </a:ext>
                </a:extLst>
              </a:tr>
              <a:tr h="290305">
                <a:tc>
                  <a:txBody>
                    <a:bodyPr/>
                    <a:lstStyle/>
                    <a:p>
                      <a:pPr algn="ctr"/>
                      <a:r>
                        <a:rPr lang="fr-FR" sz="1000" dirty="0">
                          <a:solidFill>
                            <a:schemeClr val="tx1"/>
                          </a:solidFill>
                          <a:latin typeface="Montserrat" pitchFamily="2" charset="77"/>
                        </a:rPr>
                        <a:t>Australie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57 628 $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24 590 334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16 957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HORS 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966639"/>
                  </a:ext>
                </a:extLst>
              </a:tr>
              <a:tr h="290305">
                <a:tc>
                  <a:txBody>
                    <a:bodyPr/>
                    <a:lstStyle/>
                    <a:p>
                      <a:pPr algn="ctr"/>
                      <a:r>
                        <a:rPr lang="fr-FR" sz="1000" dirty="0">
                          <a:solidFill>
                            <a:schemeClr val="tx1"/>
                          </a:solidFill>
                          <a:latin typeface="Montserrat" pitchFamily="2" charset="77"/>
                        </a:rPr>
                        <a:t>Autriche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47 309 $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8 797 496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7.49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1 036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2612994"/>
                  </a:ext>
                </a:extLst>
              </a:tr>
              <a:tr h="290305">
                <a:tc>
                  <a:txBody>
                    <a:bodyPr/>
                    <a:lstStyle/>
                    <a:p>
                      <a:pPr algn="ctr"/>
                      <a:r>
                        <a:rPr lang="fr-FR" sz="1000" dirty="0">
                          <a:solidFill>
                            <a:schemeClr val="tx1"/>
                          </a:solidFill>
                          <a:latin typeface="Montserrat" pitchFamily="2" charset="77"/>
                        </a:rPr>
                        <a:t>Belgique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44 025 $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11 384 489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4,57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264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3685760"/>
                  </a:ext>
                </a:extLst>
              </a:tr>
              <a:tr h="290305">
                <a:tc>
                  <a:txBody>
                    <a:bodyPr/>
                    <a:lstStyle/>
                    <a:p>
                      <a:pPr algn="ctr"/>
                      <a:r>
                        <a:rPr lang="fr-FR" sz="1000" dirty="0">
                          <a:solidFill>
                            <a:schemeClr val="tx1"/>
                          </a:solidFill>
                          <a:latin typeface="Montserrat" pitchFamily="2" charset="77"/>
                        </a:rPr>
                        <a:t>Canada</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44 906 $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36 554 348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13.86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6 016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HORS 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9362662"/>
                  </a:ext>
                </a:extLst>
              </a:tr>
              <a:tr h="290305">
                <a:tc>
                  <a:txBody>
                    <a:bodyPr/>
                    <a:lstStyle/>
                    <a:p>
                      <a:pPr algn="ctr"/>
                      <a:r>
                        <a:rPr lang="fr-FR" sz="1000" dirty="0">
                          <a:solidFill>
                            <a:schemeClr val="tx1"/>
                          </a:solidFill>
                          <a:latin typeface="Montserrat" pitchFamily="2" charset="77"/>
                        </a:rPr>
                        <a:t>Danemark</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57 938 $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5 737 284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12.97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t>1 028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5825489"/>
                  </a:ext>
                </a:extLst>
              </a:tr>
              <a:tr h="290305">
                <a:tc>
                  <a:txBody>
                    <a:bodyPr/>
                    <a:lstStyle/>
                    <a:p>
                      <a:pPr algn="ctr"/>
                      <a:r>
                        <a:rPr lang="fr-FR" sz="1000" dirty="0">
                          <a:solidFill>
                            <a:schemeClr val="tx1"/>
                          </a:solidFill>
                          <a:latin typeface="Montserrat" pitchFamily="2" charset="77"/>
                        </a:rPr>
                        <a:t>Finlande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46 385 $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550 814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1 913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912447"/>
                  </a:ext>
                </a:extLst>
              </a:tr>
              <a:tr h="290305">
                <a:tc>
                  <a:txBody>
                    <a:bodyPr/>
                    <a:lstStyle/>
                    <a:p>
                      <a:pPr algn="ctr"/>
                      <a:r>
                        <a:rPr lang="fr-FR" sz="1000" dirty="0">
                          <a:solidFill>
                            <a:schemeClr val="tx1"/>
                          </a:solidFill>
                          <a:latin typeface="Montserrat" pitchFamily="2" charset="77"/>
                        </a:rPr>
                        <a:t>Irlande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70 568 $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4 771 854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780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901611"/>
                  </a:ext>
                </a:extLst>
              </a:tr>
              <a:tr h="290305">
                <a:tc>
                  <a:txBody>
                    <a:bodyPr/>
                    <a:lstStyle/>
                    <a:p>
                      <a:pPr algn="ctr"/>
                      <a:r>
                        <a:rPr lang="fr-FR" sz="1000" dirty="0">
                          <a:solidFill>
                            <a:schemeClr val="tx1"/>
                          </a:solidFill>
                          <a:latin typeface="Montserrat" pitchFamily="2" charset="77"/>
                        </a:rPr>
                        <a:t>Italie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32 333 $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60 004 032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1 108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2462047"/>
                  </a:ext>
                </a:extLst>
              </a:tr>
              <a:tr h="290305">
                <a:tc>
                  <a:txBody>
                    <a:bodyPr/>
                    <a:lstStyle/>
                    <a:p>
                      <a:pPr algn="ctr"/>
                      <a:r>
                        <a:rPr lang="fr-FR" sz="1000" dirty="0">
                          <a:solidFill>
                            <a:schemeClr val="tx1"/>
                          </a:solidFill>
                          <a:latin typeface="Montserrat" pitchFamily="2" charset="77"/>
                        </a:rPr>
                        <a:t>Pays-Bas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48 989 $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17 207 198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8,48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430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153168"/>
                  </a:ext>
                </a:extLst>
              </a:tr>
              <a:tr h="290305">
                <a:tc>
                  <a:txBody>
                    <a:bodyPr/>
                    <a:lstStyle/>
                    <a:p>
                      <a:pPr algn="ctr"/>
                      <a:r>
                        <a:rPr lang="fr-FR" sz="1000" dirty="0">
                          <a:solidFill>
                            <a:schemeClr val="tx1"/>
                          </a:solidFill>
                          <a:latin typeface="Montserrat" pitchFamily="2" charset="77"/>
                        </a:rPr>
                        <a:t>Suède</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54 621 $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1 005 819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7.09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1 547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8689081"/>
                  </a:ext>
                </a:extLst>
              </a:tr>
              <a:tr h="290305">
                <a:tc>
                  <a:txBody>
                    <a:bodyPr/>
                    <a:lstStyle/>
                    <a:p>
                      <a:pPr algn="ctr"/>
                      <a:r>
                        <a:rPr lang="fr-FR" sz="1000" dirty="0">
                          <a:solidFill>
                            <a:schemeClr val="tx1"/>
                          </a:solidFill>
                          <a:latin typeface="Montserrat" pitchFamily="2" charset="77"/>
                        </a:rPr>
                        <a:t>Emirats-Arabes</a:t>
                      </a:r>
                      <a:endParaRPr lang="fr-FR"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40 644 $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9 068 296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5 251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HORS 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9609126"/>
                  </a:ext>
                </a:extLst>
              </a:tr>
              <a:tr h="236475">
                <a:tc>
                  <a:txBody>
                    <a:bodyPr/>
                    <a:lstStyle/>
                    <a:p>
                      <a:pPr algn="ctr"/>
                      <a:r>
                        <a:rPr lang="fr-FR" sz="1000" dirty="0">
                          <a:latin typeface="Montserrat" pitchFamily="2" charset="77"/>
                        </a:rPr>
                        <a:t>Portugal</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21 515 $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1 030 753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a:solidFill>
                            <a:schemeClr val="dk1"/>
                          </a:solidFill>
                          <a:latin typeface="+mn-lt"/>
                          <a:ea typeface="+mn-ea"/>
                          <a:cs typeface="+mn-cs"/>
                        </a:rPr>
                        <a:t>1 453 km</a:t>
                      </a:r>
                      <a:endParaRPr lang="fr-FR"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dirty="0">
                          <a:solidFill>
                            <a:schemeClr val="tx1"/>
                          </a:solidFill>
                        </a:rPr>
                        <a:t>UE</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855757"/>
                  </a:ext>
                </a:extLst>
              </a:tr>
            </a:tbl>
          </a:graphicData>
        </a:graphic>
      </p:graphicFrame>
      <p:graphicFrame>
        <p:nvGraphicFramePr>
          <p:cNvPr id="7" name="Tableau 6">
            <a:extLst>
              <a:ext uri="{FF2B5EF4-FFF2-40B4-BE49-F238E27FC236}">
                <a16:creationId xmlns:a16="http://schemas.microsoft.com/office/drawing/2014/main" id="{2753EE2A-F155-ACEA-339B-52B54C4AB1C8}"/>
              </a:ext>
            </a:extLst>
          </p:cNvPr>
          <p:cNvGraphicFramePr>
            <a:graphicFrameLocks noGrp="1"/>
          </p:cNvGraphicFramePr>
          <p:nvPr>
            <p:extLst>
              <p:ext uri="{D42A27DB-BD31-4B8C-83A1-F6EECF244321}">
                <p14:modId xmlns:p14="http://schemas.microsoft.com/office/powerpoint/2010/main" val="3238547128"/>
              </p:ext>
            </p:extLst>
          </p:nvPr>
        </p:nvGraphicFramePr>
        <p:xfrm>
          <a:off x="318408" y="6370955"/>
          <a:ext cx="11650436" cy="243840"/>
        </p:xfrm>
        <a:graphic>
          <a:graphicData uri="http://schemas.openxmlformats.org/drawingml/2006/table">
            <a:tbl>
              <a:tblPr firstRow="1" bandRow="1">
                <a:tableStyleId>{5C22544A-7EE6-4342-B048-85BDC9FD1C3A}</a:tableStyleId>
              </a:tblPr>
              <a:tblGrid>
                <a:gridCol w="1664348">
                  <a:extLst>
                    <a:ext uri="{9D8B030D-6E8A-4147-A177-3AD203B41FA5}">
                      <a16:colId xmlns:a16="http://schemas.microsoft.com/office/drawing/2014/main" val="1756201901"/>
                    </a:ext>
                  </a:extLst>
                </a:gridCol>
                <a:gridCol w="1664348">
                  <a:extLst>
                    <a:ext uri="{9D8B030D-6E8A-4147-A177-3AD203B41FA5}">
                      <a16:colId xmlns:a16="http://schemas.microsoft.com/office/drawing/2014/main" val="2942104272"/>
                    </a:ext>
                  </a:extLst>
                </a:gridCol>
                <a:gridCol w="1664348">
                  <a:extLst>
                    <a:ext uri="{9D8B030D-6E8A-4147-A177-3AD203B41FA5}">
                      <a16:colId xmlns:a16="http://schemas.microsoft.com/office/drawing/2014/main" val="3320539882"/>
                    </a:ext>
                  </a:extLst>
                </a:gridCol>
                <a:gridCol w="1664348">
                  <a:extLst>
                    <a:ext uri="{9D8B030D-6E8A-4147-A177-3AD203B41FA5}">
                      <a16:colId xmlns:a16="http://schemas.microsoft.com/office/drawing/2014/main" val="1267299949"/>
                    </a:ext>
                  </a:extLst>
                </a:gridCol>
                <a:gridCol w="1664348">
                  <a:extLst>
                    <a:ext uri="{9D8B030D-6E8A-4147-A177-3AD203B41FA5}">
                      <a16:colId xmlns:a16="http://schemas.microsoft.com/office/drawing/2014/main" val="3703272877"/>
                    </a:ext>
                  </a:extLst>
                </a:gridCol>
                <a:gridCol w="1664348">
                  <a:extLst>
                    <a:ext uri="{9D8B030D-6E8A-4147-A177-3AD203B41FA5}">
                      <a16:colId xmlns:a16="http://schemas.microsoft.com/office/drawing/2014/main" val="1794006829"/>
                    </a:ext>
                  </a:extLst>
                </a:gridCol>
                <a:gridCol w="1664348">
                  <a:extLst>
                    <a:ext uri="{9D8B030D-6E8A-4147-A177-3AD203B41FA5}">
                      <a16:colId xmlns:a16="http://schemas.microsoft.com/office/drawing/2014/main" val="472097503"/>
                    </a:ext>
                  </a:extLst>
                </a:gridCol>
              </a:tblGrid>
              <a:tr h="230280">
                <a:tc>
                  <a:txBody>
                    <a:bodyPr/>
                    <a:lstStyle/>
                    <a:p>
                      <a:pPr algn="ctr"/>
                      <a:r>
                        <a:rPr lang="fr-FR" sz="1000" kern="1200" dirty="0">
                          <a:solidFill>
                            <a:schemeClr val="dk1"/>
                          </a:solidFill>
                          <a:latin typeface="Montserrat" pitchFamily="2" charset="77"/>
                          <a:ea typeface="+mn-ea"/>
                          <a:cs typeface="+mn-cs"/>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38 721 $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64 144 086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000" kern="1200" dirty="0">
                          <a:solidFill>
                            <a:schemeClr val="dk1"/>
                          </a:solidFill>
                          <a:latin typeface="+mn-lt"/>
                          <a:ea typeface="+mn-ea"/>
                          <a:cs typeface="+mn-cs"/>
                        </a:rPr>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4456"/>
                  </a:ext>
                </a:extLst>
              </a:tr>
            </a:tbl>
          </a:graphicData>
        </a:graphic>
      </p:graphicFrame>
      <p:sp>
        <p:nvSpPr>
          <p:cNvPr id="8" name="ZoneTexte 7">
            <a:extLst>
              <a:ext uri="{FF2B5EF4-FFF2-40B4-BE49-F238E27FC236}">
                <a16:creationId xmlns:a16="http://schemas.microsoft.com/office/drawing/2014/main" id="{056D1D0F-BF55-C661-A6A1-4F70FA1C7589}"/>
              </a:ext>
            </a:extLst>
          </p:cNvPr>
          <p:cNvSpPr txBox="1"/>
          <p:nvPr/>
        </p:nvSpPr>
        <p:spPr>
          <a:xfrm>
            <a:off x="269424" y="6158329"/>
            <a:ext cx="1678665" cy="253916"/>
          </a:xfrm>
          <a:prstGeom prst="rect">
            <a:avLst/>
          </a:prstGeom>
          <a:noFill/>
        </p:spPr>
        <p:txBody>
          <a:bodyPr wrap="none" rtlCol="0">
            <a:spAutoFit/>
          </a:bodyPr>
          <a:lstStyle/>
          <a:p>
            <a:r>
              <a:rPr lang="fr-FR" sz="1000" dirty="0">
                <a:solidFill>
                  <a:srgbClr val="FF0000"/>
                </a:solidFill>
                <a:latin typeface="Montserrat Thin" pitchFamily="2" charset="77"/>
              </a:rPr>
              <a:t>A titre de comparaison</a:t>
            </a:r>
          </a:p>
        </p:txBody>
      </p:sp>
    </p:spTree>
    <p:extLst>
      <p:ext uri="{BB962C8B-B14F-4D97-AF65-F5344CB8AC3E}">
        <p14:creationId xmlns:p14="http://schemas.microsoft.com/office/powerpoint/2010/main" val="396928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83A0F39-65B8-01A7-439F-270073B5F6CC}"/>
              </a:ext>
            </a:extLst>
          </p:cNvPr>
          <p:cNvSpPr>
            <a:spLocks noGrp="1"/>
          </p:cNvSpPr>
          <p:nvPr>
            <p:ph type="title"/>
          </p:nvPr>
        </p:nvSpPr>
        <p:spPr>
          <a:xfrm>
            <a:off x="838200" y="365125"/>
            <a:ext cx="10515600" cy="1325563"/>
          </a:xfrm>
        </p:spPr>
        <p:txBody>
          <a:bodyPr/>
          <a:lstStyle/>
          <a:p>
            <a:r>
              <a:rPr lang="fr-FR" sz="2800" b="1" dirty="0">
                <a:solidFill>
                  <a:srgbClr val="FF0000"/>
                </a:solidFill>
                <a:latin typeface="Montserrat" pitchFamily="2" charset="77"/>
              </a:rPr>
              <a:t>Recommandations</a:t>
            </a:r>
          </a:p>
        </p:txBody>
      </p:sp>
      <p:sp>
        <p:nvSpPr>
          <p:cNvPr id="5" name="ZoneTexte 4">
            <a:extLst>
              <a:ext uri="{FF2B5EF4-FFF2-40B4-BE49-F238E27FC236}">
                <a16:creationId xmlns:a16="http://schemas.microsoft.com/office/drawing/2014/main" id="{22B8BD2C-363D-27AD-22EE-8D217FCE58F3}"/>
              </a:ext>
            </a:extLst>
          </p:cNvPr>
          <p:cNvSpPr txBox="1"/>
          <p:nvPr/>
        </p:nvSpPr>
        <p:spPr>
          <a:xfrm>
            <a:off x="944335" y="1992085"/>
            <a:ext cx="10303329" cy="2585323"/>
          </a:xfrm>
          <a:prstGeom prst="rect">
            <a:avLst/>
          </a:prstGeom>
          <a:noFill/>
        </p:spPr>
        <p:txBody>
          <a:bodyPr wrap="square" rtlCol="0">
            <a:spAutoFit/>
          </a:bodyPr>
          <a:lstStyle/>
          <a:p>
            <a:pPr marL="0" algn="l" rtl="0" eaLnBrk="1" fontAlgn="t" latinLnBrk="0" hangingPunct="1">
              <a:spcBef>
                <a:spcPts val="0"/>
              </a:spcBef>
              <a:spcAft>
                <a:spcPts val="0"/>
              </a:spcAft>
            </a:pPr>
            <a:r>
              <a:rPr lang="fr-FR" dirty="0">
                <a:latin typeface="Montserrat" pitchFamily="2" charset="77"/>
              </a:rPr>
              <a:t>Suite à l’analyse réalisée, nous avons pu établir un groupe de pays bien distinct. Dans un premier temps, nous recommandons de cibler les pays suivants :</a:t>
            </a:r>
            <a:r>
              <a:rPr lang="fr-FR" dirty="0">
                <a:solidFill>
                  <a:srgbClr val="FF0000"/>
                </a:solidFill>
                <a:latin typeface="Montserrat" pitchFamily="2" charset="77"/>
              </a:rPr>
              <a:t> Australie,</a:t>
            </a:r>
            <a:r>
              <a:rPr lang="fr-FR" dirty="0">
                <a:latin typeface="Montserrat" pitchFamily="2" charset="77"/>
              </a:rPr>
              <a:t> </a:t>
            </a:r>
            <a:r>
              <a:rPr lang="fr-FR" dirty="0">
                <a:solidFill>
                  <a:srgbClr val="FF0000"/>
                </a:solidFill>
                <a:latin typeface="Montserrat" pitchFamily="2" charset="77"/>
              </a:rPr>
              <a:t>Autriche, Belgique, Canada, Danemark, Finlande, Irlande, Italie, Pays-Bas, Portugal, Suède et Emirats-Arabes</a:t>
            </a:r>
            <a:r>
              <a:rPr lang="fr-FR" dirty="0">
                <a:latin typeface="Montserrat" pitchFamily="2" charset="77"/>
              </a:rPr>
              <a:t>. </a:t>
            </a:r>
          </a:p>
          <a:p>
            <a:pPr fontAlgn="t"/>
            <a:endParaRPr lang="fr-FR" dirty="0">
              <a:latin typeface="Montserrat" pitchFamily="2" charset="77"/>
            </a:endParaRPr>
          </a:p>
          <a:p>
            <a:pPr fontAlgn="t"/>
            <a:r>
              <a:rPr lang="fr-FR" dirty="0">
                <a:latin typeface="Montserrat" pitchFamily="2" charset="77"/>
              </a:rPr>
              <a:t>Il est à noté qu’à </a:t>
            </a:r>
            <a:r>
              <a:rPr lang="fr-FR">
                <a:latin typeface="Montserrat" pitchFamily="2" charset="77"/>
              </a:rPr>
              <a:t>des fins </a:t>
            </a:r>
            <a:r>
              <a:rPr lang="fr-FR" dirty="0">
                <a:latin typeface="Montserrat" pitchFamily="2" charset="77"/>
              </a:rPr>
              <a:t>d’optimisation logistique, commencer par cibler des pays </a:t>
            </a:r>
            <a:r>
              <a:rPr lang="fr-FR" dirty="0">
                <a:solidFill>
                  <a:srgbClr val="FF0000"/>
                </a:solidFill>
                <a:latin typeface="Montserrat" pitchFamily="2" charset="77"/>
              </a:rPr>
              <a:t>faisant partie de l’UE </a:t>
            </a:r>
            <a:r>
              <a:rPr lang="fr-FR" dirty="0">
                <a:latin typeface="Montserrat" pitchFamily="2" charset="77"/>
              </a:rPr>
              <a:t>peut être un avantage sur la plan logistique mais également sur le plan économique. En effet, l’espace Schengen permet au pays en faisant partie de bénéficier d’avantage, notamment de douane.  </a:t>
            </a:r>
          </a:p>
        </p:txBody>
      </p:sp>
      <p:pic>
        <p:nvPicPr>
          <p:cNvPr id="6" name="Image 5">
            <a:extLst>
              <a:ext uri="{FF2B5EF4-FFF2-40B4-BE49-F238E27FC236}">
                <a16:creationId xmlns:a16="http://schemas.microsoft.com/office/drawing/2014/main" id="{06BA61A3-5FCD-89EE-5D0F-884ADBB9D66C}"/>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129841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FC7ED-A958-6BFF-B3CA-224C9CDCCEF7}"/>
              </a:ext>
            </a:extLst>
          </p:cNvPr>
          <p:cNvSpPr>
            <a:spLocks noGrp="1"/>
          </p:cNvSpPr>
          <p:nvPr>
            <p:ph type="title"/>
          </p:nvPr>
        </p:nvSpPr>
        <p:spPr/>
        <p:txBody>
          <a:bodyPr/>
          <a:lstStyle/>
          <a:p>
            <a:pPr algn="ctr"/>
            <a:r>
              <a:rPr lang="fr-FR" sz="2800" b="1" dirty="0">
                <a:solidFill>
                  <a:srgbClr val="FF0000"/>
                </a:solidFill>
                <a:latin typeface="Montserrat" pitchFamily="2" charset="77"/>
              </a:rPr>
              <a:t>SOMMAIRE</a:t>
            </a:r>
          </a:p>
        </p:txBody>
      </p:sp>
      <mc:AlternateContent xmlns:mc="http://schemas.openxmlformats.org/markup-compatibility/2006">
        <mc:Choice xmlns:pslz="http://schemas.microsoft.com/office/powerpoint/2016/slidezoom" Requires="pslz">
          <p:graphicFrame>
            <p:nvGraphicFramePr>
              <p:cNvPr id="5" name="Zoom de diapositive 4">
                <a:extLst>
                  <a:ext uri="{FF2B5EF4-FFF2-40B4-BE49-F238E27FC236}">
                    <a16:creationId xmlns:a16="http://schemas.microsoft.com/office/drawing/2014/main" id="{F3494EEF-1007-403D-1727-1107DC0D7CC0}"/>
                  </a:ext>
                </a:extLst>
              </p:cNvPr>
              <p:cNvGraphicFramePr>
                <a:graphicFrameLocks noChangeAspect="1"/>
              </p:cNvGraphicFramePr>
              <p:nvPr>
                <p:extLst>
                  <p:ext uri="{D42A27DB-BD31-4B8C-83A1-F6EECF244321}">
                    <p14:modId xmlns:p14="http://schemas.microsoft.com/office/powerpoint/2010/main" val="2303005553"/>
                  </p:ext>
                </p:extLst>
              </p:nvPr>
            </p:nvGraphicFramePr>
            <p:xfrm>
              <a:off x="838200" y="1599215"/>
              <a:ext cx="2542626" cy="1430227"/>
            </p:xfrm>
            <a:graphic>
              <a:graphicData uri="http://schemas.microsoft.com/office/powerpoint/2016/slidezoom">
                <pslz:sldZm>
                  <pslz:sldZmObj sldId="258" cId="3014907989">
                    <pslz:zmPr id="{41A92D4D-F0F6-984C-9BD4-271EBFE4C06A}" returnToParent="0" transitionDur="1000">
                      <p166:blipFill xmlns:p166="http://schemas.microsoft.com/office/powerpoint/2016/6/main">
                        <a:blip r:embed="rId2"/>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5" name="Zoom de diapositive 4">
                <a:extLst>
                  <a:ext uri="{FF2B5EF4-FFF2-40B4-BE49-F238E27FC236}">
                    <a16:creationId xmlns:a16="http://schemas.microsoft.com/office/drawing/2014/main" id="{F3494EEF-1007-403D-1727-1107DC0D7CC0}"/>
                  </a:ext>
                </a:extLst>
              </p:cNvPr>
              <p:cNvPicPr>
                <a:picLocks noGrp="1" noRot="1" noChangeAspect="1" noMove="1" noResize="1" noEditPoints="1" noAdjustHandles="1" noChangeArrowheads="1" noChangeShapeType="1"/>
              </p:cNvPicPr>
              <p:nvPr/>
            </p:nvPicPr>
            <p:blipFill>
              <a:blip r:embed="rId2"/>
              <a:stretch>
                <a:fillRect/>
              </a:stretch>
            </p:blipFill>
            <p:spPr>
              <a:xfrm>
                <a:off x="838200" y="1599215"/>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7" name="Zoom de diapositive 6">
                <a:extLst>
                  <a:ext uri="{FF2B5EF4-FFF2-40B4-BE49-F238E27FC236}">
                    <a16:creationId xmlns:a16="http://schemas.microsoft.com/office/drawing/2014/main" id="{3050F26F-EB6B-1E5B-F090-106EAA9561EE}"/>
                  </a:ext>
                </a:extLst>
              </p:cNvPr>
              <p:cNvGraphicFramePr>
                <a:graphicFrameLocks noChangeAspect="1"/>
              </p:cNvGraphicFramePr>
              <p:nvPr>
                <p:extLst>
                  <p:ext uri="{D42A27DB-BD31-4B8C-83A1-F6EECF244321}">
                    <p14:modId xmlns:p14="http://schemas.microsoft.com/office/powerpoint/2010/main" val="3755484856"/>
                  </p:ext>
                </p:extLst>
              </p:nvPr>
            </p:nvGraphicFramePr>
            <p:xfrm>
              <a:off x="4824687" y="1599214"/>
              <a:ext cx="2542626" cy="1430227"/>
            </p:xfrm>
            <a:graphic>
              <a:graphicData uri="http://schemas.microsoft.com/office/powerpoint/2016/slidezoom">
                <pslz:sldZm>
                  <pslz:sldZmObj sldId="261" cId="1690260084">
                    <pslz:zmPr id="{1B8FB4BA-11DF-FC44-A5D8-6247556C3A6F}" returnToParent="0" transitionDur="1000">
                      <p166:blipFill xmlns:p166="http://schemas.microsoft.com/office/powerpoint/2016/6/main">
                        <a:blip r:embed="rId3"/>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7" name="Zoom de diapositive 6">
                <a:extLst>
                  <a:ext uri="{FF2B5EF4-FFF2-40B4-BE49-F238E27FC236}">
                    <a16:creationId xmlns:a16="http://schemas.microsoft.com/office/drawing/2014/main" id="{3050F26F-EB6B-1E5B-F090-106EAA9561EE}"/>
                  </a:ext>
                </a:extLst>
              </p:cNvPr>
              <p:cNvPicPr>
                <a:picLocks noGrp="1" noRot="1" noChangeAspect="1" noMove="1" noResize="1" noEditPoints="1" noAdjustHandles="1" noChangeArrowheads="1" noChangeShapeType="1"/>
              </p:cNvPicPr>
              <p:nvPr/>
            </p:nvPicPr>
            <p:blipFill>
              <a:blip r:embed="rId3"/>
              <a:stretch>
                <a:fillRect/>
              </a:stretch>
            </p:blipFill>
            <p:spPr>
              <a:xfrm>
                <a:off x="4824687" y="1599214"/>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Zoom de diapositive 8">
                <a:extLst>
                  <a:ext uri="{FF2B5EF4-FFF2-40B4-BE49-F238E27FC236}">
                    <a16:creationId xmlns:a16="http://schemas.microsoft.com/office/drawing/2014/main" id="{2700D4C5-1374-1E64-B90A-9B99E9115264}"/>
                  </a:ext>
                </a:extLst>
              </p:cNvPr>
              <p:cNvGraphicFramePr>
                <a:graphicFrameLocks noChangeAspect="1"/>
              </p:cNvGraphicFramePr>
              <p:nvPr>
                <p:extLst>
                  <p:ext uri="{D42A27DB-BD31-4B8C-83A1-F6EECF244321}">
                    <p14:modId xmlns:p14="http://schemas.microsoft.com/office/powerpoint/2010/main" val="1276101675"/>
                  </p:ext>
                </p:extLst>
              </p:nvPr>
            </p:nvGraphicFramePr>
            <p:xfrm>
              <a:off x="8811174" y="1599213"/>
              <a:ext cx="2542626" cy="1430227"/>
            </p:xfrm>
            <a:graphic>
              <a:graphicData uri="http://schemas.microsoft.com/office/powerpoint/2016/slidezoom">
                <pslz:sldZm>
                  <pslz:sldZmObj sldId="269" cId="1515525895">
                    <pslz:zmPr id="{ED4CFA25-A524-0640-A168-DEC5A1CE50C1}" returnToParent="0" transitionDur="1000">
                      <p166:blipFill xmlns:p166="http://schemas.microsoft.com/office/powerpoint/2016/6/main">
                        <a:blip r:embed="rId4"/>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9" name="Zoom de diapositive 8">
                <a:extLst>
                  <a:ext uri="{FF2B5EF4-FFF2-40B4-BE49-F238E27FC236}">
                    <a16:creationId xmlns:a16="http://schemas.microsoft.com/office/drawing/2014/main" id="{2700D4C5-1374-1E64-B90A-9B99E9115264}"/>
                  </a:ext>
                </a:extLst>
              </p:cNvPr>
              <p:cNvPicPr>
                <a:picLocks noGrp="1" noRot="1" noChangeAspect="1" noMove="1" noResize="1" noEditPoints="1" noAdjustHandles="1" noChangeArrowheads="1" noChangeShapeType="1"/>
              </p:cNvPicPr>
              <p:nvPr/>
            </p:nvPicPr>
            <p:blipFill>
              <a:blip r:embed="rId4"/>
              <a:stretch>
                <a:fillRect/>
              </a:stretch>
            </p:blipFill>
            <p:spPr>
              <a:xfrm>
                <a:off x="8811174" y="1599213"/>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Zoom de diapositive 10">
                <a:extLst>
                  <a:ext uri="{FF2B5EF4-FFF2-40B4-BE49-F238E27FC236}">
                    <a16:creationId xmlns:a16="http://schemas.microsoft.com/office/drawing/2014/main" id="{523A50C0-9146-06AC-3945-8254C70DEBFA}"/>
                  </a:ext>
                </a:extLst>
              </p:cNvPr>
              <p:cNvGraphicFramePr>
                <a:graphicFrameLocks noChangeAspect="1"/>
              </p:cNvGraphicFramePr>
              <p:nvPr>
                <p:extLst>
                  <p:ext uri="{D42A27DB-BD31-4B8C-83A1-F6EECF244321}">
                    <p14:modId xmlns:p14="http://schemas.microsoft.com/office/powerpoint/2010/main" val="3447756259"/>
                  </p:ext>
                </p:extLst>
              </p:nvPr>
            </p:nvGraphicFramePr>
            <p:xfrm>
              <a:off x="8811174" y="3300522"/>
              <a:ext cx="2542626" cy="1430227"/>
            </p:xfrm>
            <a:graphic>
              <a:graphicData uri="http://schemas.microsoft.com/office/powerpoint/2016/slidezoom">
                <pslz:sldZm>
                  <pslz:sldZmObj sldId="262" cId="1625404664">
                    <pslz:zmPr id="{A6C32E06-B77A-A446-BD04-4191138A2E4E}" returnToParent="0" transitionDur="1000">
                      <p166:blipFill xmlns:p166="http://schemas.microsoft.com/office/powerpoint/2016/6/main">
                        <a:blip r:embed="rId5"/>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11" name="Zoom de diapositive 10">
                <a:extLst>
                  <a:ext uri="{FF2B5EF4-FFF2-40B4-BE49-F238E27FC236}">
                    <a16:creationId xmlns:a16="http://schemas.microsoft.com/office/drawing/2014/main" id="{523A50C0-9146-06AC-3945-8254C70DEBFA}"/>
                  </a:ext>
                </a:extLst>
              </p:cNvPr>
              <p:cNvPicPr>
                <a:picLocks noGrp="1" noRot="1" noChangeAspect="1" noMove="1" noResize="1" noEditPoints="1" noAdjustHandles="1" noChangeArrowheads="1" noChangeShapeType="1"/>
              </p:cNvPicPr>
              <p:nvPr/>
            </p:nvPicPr>
            <p:blipFill>
              <a:blip r:embed="rId5"/>
              <a:stretch>
                <a:fillRect/>
              </a:stretch>
            </p:blipFill>
            <p:spPr>
              <a:xfrm>
                <a:off x="8811174" y="3300522"/>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3" name="Zoom de diapositive 12">
                <a:extLst>
                  <a:ext uri="{FF2B5EF4-FFF2-40B4-BE49-F238E27FC236}">
                    <a16:creationId xmlns:a16="http://schemas.microsoft.com/office/drawing/2014/main" id="{6723FBAA-C6BF-3A0A-EC87-53A8BF378D4D}"/>
                  </a:ext>
                </a:extLst>
              </p:cNvPr>
              <p:cNvGraphicFramePr>
                <a:graphicFrameLocks noChangeAspect="1"/>
              </p:cNvGraphicFramePr>
              <p:nvPr>
                <p:extLst>
                  <p:ext uri="{D42A27DB-BD31-4B8C-83A1-F6EECF244321}">
                    <p14:modId xmlns:p14="http://schemas.microsoft.com/office/powerpoint/2010/main" val="3390293328"/>
                  </p:ext>
                </p:extLst>
              </p:nvPr>
            </p:nvGraphicFramePr>
            <p:xfrm>
              <a:off x="4824687" y="3367990"/>
              <a:ext cx="2542626" cy="1430227"/>
            </p:xfrm>
            <a:graphic>
              <a:graphicData uri="http://schemas.microsoft.com/office/powerpoint/2016/slidezoom">
                <pslz:sldZm>
                  <pslz:sldZmObj sldId="267" cId="3808404413">
                    <pslz:zmPr id="{57FAB3FB-6C56-A443-8951-FCCEC09A61D9}" returnToParent="0" transitionDur="1000">
                      <p166:blipFill xmlns:p166="http://schemas.microsoft.com/office/powerpoint/2016/6/main">
                        <a:blip r:embed="rId6"/>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13" name="Zoom de diapositive 12">
                <a:extLst>
                  <a:ext uri="{FF2B5EF4-FFF2-40B4-BE49-F238E27FC236}">
                    <a16:creationId xmlns:a16="http://schemas.microsoft.com/office/drawing/2014/main" id="{6723FBAA-C6BF-3A0A-EC87-53A8BF378D4D}"/>
                  </a:ext>
                </a:extLst>
              </p:cNvPr>
              <p:cNvPicPr>
                <a:picLocks noGrp="1" noRot="1" noChangeAspect="1" noMove="1" noResize="1" noEditPoints="1" noAdjustHandles="1" noChangeArrowheads="1" noChangeShapeType="1"/>
              </p:cNvPicPr>
              <p:nvPr/>
            </p:nvPicPr>
            <p:blipFill>
              <a:blip r:embed="rId6"/>
              <a:stretch>
                <a:fillRect/>
              </a:stretch>
            </p:blipFill>
            <p:spPr>
              <a:xfrm>
                <a:off x="4824687" y="3367990"/>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Zoom de diapositive 14">
                <a:extLst>
                  <a:ext uri="{FF2B5EF4-FFF2-40B4-BE49-F238E27FC236}">
                    <a16:creationId xmlns:a16="http://schemas.microsoft.com/office/drawing/2014/main" id="{213A90F0-115F-38CA-CC8E-059F007D9581}"/>
                  </a:ext>
                </a:extLst>
              </p:cNvPr>
              <p:cNvGraphicFramePr>
                <a:graphicFrameLocks noChangeAspect="1"/>
              </p:cNvGraphicFramePr>
              <p:nvPr>
                <p:extLst>
                  <p:ext uri="{D42A27DB-BD31-4B8C-83A1-F6EECF244321}">
                    <p14:modId xmlns:p14="http://schemas.microsoft.com/office/powerpoint/2010/main" val="3127387882"/>
                  </p:ext>
                </p:extLst>
              </p:nvPr>
            </p:nvGraphicFramePr>
            <p:xfrm>
              <a:off x="838200" y="3367990"/>
              <a:ext cx="2542626" cy="1430227"/>
            </p:xfrm>
            <a:graphic>
              <a:graphicData uri="http://schemas.microsoft.com/office/powerpoint/2016/slidezoom">
                <pslz:sldZm>
                  <pslz:sldZmObj sldId="265" cId="2790159363">
                    <pslz:zmPr id="{8025D1C2-346C-F646-ABA9-4C4F0E242C04}" returnToParent="0" transitionDur="1000">
                      <p166:blipFill xmlns:p166="http://schemas.microsoft.com/office/powerpoint/2016/6/main">
                        <a:blip r:embed="rId7"/>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15" name="Zoom de diapositive 14">
                <a:extLst>
                  <a:ext uri="{FF2B5EF4-FFF2-40B4-BE49-F238E27FC236}">
                    <a16:creationId xmlns:a16="http://schemas.microsoft.com/office/drawing/2014/main" id="{213A90F0-115F-38CA-CC8E-059F007D9581}"/>
                  </a:ext>
                </a:extLst>
              </p:cNvPr>
              <p:cNvPicPr>
                <a:picLocks noGrp="1" noRot="1" noChangeAspect="1" noMove="1" noResize="1" noEditPoints="1" noAdjustHandles="1" noChangeArrowheads="1" noChangeShapeType="1"/>
              </p:cNvPicPr>
              <p:nvPr/>
            </p:nvPicPr>
            <p:blipFill>
              <a:blip r:embed="rId7"/>
              <a:stretch>
                <a:fillRect/>
              </a:stretch>
            </p:blipFill>
            <p:spPr>
              <a:xfrm>
                <a:off x="838200" y="3367990"/>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Zoom de diapositive 16">
                <a:extLst>
                  <a:ext uri="{FF2B5EF4-FFF2-40B4-BE49-F238E27FC236}">
                    <a16:creationId xmlns:a16="http://schemas.microsoft.com/office/drawing/2014/main" id="{EE330B50-D15A-4E24-06E1-B3D5DBFB0C25}"/>
                  </a:ext>
                </a:extLst>
              </p:cNvPr>
              <p:cNvGraphicFramePr>
                <a:graphicFrameLocks noChangeAspect="1"/>
              </p:cNvGraphicFramePr>
              <p:nvPr>
                <p:extLst>
                  <p:ext uri="{D42A27DB-BD31-4B8C-83A1-F6EECF244321}">
                    <p14:modId xmlns:p14="http://schemas.microsoft.com/office/powerpoint/2010/main" val="3540942881"/>
                  </p:ext>
                </p:extLst>
              </p:nvPr>
            </p:nvGraphicFramePr>
            <p:xfrm>
              <a:off x="838200" y="5136766"/>
              <a:ext cx="2542626" cy="1430227"/>
            </p:xfrm>
            <a:graphic>
              <a:graphicData uri="http://schemas.microsoft.com/office/powerpoint/2016/slidezoom">
                <pslz:sldZm>
                  <pslz:sldZmObj sldId="270" cId="1990023041">
                    <pslz:zmPr id="{22E63588-85D9-F54A-BA50-173949CF00B8}" returnToParent="0" transitionDur="1000">
                      <p166:blipFill xmlns:p166="http://schemas.microsoft.com/office/powerpoint/2016/6/main">
                        <a:blip r:embed="rId8"/>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17" name="Zoom de diapositive 16">
                <a:extLst>
                  <a:ext uri="{FF2B5EF4-FFF2-40B4-BE49-F238E27FC236}">
                    <a16:creationId xmlns:a16="http://schemas.microsoft.com/office/drawing/2014/main" id="{EE330B50-D15A-4E24-06E1-B3D5DBFB0C25}"/>
                  </a:ext>
                </a:extLst>
              </p:cNvPr>
              <p:cNvPicPr>
                <a:picLocks noGrp="1" noRot="1" noChangeAspect="1" noMove="1" noResize="1" noEditPoints="1" noAdjustHandles="1" noChangeArrowheads="1" noChangeShapeType="1"/>
              </p:cNvPicPr>
              <p:nvPr/>
            </p:nvPicPr>
            <p:blipFill>
              <a:blip r:embed="rId8"/>
              <a:stretch>
                <a:fillRect/>
              </a:stretch>
            </p:blipFill>
            <p:spPr>
              <a:xfrm>
                <a:off x="838200" y="5136766"/>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Zoom de diapositive 18">
                <a:extLst>
                  <a:ext uri="{FF2B5EF4-FFF2-40B4-BE49-F238E27FC236}">
                    <a16:creationId xmlns:a16="http://schemas.microsoft.com/office/drawing/2014/main" id="{E60F8CB6-CD6F-F67A-DF72-5F80390E5E30}"/>
                  </a:ext>
                </a:extLst>
              </p:cNvPr>
              <p:cNvGraphicFramePr>
                <a:graphicFrameLocks noChangeAspect="1"/>
              </p:cNvGraphicFramePr>
              <p:nvPr>
                <p:extLst>
                  <p:ext uri="{D42A27DB-BD31-4B8C-83A1-F6EECF244321}">
                    <p14:modId xmlns:p14="http://schemas.microsoft.com/office/powerpoint/2010/main" val="839955696"/>
                  </p:ext>
                </p:extLst>
              </p:nvPr>
            </p:nvGraphicFramePr>
            <p:xfrm>
              <a:off x="4824687" y="5136766"/>
              <a:ext cx="2542626" cy="1430227"/>
            </p:xfrm>
            <a:graphic>
              <a:graphicData uri="http://schemas.microsoft.com/office/powerpoint/2016/slidezoom">
                <pslz:sldZm>
                  <pslz:sldZmObj sldId="268" cId="3969283197">
                    <pslz:zmPr id="{12E19499-87AC-8A4F-A7C2-B79656810880}" returnToParent="0" transitionDur="1000">
                      <p166:blipFill xmlns:p166="http://schemas.microsoft.com/office/powerpoint/2016/6/main">
                        <a:blip r:embed="rId9"/>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19" name="Zoom de diapositive 18">
                <a:extLst>
                  <a:ext uri="{FF2B5EF4-FFF2-40B4-BE49-F238E27FC236}">
                    <a16:creationId xmlns:a16="http://schemas.microsoft.com/office/drawing/2014/main" id="{E60F8CB6-CD6F-F67A-DF72-5F80390E5E30}"/>
                  </a:ext>
                </a:extLst>
              </p:cNvPr>
              <p:cNvPicPr>
                <a:picLocks noGrp="1" noRot="1" noChangeAspect="1" noMove="1" noResize="1" noEditPoints="1" noAdjustHandles="1" noChangeArrowheads="1" noChangeShapeType="1"/>
              </p:cNvPicPr>
              <p:nvPr/>
            </p:nvPicPr>
            <p:blipFill>
              <a:blip r:embed="rId9"/>
              <a:stretch>
                <a:fillRect/>
              </a:stretch>
            </p:blipFill>
            <p:spPr>
              <a:xfrm>
                <a:off x="4824687" y="5136766"/>
                <a:ext cx="2542626" cy="143022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1" name="Zoom de diapositive 20">
                <a:extLst>
                  <a:ext uri="{FF2B5EF4-FFF2-40B4-BE49-F238E27FC236}">
                    <a16:creationId xmlns:a16="http://schemas.microsoft.com/office/drawing/2014/main" id="{6850844D-8FC4-6020-4BAC-DC540B7D2F3A}"/>
                  </a:ext>
                </a:extLst>
              </p:cNvPr>
              <p:cNvGraphicFramePr>
                <a:graphicFrameLocks noChangeAspect="1"/>
              </p:cNvGraphicFramePr>
              <p:nvPr>
                <p:extLst>
                  <p:ext uri="{D42A27DB-BD31-4B8C-83A1-F6EECF244321}">
                    <p14:modId xmlns:p14="http://schemas.microsoft.com/office/powerpoint/2010/main" val="2635476860"/>
                  </p:ext>
                </p:extLst>
              </p:nvPr>
            </p:nvGraphicFramePr>
            <p:xfrm>
              <a:off x="8811174" y="5136766"/>
              <a:ext cx="2542626" cy="1430227"/>
            </p:xfrm>
            <a:graphic>
              <a:graphicData uri="http://schemas.microsoft.com/office/powerpoint/2016/slidezoom">
                <pslz:sldZm>
                  <pslz:sldZmObj sldId="273" cId="1298419343">
                    <pslz:zmPr id="{1EAB6568-9683-9A43-ABC4-1CB09F9BC8A4}" returnToParent="0" transitionDur="1000">
                      <p166:blipFill xmlns:p166="http://schemas.microsoft.com/office/powerpoint/2016/6/main">
                        <a:blip r:embed="rId10"/>
                        <a:stretch>
                          <a:fillRect/>
                        </a:stretch>
                      </p166:blipFill>
                      <p166:spPr xmlns:p166="http://schemas.microsoft.com/office/powerpoint/2016/6/main">
                        <a:xfrm>
                          <a:off x="0" y="0"/>
                          <a:ext cx="2542626" cy="1430227"/>
                        </a:xfrm>
                        <a:prstGeom prst="rect">
                          <a:avLst/>
                        </a:prstGeom>
                        <a:ln w="3175">
                          <a:solidFill>
                            <a:prstClr val="ltGray"/>
                          </a:solidFill>
                        </a:ln>
                      </p166:spPr>
                    </pslz:zmPr>
                  </pslz:sldZmObj>
                </pslz:sldZm>
              </a:graphicData>
            </a:graphic>
          </p:graphicFrame>
        </mc:Choice>
        <mc:Fallback>
          <p:pic>
            <p:nvPicPr>
              <p:cNvPr id="21" name="Zoom de diapositive 20">
                <a:extLst>
                  <a:ext uri="{FF2B5EF4-FFF2-40B4-BE49-F238E27FC236}">
                    <a16:creationId xmlns:a16="http://schemas.microsoft.com/office/drawing/2014/main" id="{6850844D-8FC4-6020-4BAC-DC540B7D2F3A}"/>
                  </a:ext>
                </a:extLst>
              </p:cNvPr>
              <p:cNvPicPr>
                <a:picLocks noGrp="1" noRot="1" noChangeAspect="1" noMove="1" noResize="1" noEditPoints="1" noAdjustHandles="1" noChangeArrowheads="1" noChangeShapeType="1"/>
              </p:cNvPicPr>
              <p:nvPr/>
            </p:nvPicPr>
            <p:blipFill>
              <a:blip r:embed="rId10"/>
              <a:stretch>
                <a:fillRect/>
              </a:stretch>
            </p:blipFill>
            <p:spPr>
              <a:xfrm>
                <a:off x="8811174" y="5136766"/>
                <a:ext cx="2542626" cy="1430227"/>
              </a:xfrm>
              <a:prstGeom prst="rect">
                <a:avLst/>
              </a:prstGeom>
              <a:ln w="3175">
                <a:solidFill>
                  <a:prstClr val="ltGray"/>
                </a:solidFill>
              </a:ln>
            </p:spPr>
          </p:pic>
        </mc:Fallback>
      </mc:AlternateContent>
      <p:sp>
        <p:nvSpPr>
          <p:cNvPr id="25" name="Flèche vers la droite 24">
            <a:extLst>
              <a:ext uri="{FF2B5EF4-FFF2-40B4-BE49-F238E27FC236}">
                <a16:creationId xmlns:a16="http://schemas.microsoft.com/office/drawing/2014/main" id="{5779ED91-B372-2CA5-2671-26F7DDFE29D6}"/>
              </a:ext>
            </a:extLst>
          </p:cNvPr>
          <p:cNvSpPr/>
          <p:nvPr/>
        </p:nvSpPr>
        <p:spPr>
          <a:xfrm>
            <a:off x="3635046" y="2177691"/>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a droite 25">
            <a:extLst>
              <a:ext uri="{FF2B5EF4-FFF2-40B4-BE49-F238E27FC236}">
                <a16:creationId xmlns:a16="http://schemas.microsoft.com/office/drawing/2014/main" id="{5050C010-AEE3-EA69-73EB-9C5EAEE61A1F}"/>
              </a:ext>
            </a:extLst>
          </p:cNvPr>
          <p:cNvSpPr/>
          <p:nvPr/>
        </p:nvSpPr>
        <p:spPr>
          <a:xfrm>
            <a:off x="7621533" y="2177691"/>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vers la droite 26">
            <a:extLst>
              <a:ext uri="{FF2B5EF4-FFF2-40B4-BE49-F238E27FC236}">
                <a16:creationId xmlns:a16="http://schemas.microsoft.com/office/drawing/2014/main" id="{BC692762-416E-80F0-613F-EEA62CE3A9AF}"/>
              </a:ext>
            </a:extLst>
          </p:cNvPr>
          <p:cNvSpPr/>
          <p:nvPr/>
        </p:nvSpPr>
        <p:spPr>
          <a:xfrm>
            <a:off x="7621533" y="5715244"/>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vers la droite 27">
            <a:extLst>
              <a:ext uri="{FF2B5EF4-FFF2-40B4-BE49-F238E27FC236}">
                <a16:creationId xmlns:a16="http://schemas.microsoft.com/office/drawing/2014/main" id="{9B9CF21A-9495-348C-D862-4DFDFEC31C77}"/>
              </a:ext>
            </a:extLst>
          </p:cNvPr>
          <p:cNvSpPr/>
          <p:nvPr/>
        </p:nvSpPr>
        <p:spPr>
          <a:xfrm>
            <a:off x="3635046" y="5723371"/>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a droite 28">
            <a:extLst>
              <a:ext uri="{FF2B5EF4-FFF2-40B4-BE49-F238E27FC236}">
                <a16:creationId xmlns:a16="http://schemas.microsoft.com/office/drawing/2014/main" id="{025FDB52-D0F7-B4FA-B65E-2ADC1AC44344}"/>
              </a:ext>
            </a:extLst>
          </p:cNvPr>
          <p:cNvSpPr/>
          <p:nvPr/>
        </p:nvSpPr>
        <p:spPr>
          <a:xfrm rot="10800000">
            <a:off x="3635046" y="3950531"/>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a droite 29">
            <a:extLst>
              <a:ext uri="{FF2B5EF4-FFF2-40B4-BE49-F238E27FC236}">
                <a16:creationId xmlns:a16="http://schemas.microsoft.com/office/drawing/2014/main" id="{77B10F90-A72F-1AD5-E8B9-CF9486757076}"/>
              </a:ext>
            </a:extLst>
          </p:cNvPr>
          <p:cNvSpPr/>
          <p:nvPr/>
        </p:nvSpPr>
        <p:spPr>
          <a:xfrm rot="10800000">
            <a:off x="7621533" y="3924088"/>
            <a:ext cx="935421"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a droite 30">
            <a:extLst>
              <a:ext uri="{FF2B5EF4-FFF2-40B4-BE49-F238E27FC236}">
                <a16:creationId xmlns:a16="http://schemas.microsoft.com/office/drawing/2014/main" id="{489C705E-853A-0316-D2F4-AF4E6CDD1B24}"/>
              </a:ext>
            </a:extLst>
          </p:cNvPr>
          <p:cNvSpPr/>
          <p:nvPr/>
        </p:nvSpPr>
        <p:spPr>
          <a:xfrm rot="5400000">
            <a:off x="9945852" y="3028347"/>
            <a:ext cx="273269"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vers la droite 31">
            <a:extLst>
              <a:ext uri="{FF2B5EF4-FFF2-40B4-BE49-F238E27FC236}">
                <a16:creationId xmlns:a16="http://schemas.microsoft.com/office/drawing/2014/main" id="{E409E33B-BA38-431E-9CDE-5FBEBD65C8DE}"/>
              </a:ext>
            </a:extLst>
          </p:cNvPr>
          <p:cNvSpPr/>
          <p:nvPr/>
        </p:nvSpPr>
        <p:spPr>
          <a:xfrm rot="5400000">
            <a:off x="1972878" y="4820620"/>
            <a:ext cx="273269" cy="273269"/>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Image 32">
            <a:extLst>
              <a:ext uri="{FF2B5EF4-FFF2-40B4-BE49-F238E27FC236}">
                <a16:creationId xmlns:a16="http://schemas.microsoft.com/office/drawing/2014/main" id="{1DD8CCEA-8170-3150-F14C-4F78712B9CAA}"/>
              </a:ext>
            </a:extLst>
          </p:cNvPr>
          <p:cNvPicPr>
            <a:picLocks noChangeAspect="1"/>
          </p:cNvPicPr>
          <p:nvPr/>
        </p:nvPicPr>
        <p:blipFill>
          <a:blip r:embed="rId11"/>
          <a:stretch>
            <a:fillRect/>
          </a:stretch>
        </p:blipFill>
        <p:spPr>
          <a:xfrm>
            <a:off x="10646852" y="18835"/>
            <a:ext cx="1545148" cy="618059"/>
          </a:xfrm>
          <a:prstGeom prst="rect">
            <a:avLst/>
          </a:prstGeom>
        </p:spPr>
      </p:pic>
      <p:sp>
        <p:nvSpPr>
          <p:cNvPr id="34" name="ZoneTexte 33">
            <a:extLst>
              <a:ext uri="{FF2B5EF4-FFF2-40B4-BE49-F238E27FC236}">
                <a16:creationId xmlns:a16="http://schemas.microsoft.com/office/drawing/2014/main" id="{1D22FF86-09C5-6EC0-71B4-7AE8722BB8A8}"/>
              </a:ext>
            </a:extLst>
          </p:cNvPr>
          <p:cNvSpPr txBox="1"/>
          <p:nvPr/>
        </p:nvSpPr>
        <p:spPr>
          <a:xfrm>
            <a:off x="777877" y="1331840"/>
            <a:ext cx="734496" cy="276999"/>
          </a:xfrm>
          <a:prstGeom prst="rect">
            <a:avLst/>
          </a:prstGeom>
          <a:noFill/>
        </p:spPr>
        <p:txBody>
          <a:bodyPr wrap="none" rtlCol="0">
            <a:spAutoFit/>
          </a:bodyPr>
          <a:lstStyle/>
          <a:p>
            <a:r>
              <a:rPr lang="fr-FR" sz="1200" dirty="0">
                <a:solidFill>
                  <a:srgbClr val="FF0000"/>
                </a:solidFill>
                <a:latin typeface="Montserrat" pitchFamily="2" charset="77"/>
              </a:rPr>
              <a:t>Etape 1</a:t>
            </a:r>
          </a:p>
        </p:txBody>
      </p:sp>
      <p:sp>
        <p:nvSpPr>
          <p:cNvPr id="35" name="ZoneTexte 34">
            <a:extLst>
              <a:ext uri="{FF2B5EF4-FFF2-40B4-BE49-F238E27FC236}">
                <a16:creationId xmlns:a16="http://schemas.microsoft.com/office/drawing/2014/main" id="{0B1492E4-71AE-3547-84B0-056D9BD99C22}"/>
              </a:ext>
            </a:extLst>
          </p:cNvPr>
          <p:cNvSpPr txBox="1"/>
          <p:nvPr/>
        </p:nvSpPr>
        <p:spPr>
          <a:xfrm>
            <a:off x="777877" y="3110303"/>
            <a:ext cx="771365" cy="276999"/>
          </a:xfrm>
          <a:prstGeom prst="rect">
            <a:avLst/>
          </a:prstGeom>
          <a:noFill/>
        </p:spPr>
        <p:txBody>
          <a:bodyPr wrap="none" rtlCol="0">
            <a:spAutoFit/>
          </a:bodyPr>
          <a:lstStyle/>
          <a:p>
            <a:r>
              <a:rPr lang="fr-FR" sz="1200" dirty="0">
                <a:solidFill>
                  <a:srgbClr val="FF0000"/>
                </a:solidFill>
                <a:latin typeface="Montserrat" pitchFamily="2" charset="77"/>
              </a:rPr>
              <a:t>Etape 6</a:t>
            </a:r>
          </a:p>
        </p:txBody>
      </p:sp>
      <p:sp>
        <p:nvSpPr>
          <p:cNvPr id="36" name="ZoneTexte 35">
            <a:extLst>
              <a:ext uri="{FF2B5EF4-FFF2-40B4-BE49-F238E27FC236}">
                <a16:creationId xmlns:a16="http://schemas.microsoft.com/office/drawing/2014/main" id="{18E1AD8A-B8D4-B889-8595-1AC2258B93CE}"/>
              </a:ext>
            </a:extLst>
          </p:cNvPr>
          <p:cNvSpPr txBox="1"/>
          <p:nvPr/>
        </p:nvSpPr>
        <p:spPr>
          <a:xfrm>
            <a:off x="777877" y="4879015"/>
            <a:ext cx="769763" cy="276999"/>
          </a:xfrm>
          <a:prstGeom prst="rect">
            <a:avLst/>
          </a:prstGeom>
          <a:noFill/>
        </p:spPr>
        <p:txBody>
          <a:bodyPr wrap="none" rtlCol="0">
            <a:spAutoFit/>
          </a:bodyPr>
          <a:lstStyle/>
          <a:p>
            <a:r>
              <a:rPr lang="fr-FR" sz="1200" dirty="0">
                <a:solidFill>
                  <a:srgbClr val="FF0000"/>
                </a:solidFill>
                <a:latin typeface="Montserrat" pitchFamily="2" charset="77"/>
              </a:rPr>
              <a:t>Etape 7</a:t>
            </a:r>
          </a:p>
        </p:txBody>
      </p:sp>
      <p:sp>
        <p:nvSpPr>
          <p:cNvPr id="37" name="ZoneTexte 36">
            <a:extLst>
              <a:ext uri="{FF2B5EF4-FFF2-40B4-BE49-F238E27FC236}">
                <a16:creationId xmlns:a16="http://schemas.microsoft.com/office/drawing/2014/main" id="{28738D73-10F9-66E2-6B69-1AE8D6C27CE5}"/>
              </a:ext>
            </a:extLst>
          </p:cNvPr>
          <p:cNvSpPr txBox="1"/>
          <p:nvPr/>
        </p:nvSpPr>
        <p:spPr>
          <a:xfrm>
            <a:off x="4756854" y="1341011"/>
            <a:ext cx="766557" cy="276999"/>
          </a:xfrm>
          <a:prstGeom prst="rect">
            <a:avLst/>
          </a:prstGeom>
          <a:noFill/>
        </p:spPr>
        <p:txBody>
          <a:bodyPr wrap="none" rtlCol="0">
            <a:spAutoFit/>
          </a:bodyPr>
          <a:lstStyle/>
          <a:p>
            <a:r>
              <a:rPr lang="fr-FR" sz="1200" dirty="0">
                <a:solidFill>
                  <a:srgbClr val="FF0000"/>
                </a:solidFill>
                <a:latin typeface="Montserrat" pitchFamily="2" charset="77"/>
              </a:rPr>
              <a:t>Etape 2</a:t>
            </a:r>
          </a:p>
        </p:txBody>
      </p:sp>
      <p:sp>
        <p:nvSpPr>
          <p:cNvPr id="38" name="ZoneTexte 37">
            <a:extLst>
              <a:ext uri="{FF2B5EF4-FFF2-40B4-BE49-F238E27FC236}">
                <a16:creationId xmlns:a16="http://schemas.microsoft.com/office/drawing/2014/main" id="{5DEF56B3-B6EC-8769-3C2B-14C9B29D1FF0}"/>
              </a:ext>
            </a:extLst>
          </p:cNvPr>
          <p:cNvSpPr txBox="1"/>
          <p:nvPr/>
        </p:nvSpPr>
        <p:spPr>
          <a:xfrm>
            <a:off x="4756854" y="3119474"/>
            <a:ext cx="764953" cy="276999"/>
          </a:xfrm>
          <a:prstGeom prst="rect">
            <a:avLst/>
          </a:prstGeom>
          <a:noFill/>
        </p:spPr>
        <p:txBody>
          <a:bodyPr wrap="none" rtlCol="0">
            <a:spAutoFit/>
          </a:bodyPr>
          <a:lstStyle/>
          <a:p>
            <a:r>
              <a:rPr lang="fr-FR" sz="1200" dirty="0">
                <a:solidFill>
                  <a:srgbClr val="FF0000"/>
                </a:solidFill>
                <a:latin typeface="Montserrat" pitchFamily="2" charset="77"/>
              </a:rPr>
              <a:t>Etape 5</a:t>
            </a:r>
          </a:p>
        </p:txBody>
      </p:sp>
      <p:sp>
        <p:nvSpPr>
          <p:cNvPr id="39" name="ZoneTexte 38">
            <a:extLst>
              <a:ext uri="{FF2B5EF4-FFF2-40B4-BE49-F238E27FC236}">
                <a16:creationId xmlns:a16="http://schemas.microsoft.com/office/drawing/2014/main" id="{B950A4A5-09D7-2E71-9B4A-B490289636F0}"/>
              </a:ext>
            </a:extLst>
          </p:cNvPr>
          <p:cNvSpPr txBox="1"/>
          <p:nvPr/>
        </p:nvSpPr>
        <p:spPr>
          <a:xfrm>
            <a:off x="4756854" y="4888186"/>
            <a:ext cx="776175" cy="276999"/>
          </a:xfrm>
          <a:prstGeom prst="rect">
            <a:avLst/>
          </a:prstGeom>
          <a:noFill/>
        </p:spPr>
        <p:txBody>
          <a:bodyPr wrap="none" rtlCol="0">
            <a:spAutoFit/>
          </a:bodyPr>
          <a:lstStyle/>
          <a:p>
            <a:r>
              <a:rPr lang="fr-FR" sz="1200" dirty="0">
                <a:solidFill>
                  <a:srgbClr val="FF0000"/>
                </a:solidFill>
                <a:latin typeface="Montserrat" pitchFamily="2" charset="77"/>
              </a:rPr>
              <a:t>Etape 8</a:t>
            </a:r>
          </a:p>
        </p:txBody>
      </p:sp>
      <p:sp>
        <p:nvSpPr>
          <p:cNvPr id="40" name="ZoneTexte 39">
            <a:extLst>
              <a:ext uri="{FF2B5EF4-FFF2-40B4-BE49-F238E27FC236}">
                <a16:creationId xmlns:a16="http://schemas.microsoft.com/office/drawing/2014/main" id="{CDD88999-778C-BD5C-F060-07CEF3264D40}"/>
              </a:ext>
            </a:extLst>
          </p:cNvPr>
          <p:cNvSpPr txBox="1"/>
          <p:nvPr/>
        </p:nvSpPr>
        <p:spPr>
          <a:xfrm>
            <a:off x="8734603" y="1289396"/>
            <a:ext cx="764953" cy="276999"/>
          </a:xfrm>
          <a:prstGeom prst="rect">
            <a:avLst/>
          </a:prstGeom>
          <a:noFill/>
        </p:spPr>
        <p:txBody>
          <a:bodyPr wrap="none" rtlCol="0">
            <a:spAutoFit/>
          </a:bodyPr>
          <a:lstStyle/>
          <a:p>
            <a:r>
              <a:rPr lang="fr-FR" sz="1200" dirty="0">
                <a:solidFill>
                  <a:srgbClr val="FF0000"/>
                </a:solidFill>
                <a:latin typeface="Montserrat" pitchFamily="2" charset="77"/>
              </a:rPr>
              <a:t>Etape 3</a:t>
            </a:r>
          </a:p>
        </p:txBody>
      </p:sp>
      <p:sp>
        <p:nvSpPr>
          <p:cNvPr id="41" name="ZoneTexte 40">
            <a:extLst>
              <a:ext uri="{FF2B5EF4-FFF2-40B4-BE49-F238E27FC236}">
                <a16:creationId xmlns:a16="http://schemas.microsoft.com/office/drawing/2014/main" id="{970FF0CF-F1FF-216D-5FAF-3C8E324F8991}"/>
              </a:ext>
            </a:extLst>
          </p:cNvPr>
          <p:cNvSpPr txBox="1"/>
          <p:nvPr/>
        </p:nvSpPr>
        <p:spPr>
          <a:xfrm>
            <a:off x="8734603" y="3067859"/>
            <a:ext cx="779381" cy="276999"/>
          </a:xfrm>
          <a:prstGeom prst="rect">
            <a:avLst/>
          </a:prstGeom>
          <a:noFill/>
        </p:spPr>
        <p:txBody>
          <a:bodyPr wrap="none" rtlCol="0">
            <a:spAutoFit/>
          </a:bodyPr>
          <a:lstStyle/>
          <a:p>
            <a:r>
              <a:rPr lang="fr-FR" sz="1200" dirty="0">
                <a:solidFill>
                  <a:srgbClr val="FF0000"/>
                </a:solidFill>
                <a:latin typeface="Montserrat" pitchFamily="2" charset="77"/>
              </a:rPr>
              <a:t>Etape 4</a:t>
            </a:r>
          </a:p>
        </p:txBody>
      </p:sp>
      <p:sp>
        <p:nvSpPr>
          <p:cNvPr id="42" name="ZoneTexte 41">
            <a:extLst>
              <a:ext uri="{FF2B5EF4-FFF2-40B4-BE49-F238E27FC236}">
                <a16:creationId xmlns:a16="http://schemas.microsoft.com/office/drawing/2014/main" id="{C415434C-89EF-017D-78A9-4FD41470303D}"/>
              </a:ext>
            </a:extLst>
          </p:cNvPr>
          <p:cNvSpPr txBox="1"/>
          <p:nvPr/>
        </p:nvSpPr>
        <p:spPr>
          <a:xfrm>
            <a:off x="8734603" y="4836571"/>
            <a:ext cx="771365" cy="276999"/>
          </a:xfrm>
          <a:prstGeom prst="rect">
            <a:avLst/>
          </a:prstGeom>
          <a:noFill/>
        </p:spPr>
        <p:txBody>
          <a:bodyPr wrap="none" rtlCol="0">
            <a:spAutoFit/>
          </a:bodyPr>
          <a:lstStyle/>
          <a:p>
            <a:r>
              <a:rPr lang="fr-FR" sz="1200" dirty="0">
                <a:solidFill>
                  <a:srgbClr val="FF0000"/>
                </a:solidFill>
                <a:latin typeface="Montserrat" pitchFamily="2" charset="77"/>
              </a:rPr>
              <a:t>Etape 9</a:t>
            </a:r>
          </a:p>
        </p:txBody>
      </p:sp>
    </p:spTree>
    <p:extLst>
      <p:ext uri="{BB962C8B-B14F-4D97-AF65-F5344CB8AC3E}">
        <p14:creationId xmlns:p14="http://schemas.microsoft.com/office/powerpoint/2010/main" val="128835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40525-D846-F1E8-E1C2-744CA6E2AFB4}"/>
              </a:ext>
            </a:extLst>
          </p:cNvPr>
          <p:cNvSpPr>
            <a:spLocks noGrp="1"/>
          </p:cNvSpPr>
          <p:nvPr>
            <p:ph type="title"/>
          </p:nvPr>
        </p:nvSpPr>
        <p:spPr>
          <a:xfrm>
            <a:off x="699408" y="748846"/>
            <a:ext cx="10515600" cy="1325563"/>
          </a:xfrm>
        </p:spPr>
        <p:txBody>
          <a:bodyPr/>
          <a:lstStyle/>
          <a:p>
            <a:pPr algn="ctr"/>
            <a:r>
              <a:rPr lang="fr-FR" sz="2800" b="1" dirty="0">
                <a:solidFill>
                  <a:srgbClr val="FF0000"/>
                </a:solidFill>
                <a:latin typeface="Montserrat" pitchFamily="2" charset="77"/>
              </a:rPr>
              <a:t>Quels sont les enjeux ? </a:t>
            </a:r>
          </a:p>
        </p:txBody>
      </p:sp>
      <p:sp>
        <p:nvSpPr>
          <p:cNvPr id="6" name="ZoneTexte 5">
            <a:extLst>
              <a:ext uri="{FF2B5EF4-FFF2-40B4-BE49-F238E27FC236}">
                <a16:creationId xmlns:a16="http://schemas.microsoft.com/office/drawing/2014/main" id="{23BEC18B-C643-0193-21A1-4D28B224B32D}"/>
              </a:ext>
            </a:extLst>
          </p:cNvPr>
          <p:cNvSpPr txBox="1"/>
          <p:nvPr/>
        </p:nvSpPr>
        <p:spPr>
          <a:xfrm>
            <a:off x="613682" y="2051981"/>
            <a:ext cx="10654392" cy="1025345"/>
          </a:xfrm>
          <a:prstGeom prst="rect">
            <a:avLst/>
          </a:prstGeom>
          <a:noFill/>
        </p:spPr>
        <p:txBody>
          <a:bodyPr wrap="square" rtlCol="0">
            <a:spAutoFit/>
          </a:bodyPr>
          <a:lstStyle/>
          <a:p>
            <a:pPr algn="just">
              <a:lnSpc>
                <a:spcPct val="150000"/>
              </a:lnSpc>
            </a:pPr>
            <a:r>
              <a:rPr lang="fr-FR" sz="1400" b="1" dirty="0">
                <a:solidFill>
                  <a:srgbClr val="FF0000"/>
                </a:solidFill>
                <a:latin typeface="Montserrat" pitchFamily="2" charset="77"/>
              </a:rPr>
              <a:t>La Poule qui Chante </a:t>
            </a:r>
            <a:r>
              <a:rPr lang="fr-FR" sz="1400" dirty="0">
                <a:latin typeface="Montserrat" pitchFamily="2" charset="77"/>
              </a:rPr>
              <a:t>souhaite exporter ses produits à l’international. C’est un enjeu de taille pour l’entreprise qui souhaite montrer au monde l’étendu de la qualité de ses produits. De plus, elle souhaite : renforcer sa compétitivité, accroitre ses ventes, diversifier son marché et réduire les risques liés à la dépendance à un marché national. </a:t>
            </a:r>
          </a:p>
        </p:txBody>
      </p:sp>
      <p:sp>
        <p:nvSpPr>
          <p:cNvPr id="7" name="ZoneTexte 6">
            <a:extLst>
              <a:ext uri="{FF2B5EF4-FFF2-40B4-BE49-F238E27FC236}">
                <a16:creationId xmlns:a16="http://schemas.microsoft.com/office/drawing/2014/main" id="{F52F4931-FAD7-2F4D-25D7-36D2CC36F004}"/>
              </a:ext>
            </a:extLst>
          </p:cNvPr>
          <p:cNvSpPr txBox="1"/>
          <p:nvPr/>
        </p:nvSpPr>
        <p:spPr>
          <a:xfrm>
            <a:off x="650424" y="3498307"/>
            <a:ext cx="10964636" cy="702180"/>
          </a:xfrm>
          <a:prstGeom prst="rect">
            <a:avLst/>
          </a:prstGeom>
          <a:noFill/>
        </p:spPr>
        <p:txBody>
          <a:bodyPr wrap="square">
            <a:spAutoFit/>
          </a:bodyPr>
          <a:lstStyle/>
          <a:p>
            <a:pPr>
              <a:lnSpc>
                <a:spcPct val="150000"/>
              </a:lnSpc>
            </a:pPr>
            <a:r>
              <a:rPr lang="fr-FR" sz="1400" b="1" dirty="0">
                <a:solidFill>
                  <a:srgbClr val="FF0000"/>
                </a:solidFill>
                <a:latin typeface="Montserrat" pitchFamily="2" charset="77"/>
              </a:rPr>
              <a:t>La Poule qui Chante </a:t>
            </a:r>
            <a:r>
              <a:rPr lang="fr-FR" sz="1400" dirty="0">
                <a:latin typeface="Montserrat" pitchFamily="2" charset="77"/>
              </a:rPr>
              <a:t>souhaite se développer sur le marché de la volaille : concurrence accrue, fluctuations des prix, normes sanitaires et environnementales à respecter, adaptation à la demande des consommateurs.</a:t>
            </a:r>
          </a:p>
        </p:txBody>
      </p:sp>
      <p:pic>
        <p:nvPicPr>
          <p:cNvPr id="8" name="Image 7">
            <a:extLst>
              <a:ext uri="{FF2B5EF4-FFF2-40B4-BE49-F238E27FC236}">
                <a16:creationId xmlns:a16="http://schemas.microsoft.com/office/drawing/2014/main" id="{7749F7AE-C9A1-AD13-7970-39DEF678488F}"/>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301490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FAB92C-C0AF-47C6-D33A-5E7D7046E05A}"/>
              </a:ext>
            </a:extLst>
          </p:cNvPr>
          <p:cNvSpPr>
            <a:spLocks noGrp="1"/>
          </p:cNvSpPr>
          <p:nvPr>
            <p:ph type="title"/>
          </p:nvPr>
        </p:nvSpPr>
        <p:spPr/>
        <p:txBody>
          <a:bodyPr vert="horz" lIns="91440" tIns="45720" rIns="91440" bIns="45720" rtlCol="0" anchor="ctr">
            <a:normAutofit/>
          </a:bodyPr>
          <a:lstStyle/>
          <a:p>
            <a:pPr algn="ctr"/>
            <a:r>
              <a:rPr lang="fr-FR" sz="2800" b="1" dirty="0">
                <a:solidFill>
                  <a:srgbClr val="FF0000"/>
                </a:solidFill>
                <a:latin typeface="Montserrat" pitchFamily="2" charset="77"/>
              </a:rPr>
              <a:t>Quels sont les objectifs ?</a:t>
            </a:r>
          </a:p>
        </p:txBody>
      </p:sp>
      <p:sp>
        <p:nvSpPr>
          <p:cNvPr id="5" name="ZoneTexte 4">
            <a:extLst>
              <a:ext uri="{FF2B5EF4-FFF2-40B4-BE49-F238E27FC236}">
                <a16:creationId xmlns:a16="http://schemas.microsoft.com/office/drawing/2014/main" id="{6260D62C-ABA6-DE77-7F96-94E499D42D8A}"/>
              </a:ext>
            </a:extLst>
          </p:cNvPr>
          <p:cNvSpPr txBox="1"/>
          <p:nvPr/>
        </p:nvSpPr>
        <p:spPr>
          <a:xfrm>
            <a:off x="595993" y="3002245"/>
            <a:ext cx="10515600" cy="702180"/>
          </a:xfrm>
          <a:prstGeom prst="rect">
            <a:avLst/>
          </a:prstGeom>
          <a:noFill/>
        </p:spPr>
        <p:txBody>
          <a:bodyPr wrap="square" rtlCol="0">
            <a:spAutoFit/>
          </a:bodyPr>
          <a:lstStyle/>
          <a:p>
            <a:pPr algn="just">
              <a:lnSpc>
                <a:spcPct val="150000"/>
              </a:lnSpc>
            </a:pPr>
            <a:r>
              <a:rPr lang="fr-FR" sz="1400" dirty="0">
                <a:latin typeface="Montserrat" pitchFamily="2" charset="77"/>
              </a:rPr>
              <a:t>L’objectif de </a:t>
            </a:r>
            <a:r>
              <a:rPr lang="fr-FR" sz="1400" dirty="0">
                <a:solidFill>
                  <a:srgbClr val="FF0000"/>
                </a:solidFill>
                <a:latin typeface="Montserrat" pitchFamily="2" charset="77"/>
              </a:rPr>
              <a:t>La Poule qui Chante</a:t>
            </a:r>
            <a:r>
              <a:rPr lang="fr-FR" sz="1400" dirty="0">
                <a:latin typeface="Montserrat" pitchFamily="2" charset="77"/>
              </a:rPr>
              <a:t> est de réaliser une première analyse </a:t>
            </a:r>
            <a:r>
              <a:rPr lang="fr-FR" sz="1400" u="none" strike="noStrike" dirty="0">
                <a:solidFill>
                  <a:srgbClr val="271A38"/>
                </a:solidFill>
                <a:effectLst/>
                <a:latin typeface="Montserrat" pitchFamily="2" charset="77"/>
              </a:rPr>
              <a:t>des groupements de pays que l’on pourra cibler pour exporter ses poulets. </a:t>
            </a:r>
          </a:p>
        </p:txBody>
      </p:sp>
      <p:sp>
        <p:nvSpPr>
          <p:cNvPr id="8" name="ZoneTexte 7">
            <a:extLst>
              <a:ext uri="{FF2B5EF4-FFF2-40B4-BE49-F238E27FC236}">
                <a16:creationId xmlns:a16="http://schemas.microsoft.com/office/drawing/2014/main" id="{FF4270A4-4251-9D35-CD82-B66EBC4E241E}"/>
              </a:ext>
            </a:extLst>
          </p:cNvPr>
          <p:cNvSpPr txBox="1"/>
          <p:nvPr/>
        </p:nvSpPr>
        <p:spPr>
          <a:xfrm>
            <a:off x="702129" y="1564821"/>
            <a:ext cx="10515600" cy="1025345"/>
          </a:xfrm>
          <a:prstGeom prst="rect">
            <a:avLst/>
          </a:prstGeom>
          <a:noFill/>
        </p:spPr>
        <p:txBody>
          <a:bodyPr wrap="square" rtlCol="0">
            <a:spAutoFit/>
          </a:bodyPr>
          <a:lstStyle/>
          <a:p>
            <a:pPr algn="just">
              <a:lnSpc>
                <a:spcPct val="150000"/>
              </a:lnSpc>
            </a:pPr>
            <a:r>
              <a:rPr lang="fr-FR" sz="1400" dirty="0">
                <a:latin typeface="Montserrat" pitchFamily="2" charset="77"/>
              </a:rPr>
              <a:t>L’objectif de </a:t>
            </a:r>
            <a:r>
              <a:rPr lang="fr-FR" sz="1400" dirty="0">
                <a:solidFill>
                  <a:srgbClr val="FF0000"/>
                </a:solidFill>
                <a:latin typeface="Montserrat" pitchFamily="2" charset="77"/>
              </a:rPr>
              <a:t>La Poule qui Chante</a:t>
            </a:r>
            <a:r>
              <a:rPr lang="fr-FR" sz="1400" dirty="0">
                <a:latin typeface="Montserrat" pitchFamily="2" charset="77"/>
              </a:rPr>
              <a:t> est de faire connaitre ses produits au monde entier. Après être devenue l’une des principales entreprises de vente de volaille de France, elle souhaite se tourner vers un nouveau défi de taille, la vente à l’international. </a:t>
            </a:r>
            <a:endParaRPr lang="fr-FR" sz="1400" u="none" strike="noStrike" dirty="0">
              <a:solidFill>
                <a:srgbClr val="271A38"/>
              </a:solidFill>
              <a:effectLst/>
              <a:latin typeface="Montserrat" pitchFamily="2" charset="77"/>
            </a:endParaRPr>
          </a:p>
        </p:txBody>
      </p:sp>
      <p:sp>
        <p:nvSpPr>
          <p:cNvPr id="11" name="ZoneTexte 10">
            <a:extLst>
              <a:ext uri="{FF2B5EF4-FFF2-40B4-BE49-F238E27FC236}">
                <a16:creationId xmlns:a16="http://schemas.microsoft.com/office/drawing/2014/main" id="{D75A2DCB-A611-B28D-837D-70C7ECAAAD64}"/>
              </a:ext>
            </a:extLst>
          </p:cNvPr>
          <p:cNvSpPr txBox="1"/>
          <p:nvPr/>
        </p:nvSpPr>
        <p:spPr>
          <a:xfrm>
            <a:off x="595993" y="4116504"/>
            <a:ext cx="10678886" cy="1671676"/>
          </a:xfrm>
          <a:prstGeom prst="rect">
            <a:avLst/>
          </a:prstGeom>
          <a:noFill/>
        </p:spPr>
        <p:txBody>
          <a:bodyPr wrap="square" rtlCol="0">
            <a:spAutoFit/>
          </a:bodyPr>
          <a:lstStyle/>
          <a:p>
            <a:pPr>
              <a:lnSpc>
                <a:spcPct val="150000"/>
              </a:lnSpc>
            </a:pPr>
            <a:r>
              <a:rPr lang="fr-FR" sz="1400" dirty="0">
                <a:effectLst/>
                <a:latin typeface="Montserrat" pitchFamily="2" charset="77"/>
              </a:rPr>
              <a:t>Présentation des objectifs de l'entreprise </a:t>
            </a:r>
            <a:r>
              <a:rPr lang="fr-FR" sz="1400" dirty="0">
                <a:solidFill>
                  <a:srgbClr val="FF0000"/>
                </a:solidFill>
                <a:effectLst/>
                <a:latin typeface="Montserrat" pitchFamily="2" charset="77"/>
              </a:rPr>
              <a:t>La Poule qui Chante </a:t>
            </a:r>
            <a:r>
              <a:rPr lang="fr-FR" sz="1400" dirty="0">
                <a:effectLst/>
                <a:latin typeface="Montserrat" pitchFamily="2" charset="77"/>
              </a:rPr>
              <a:t>pour son développement à l'international :</a:t>
            </a:r>
          </a:p>
          <a:p>
            <a:pPr marL="285750" indent="-285750">
              <a:lnSpc>
                <a:spcPct val="150000"/>
              </a:lnSpc>
              <a:buFont typeface="Arial" panose="020B0604020202020204" pitchFamily="34" charset="0"/>
              <a:buChar char="•"/>
            </a:pPr>
            <a:r>
              <a:rPr lang="fr-FR" sz="1400" dirty="0">
                <a:effectLst/>
                <a:latin typeface="Montserrat" pitchFamily="2" charset="77"/>
              </a:rPr>
              <a:t>choix des pays cibles pour l'exportation, </a:t>
            </a:r>
          </a:p>
          <a:p>
            <a:pPr marL="285750" indent="-285750">
              <a:lnSpc>
                <a:spcPct val="150000"/>
              </a:lnSpc>
              <a:buFont typeface="Arial" panose="020B0604020202020204" pitchFamily="34" charset="0"/>
              <a:buChar char="•"/>
            </a:pPr>
            <a:r>
              <a:rPr lang="fr-FR" sz="1400" dirty="0">
                <a:effectLst/>
                <a:latin typeface="Montserrat" pitchFamily="2" charset="77"/>
              </a:rPr>
              <a:t>augmentation de la part de marché, </a:t>
            </a:r>
          </a:p>
          <a:p>
            <a:pPr marL="285750" indent="-285750">
              <a:lnSpc>
                <a:spcPct val="150000"/>
              </a:lnSpc>
              <a:buFont typeface="Arial" panose="020B0604020202020204" pitchFamily="34" charset="0"/>
              <a:buChar char="•"/>
            </a:pPr>
            <a:r>
              <a:rPr lang="fr-FR" sz="1400" dirty="0">
                <a:effectLst/>
                <a:latin typeface="Montserrat" pitchFamily="2" charset="77"/>
              </a:rPr>
              <a:t>diversification des produits, </a:t>
            </a:r>
          </a:p>
          <a:p>
            <a:pPr marL="285750" indent="-285750">
              <a:lnSpc>
                <a:spcPct val="150000"/>
              </a:lnSpc>
              <a:buFont typeface="Arial" panose="020B0604020202020204" pitchFamily="34" charset="0"/>
              <a:buChar char="•"/>
            </a:pPr>
            <a:r>
              <a:rPr lang="fr-FR" sz="1400" dirty="0">
                <a:effectLst/>
                <a:latin typeface="Montserrat" pitchFamily="2" charset="77"/>
              </a:rPr>
              <a:t>rentabilité financière</a:t>
            </a:r>
            <a:endParaRPr lang="fr-FR" sz="1400" dirty="0">
              <a:latin typeface="Montserrat" pitchFamily="2" charset="77"/>
            </a:endParaRPr>
          </a:p>
        </p:txBody>
      </p:sp>
      <p:pic>
        <p:nvPicPr>
          <p:cNvPr id="12" name="Image 11">
            <a:extLst>
              <a:ext uri="{FF2B5EF4-FFF2-40B4-BE49-F238E27FC236}">
                <a16:creationId xmlns:a16="http://schemas.microsoft.com/office/drawing/2014/main" id="{29CBDF5D-7720-C6C1-AE90-39787FD3461F}"/>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55188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FA020-CCC0-C775-3150-A55408228C60}"/>
              </a:ext>
            </a:extLst>
          </p:cNvPr>
          <p:cNvSpPr>
            <a:spLocks noGrp="1"/>
          </p:cNvSpPr>
          <p:nvPr>
            <p:ph type="title"/>
          </p:nvPr>
        </p:nvSpPr>
        <p:spPr/>
        <p:txBody>
          <a:bodyPr vert="horz" lIns="91440" tIns="45720" rIns="91440" bIns="45720" rtlCol="0" anchor="ctr">
            <a:normAutofit/>
          </a:bodyPr>
          <a:lstStyle/>
          <a:p>
            <a:r>
              <a:rPr lang="fr-FR" sz="2800" b="1" dirty="0">
                <a:solidFill>
                  <a:srgbClr val="FF0000"/>
                </a:solidFill>
                <a:latin typeface="Montserrat" pitchFamily="2" charset="77"/>
              </a:rPr>
              <a:t>Etudes de marché</a:t>
            </a:r>
          </a:p>
        </p:txBody>
      </p:sp>
      <p:sp>
        <p:nvSpPr>
          <p:cNvPr id="7" name="ZoneTexte 6">
            <a:extLst>
              <a:ext uri="{FF2B5EF4-FFF2-40B4-BE49-F238E27FC236}">
                <a16:creationId xmlns:a16="http://schemas.microsoft.com/office/drawing/2014/main" id="{4405BC37-0C3E-99DC-C58F-6E0E4535D212}"/>
              </a:ext>
            </a:extLst>
          </p:cNvPr>
          <p:cNvSpPr txBox="1"/>
          <p:nvPr/>
        </p:nvSpPr>
        <p:spPr>
          <a:xfrm>
            <a:off x="7577635" y="1303814"/>
            <a:ext cx="2542309" cy="307777"/>
          </a:xfrm>
          <a:prstGeom prst="rect">
            <a:avLst/>
          </a:prstGeom>
          <a:noFill/>
        </p:spPr>
        <p:txBody>
          <a:bodyPr wrap="square" rtlCol="0">
            <a:spAutoFit/>
          </a:bodyPr>
          <a:lstStyle/>
          <a:p>
            <a:pPr algn="ctr"/>
            <a:r>
              <a:rPr lang="fr-FR" sz="1400" b="1" dirty="0">
                <a:solidFill>
                  <a:srgbClr val="FF0000"/>
                </a:solidFill>
                <a:latin typeface="Montserrat" pitchFamily="2" charset="77"/>
              </a:rPr>
              <a:t>PRINCIPAUX ACTEURS</a:t>
            </a:r>
          </a:p>
        </p:txBody>
      </p:sp>
      <p:sp>
        <p:nvSpPr>
          <p:cNvPr id="8" name="ZoneTexte 7">
            <a:extLst>
              <a:ext uri="{FF2B5EF4-FFF2-40B4-BE49-F238E27FC236}">
                <a16:creationId xmlns:a16="http://schemas.microsoft.com/office/drawing/2014/main" id="{D48EE676-66D7-BD74-7AC8-D79C53718CB1}"/>
              </a:ext>
            </a:extLst>
          </p:cNvPr>
          <p:cNvSpPr txBox="1"/>
          <p:nvPr/>
        </p:nvSpPr>
        <p:spPr>
          <a:xfrm>
            <a:off x="7768709" y="1746649"/>
            <a:ext cx="3015107" cy="1169551"/>
          </a:xfrm>
          <a:prstGeom prst="rect">
            <a:avLst/>
          </a:prstGeom>
          <a:noFill/>
        </p:spPr>
        <p:txBody>
          <a:bodyPr wrap="square" rtlCol="0">
            <a:spAutoFit/>
          </a:bodyPr>
          <a:lstStyle/>
          <a:p>
            <a:pPr marL="285750" indent="-285750">
              <a:buFont typeface="Courier New" panose="02070309020205020404" pitchFamily="49" charset="0"/>
              <a:buChar char="o"/>
            </a:pPr>
            <a:r>
              <a:rPr lang="fr-FR" sz="1400" u="none" strike="noStrike" dirty="0">
                <a:effectLst/>
                <a:latin typeface="Montserrat" pitchFamily="2" charset="77"/>
              </a:rPr>
              <a:t>Tyson </a:t>
            </a:r>
            <a:r>
              <a:rPr lang="fr-FR" sz="1400" u="none" strike="noStrike" dirty="0" err="1">
                <a:effectLst/>
                <a:latin typeface="Montserrat" pitchFamily="2" charset="77"/>
              </a:rPr>
              <a:t>Foods</a:t>
            </a:r>
            <a:endParaRPr lang="fr-FR" sz="1400" u="none" strike="noStrike" dirty="0">
              <a:effectLst/>
              <a:latin typeface="Montserrat" pitchFamily="2" charset="77"/>
            </a:endParaRPr>
          </a:p>
          <a:p>
            <a:pPr marL="285750" indent="-285750">
              <a:buFont typeface="Courier New" panose="02070309020205020404" pitchFamily="49" charset="0"/>
              <a:buChar char="o"/>
            </a:pPr>
            <a:r>
              <a:rPr lang="fr-FR" sz="1400" u="none" strike="noStrike" dirty="0">
                <a:effectLst/>
                <a:latin typeface="Montserrat" pitchFamily="2" charset="77"/>
              </a:rPr>
              <a:t>JBS S.A.</a:t>
            </a:r>
          </a:p>
          <a:p>
            <a:pPr marL="285750" indent="-285750">
              <a:buFont typeface="Courier New" panose="02070309020205020404" pitchFamily="49" charset="0"/>
              <a:buChar char="o"/>
            </a:pPr>
            <a:r>
              <a:rPr lang="fr-FR" sz="1400" u="none" strike="noStrike" dirty="0" err="1">
                <a:effectLst/>
                <a:latin typeface="Montserrat" pitchFamily="2" charset="77"/>
              </a:rPr>
              <a:t>Pilgrim's</a:t>
            </a:r>
            <a:r>
              <a:rPr lang="fr-FR" sz="1400" u="none" strike="noStrike" dirty="0">
                <a:effectLst/>
                <a:latin typeface="Montserrat" pitchFamily="2" charset="77"/>
              </a:rPr>
              <a:t> Pride Corporation</a:t>
            </a:r>
          </a:p>
          <a:p>
            <a:pPr marL="285750" indent="-285750">
              <a:buFont typeface="Courier New" panose="02070309020205020404" pitchFamily="49" charset="0"/>
              <a:buChar char="o"/>
            </a:pPr>
            <a:r>
              <a:rPr lang="fr-FR" sz="1400" u="none" strike="noStrike" dirty="0">
                <a:effectLst/>
                <a:latin typeface="Montserrat" pitchFamily="2" charset="77"/>
              </a:rPr>
              <a:t>Cargill</a:t>
            </a:r>
          </a:p>
          <a:p>
            <a:pPr marL="285750" indent="-285750">
              <a:buFont typeface="Courier New" panose="02070309020205020404" pitchFamily="49" charset="0"/>
              <a:buChar char="o"/>
            </a:pPr>
            <a:r>
              <a:rPr lang="fr-FR" sz="1400" u="none" strike="noStrike" dirty="0">
                <a:effectLst/>
                <a:latin typeface="Montserrat" pitchFamily="2" charset="77"/>
              </a:rPr>
              <a:t>Perdue </a:t>
            </a:r>
            <a:r>
              <a:rPr lang="fr-FR" sz="1400" u="none" strike="noStrike" dirty="0" err="1">
                <a:effectLst/>
                <a:latin typeface="Montserrat" pitchFamily="2" charset="77"/>
              </a:rPr>
              <a:t>Farms</a:t>
            </a:r>
            <a:endParaRPr lang="fr-FR" sz="1400" dirty="0">
              <a:latin typeface="Montserrat" pitchFamily="2" charset="77"/>
            </a:endParaRPr>
          </a:p>
        </p:txBody>
      </p:sp>
      <p:sp>
        <p:nvSpPr>
          <p:cNvPr id="9" name="ZoneTexte 8">
            <a:extLst>
              <a:ext uri="{FF2B5EF4-FFF2-40B4-BE49-F238E27FC236}">
                <a16:creationId xmlns:a16="http://schemas.microsoft.com/office/drawing/2014/main" id="{115F3121-E50C-D3E0-2BC2-364559A4C139}"/>
              </a:ext>
            </a:extLst>
          </p:cNvPr>
          <p:cNvSpPr txBox="1"/>
          <p:nvPr/>
        </p:nvSpPr>
        <p:spPr>
          <a:xfrm>
            <a:off x="7768709" y="3710826"/>
            <a:ext cx="2265265" cy="738664"/>
          </a:xfrm>
          <a:prstGeom prst="rect">
            <a:avLst/>
          </a:prstGeom>
          <a:noFill/>
        </p:spPr>
        <p:txBody>
          <a:bodyPr wrap="square" rtlCol="0">
            <a:spAutoFit/>
          </a:bodyPr>
          <a:lstStyle/>
          <a:p>
            <a:pPr marL="285750" indent="-285750">
              <a:buFont typeface="Courier New" panose="02070309020205020404" pitchFamily="49" charset="0"/>
              <a:buChar char="o"/>
            </a:pPr>
            <a:r>
              <a:rPr lang="fr-FR" sz="1400" u="none" strike="noStrike" dirty="0">
                <a:effectLst/>
                <a:latin typeface="Montserrat" pitchFamily="2" charset="77"/>
              </a:rPr>
              <a:t>États-Unis</a:t>
            </a:r>
          </a:p>
          <a:p>
            <a:pPr marL="285750" indent="-285750">
              <a:buFont typeface="Courier New" panose="02070309020205020404" pitchFamily="49" charset="0"/>
              <a:buChar char="o"/>
            </a:pPr>
            <a:r>
              <a:rPr lang="fr-FR" sz="1400" u="none" strike="noStrike" dirty="0">
                <a:effectLst/>
                <a:latin typeface="Montserrat" pitchFamily="2" charset="77"/>
              </a:rPr>
              <a:t>Brésil</a:t>
            </a:r>
          </a:p>
          <a:p>
            <a:pPr marL="285750" indent="-285750">
              <a:buFont typeface="Courier New" panose="02070309020205020404" pitchFamily="49" charset="0"/>
              <a:buChar char="o"/>
            </a:pPr>
            <a:r>
              <a:rPr lang="fr-FR" sz="1400" u="none" strike="noStrike" dirty="0">
                <a:effectLst/>
                <a:latin typeface="Montserrat" pitchFamily="2" charset="77"/>
              </a:rPr>
              <a:t>Union européenne</a:t>
            </a:r>
            <a:endParaRPr lang="fr-FR" sz="1400" dirty="0">
              <a:latin typeface="Montserrat" pitchFamily="2" charset="77"/>
            </a:endParaRPr>
          </a:p>
        </p:txBody>
      </p:sp>
      <p:sp>
        <p:nvSpPr>
          <p:cNvPr id="10" name="ZoneTexte 9">
            <a:extLst>
              <a:ext uri="{FF2B5EF4-FFF2-40B4-BE49-F238E27FC236}">
                <a16:creationId xmlns:a16="http://schemas.microsoft.com/office/drawing/2014/main" id="{0825176F-B9CE-F06B-F8F4-B5D33164E57D}"/>
              </a:ext>
            </a:extLst>
          </p:cNvPr>
          <p:cNvSpPr txBox="1"/>
          <p:nvPr/>
        </p:nvSpPr>
        <p:spPr>
          <a:xfrm>
            <a:off x="1367053" y="3049945"/>
            <a:ext cx="2180405" cy="307777"/>
          </a:xfrm>
          <a:prstGeom prst="rect">
            <a:avLst/>
          </a:prstGeom>
          <a:noFill/>
        </p:spPr>
        <p:txBody>
          <a:bodyPr wrap="none" rtlCol="0">
            <a:spAutoFit/>
          </a:bodyPr>
          <a:lstStyle/>
          <a:p>
            <a:r>
              <a:rPr lang="fr-FR" sz="1400" b="1" dirty="0">
                <a:solidFill>
                  <a:srgbClr val="FF0000"/>
                </a:solidFill>
                <a:latin typeface="Montserrat" pitchFamily="2" charset="77"/>
              </a:rPr>
              <a:t>Tendance du marché</a:t>
            </a:r>
          </a:p>
        </p:txBody>
      </p:sp>
      <p:sp>
        <p:nvSpPr>
          <p:cNvPr id="11" name="ZoneTexte 10">
            <a:extLst>
              <a:ext uri="{FF2B5EF4-FFF2-40B4-BE49-F238E27FC236}">
                <a16:creationId xmlns:a16="http://schemas.microsoft.com/office/drawing/2014/main" id="{F9039558-70F4-8696-07BA-2D5A2FC3F5B1}"/>
              </a:ext>
            </a:extLst>
          </p:cNvPr>
          <p:cNvSpPr txBox="1"/>
          <p:nvPr/>
        </p:nvSpPr>
        <p:spPr>
          <a:xfrm>
            <a:off x="307655" y="3573032"/>
            <a:ext cx="4729710" cy="2123658"/>
          </a:xfrm>
          <a:prstGeom prst="rect">
            <a:avLst/>
          </a:prstGeom>
          <a:noFill/>
        </p:spPr>
        <p:txBody>
          <a:bodyPr wrap="square" rtlCol="0">
            <a:spAutoFit/>
          </a:bodyPr>
          <a:lstStyle/>
          <a:p>
            <a:r>
              <a:rPr lang="fr-FR" sz="1200" dirty="0">
                <a:latin typeface="Montserrat" pitchFamily="2" charset="77"/>
              </a:rPr>
              <a:t>Préoccupation concernant :</a:t>
            </a:r>
          </a:p>
          <a:p>
            <a:pPr marL="285750" indent="-285750">
              <a:buFont typeface="Arial" panose="020B0604020202020204" pitchFamily="34" charset="0"/>
              <a:buChar char="•"/>
            </a:pPr>
            <a:r>
              <a:rPr lang="fr-FR" sz="1200" dirty="0">
                <a:latin typeface="Montserrat" pitchFamily="2" charset="77"/>
              </a:rPr>
              <a:t>La </a:t>
            </a:r>
            <a:r>
              <a:rPr lang="fr-FR" sz="1200" dirty="0">
                <a:solidFill>
                  <a:srgbClr val="FF0000"/>
                </a:solidFill>
                <a:latin typeface="Montserrat" pitchFamily="2" charset="77"/>
              </a:rPr>
              <a:t>qualité</a:t>
            </a:r>
            <a:r>
              <a:rPr lang="fr-FR" sz="1200" dirty="0">
                <a:latin typeface="Montserrat" pitchFamily="2" charset="77"/>
              </a:rPr>
              <a:t> et la </a:t>
            </a:r>
            <a:r>
              <a:rPr lang="fr-FR" sz="1200" dirty="0">
                <a:solidFill>
                  <a:srgbClr val="FF0000"/>
                </a:solidFill>
                <a:latin typeface="Montserrat" pitchFamily="2" charset="77"/>
              </a:rPr>
              <a:t>sécurité</a:t>
            </a:r>
            <a:r>
              <a:rPr lang="fr-FR" sz="1200" dirty="0">
                <a:latin typeface="Montserrat" pitchFamily="2" charset="77"/>
              </a:rPr>
              <a:t> alimentaire</a:t>
            </a:r>
          </a:p>
          <a:p>
            <a:pPr marL="285750" indent="-285750">
              <a:buFont typeface="Arial" panose="020B0604020202020204" pitchFamily="34" charset="0"/>
              <a:buChar char="•"/>
            </a:pPr>
            <a:r>
              <a:rPr lang="fr-FR" sz="1200" dirty="0">
                <a:latin typeface="Montserrat" pitchFamily="2" charset="77"/>
              </a:rPr>
              <a:t>P</a:t>
            </a:r>
            <a:r>
              <a:rPr lang="fr-FR" sz="1200" u="none" strike="noStrike" dirty="0">
                <a:effectLst/>
                <a:latin typeface="Montserrat" pitchFamily="2" charset="77"/>
              </a:rPr>
              <a:t>ratiques durables en matière d'élevage</a:t>
            </a:r>
          </a:p>
          <a:p>
            <a:pPr marL="285750" indent="-285750">
              <a:buFont typeface="Arial" panose="020B0604020202020204" pitchFamily="34" charset="0"/>
              <a:buChar char="•"/>
            </a:pPr>
            <a:r>
              <a:rPr lang="fr-FR" sz="1200" dirty="0">
                <a:latin typeface="Montserrat" pitchFamily="2" charset="77"/>
              </a:rPr>
              <a:t>P</a:t>
            </a:r>
            <a:r>
              <a:rPr lang="fr-FR" sz="1200" u="none" strike="noStrike" dirty="0">
                <a:effectLst/>
                <a:latin typeface="Montserrat" pitchFamily="2" charset="77"/>
              </a:rPr>
              <a:t>ratiques durables en matière de production de viande de poulet</a:t>
            </a:r>
          </a:p>
          <a:p>
            <a:endParaRPr lang="fr-FR" sz="1200" dirty="0">
              <a:latin typeface="Montserrat" pitchFamily="2" charset="77"/>
            </a:endParaRPr>
          </a:p>
          <a:p>
            <a:r>
              <a:rPr lang="fr-FR" sz="1200" dirty="0">
                <a:latin typeface="Montserrat" pitchFamily="2" charset="77"/>
              </a:rPr>
              <a:t>L</a:t>
            </a:r>
            <a:r>
              <a:rPr lang="fr-FR" sz="1200" u="none" strike="noStrike" dirty="0">
                <a:effectLst/>
                <a:latin typeface="Montserrat" pitchFamily="2" charset="77"/>
              </a:rPr>
              <a:t>a pandémie de COVID-19 a eu un impact significatif sur l'industrie avicole, car les restrictions de voyage et les fermetures d'usines ont perturbé les chaînes d'approvisionnement mondiales.</a:t>
            </a:r>
          </a:p>
          <a:p>
            <a:endParaRPr lang="fr-FR" sz="1200" dirty="0">
              <a:latin typeface="Montserrat" pitchFamily="2" charset="77"/>
            </a:endParaRPr>
          </a:p>
        </p:txBody>
      </p:sp>
      <p:sp>
        <p:nvSpPr>
          <p:cNvPr id="13" name="ZoneTexte 12">
            <a:extLst>
              <a:ext uri="{FF2B5EF4-FFF2-40B4-BE49-F238E27FC236}">
                <a16:creationId xmlns:a16="http://schemas.microsoft.com/office/drawing/2014/main" id="{3F9123C5-21C4-9C60-DBDB-A8DD947A44D1}"/>
              </a:ext>
            </a:extLst>
          </p:cNvPr>
          <p:cNvSpPr txBox="1"/>
          <p:nvPr/>
        </p:nvSpPr>
        <p:spPr>
          <a:xfrm>
            <a:off x="7052535" y="3265255"/>
            <a:ext cx="3731281" cy="307777"/>
          </a:xfrm>
          <a:prstGeom prst="rect">
            <a:avLst/>
          </a:prstGeom>
          <a:noFill/>
        </p:spPr>
        <p:txBody>
          <a:bodyPr wrap="square">
            <a:spAutoFit/>
          </a:bodyPr>
          <a:lstStyle/>
          <a:p>
            <a:pPr algn="ctr"/>
            <a:r>
              <a:rPr lang="fr-FR" sz="1400" b="1" dirty="0">
                <a:solidFill>
                  <a:srgbClr val="FF0000"/>
                </a:solidFill>
                <a:latin typeface="Montserrat" pitchFamily="2" charset="77"/>
              </a:rPr>
              <a:t>PRINCIPAUX PAYS PRODUCTEURS </a:t>
            </a:r>
          </a:p>
        </p:txBody>
      </p:sp>
      <p:sp>
        <p:nvSpPr>
          <p:cNvPr id="14" name="ZoneTexte 13">
            <a:extLst>
              <a:ext uri="{FF2B5EF4-FFF2-40B4-BE49-F238E27FC236}">
                <a16:creationId xmlns:a16="http://schemas.microsoft.com/office/drawing/2014/main" id="{593EFB4A-F810-3D14-45D7-677CC2958982}"/>
              </a:ext>
            </a:extLst>
          </p:cNvPr>
          <p:cNvSpPr txBox="1"/>
          <p:nvPr/>
        </p:nvSpPr>
        <p:spPr>
          <a:xfrm>
            <a:off x="7670737" y="4747010"/>
            <a:ext cx="2646878" cy="307777"/>
          </a:xfrm>
          <a:prstGeom prst="rect">
            <a:avLst/>
          </a:prstGeom>
          <a:noFill/>
        </p:spPr>
        <p:txBody>
          <a:bodyPr wrap="none" rtlCol="0">
            <a:spAutoFit/>
          </a:bodyPr>
          <a:lstStyle/>
          <a:p>
            <a:r>
              <a:rPr lang="fr-FR" sz="1400" b="1" dirty="0">
                <a:solidFill>
                  <a:srgbClr val="FF0000"/>
                </a:solidFill>
                <a:latin typeface="Montserrat" pitchFamily="2" charset="77"/>
              </a:rPr>
              <a:t>MARCHÉ D’EXPORTATION</a:t>
            </a:r>
          </a:p>
        </p:txBody>
      </p:sp>
      <p:sp>
        <p:nvSpPr>
          <p:cNvPr id="15" name="ZoneTexte 14">
            <a:extLst>
              <a:ext uri="{FF2B5EF4-FFF2-40B4-BE49-F238E27FC236}">
                <a16:creationId xmlns:a16="http://schemas.microsoft.com/office/drawing/2014/main" id="{7C2FB730-52BD-4EA7-1FAB-33CCDB7EE7E2}"/>
              </a:ext>
            </a:extLst>
          </p:cNvPr>
          <p:cNvSpPr txBox="1"/>
          <p:nvPr/>
        </p:nvSpPr>
        <p:spPr>
          <a:xfrm>
            <a:off x="6570404" y="5309084"/>
            <a:ext cx="5039207" cy="1200329"/>
          </a:xfrm>
          <a:prstGeom prst="rect">
            <a:avLst/>
          </a:prstGeom>
          <a:noFill/>
        </p:spPr>
        <p:txBody>
          <a:bodyPr wrap="square" rtlCol="0">
            <a:spAutoFit/>
          </a:bodyPr>
          <a:lstStyle/>
          <a:p>
            <a:r>
              <a:rPr lang="fr-FR" sz="1200" dirty="0">
                <a:latin typeface="Montserrat" pitchFamily="2" charset="77"/>
              </a:rPr>
              <a:t>L</a:t>
            </a:r>
            <a:r>
              <a:rPr lang="fr-FR" sz="1200" u="none" strike="noStrike" dirty="0">
                <a:effectLst/>
                <a:latin typeface="Montserrat" pitchFamily="2" charset="77"/>
              </a:rPr>
              <a:t>es principaux importateurs de viande de poulet sont la </a:t>
            </a:r>
            <a:r>
              <a:rPr lang="fr-FR" sz="1200" u="none" strike="noStrike" dirty="0">
                <a:solidFill>
                  <a:srgbClr val="FF0000"/>
                </a:solidFill>
                <a:effectLst/>
                <a:latin typeface="Montserrat" pitchFamily="2" charset="77"/>
              </a:rPr>
              <a:t>Chine</a:t>
            </a:r>
            <a:r>
              <a:rPr lang="fr-FR" sz="1200" u="none" strike="noStrike" dirty="0">
                <a:effectLst/>
                <a:latin typeface="Montserrat" pitchFamily="2" charset="77"/>
              </a:rPr>
              <a:t>, le </a:t>
            </a:r>
            <a:r>
              <a:rPr lang="fr-FR" sz="1200" u="none" strike="noStrike" dirty="0">
                <a:solidFill>
                  <a:srgbClr val="FF0000"/>
                </a:solidFill>
                <a:effectLst/>
                <a:latin typeface="Montserrat" pitchFamily="2" charset="77"/>
              </a:rPr>
              <a:t>Mexique</a:t>
            </a:r>
            <a:r>
              <a:rPr lang="fr-FR" sz="1200" u="none" strike="noStrike" dirty="0">
                <a:effectLst/>
                <a:latin typeface="Montserrat" pitchFamily="2" charset="77"/>
              </a:rPr>
              <a:t>, le </a:t>
            </a:r>
            <a:r>
              <a:rPr lang="fr-FR" sz="1200" u="none" strike="noStrike" dirty="0">
                <a:solidFill>
                  <a:srgbClr val="FF0000"/>
                </a:solidFill>
                <a:effectLst/>
                <a:latin typeface="Montserrat" pitchFamily="2" charset="77"/>
              </a:rPr>
              <a:t>Japon</a:t>
            </a:r>
            <a:r>
              <a:rPr lang="fr-FR" sz="1200" u="none" strike="noStrike" dirty="0">
                <a:effectLst/>
                <a:latin typeface="Montserrat" pitchFamily="2" charset="77"/>
              </a:rPr>
              <a:t>, </a:t>
            </a:r>
            <a:r>
              <a:rPr lang="fr-FR" sz="1200" u="none" strike="noStrike" dirty="0">
                <a:solidFill>
                  <a:srgbClr val="FF0000"/>
                </a:solidFill>
                <a:effectLst/>
                <a:latin typeface="Montserrat" pitchFamily="2" charset="77"/>
              </a:rPr>
              <a:t>l'Arabie saoudite </a:t>
            </a:r>
            <a:r>
              <a:rPr lang="fr-FR" sz="1200" u="none" strike="noStrike" dirty="0">
                <a:effectLst/>
                <a:latin typeface="Montserrat" pitchFamily="2" charset="77"/>
              </a:rPr>
              <a:t>et </a:t>
            </a:r>
            <a:r>
              <a:rPr lang="fr-FR" sz="1200" u="none" strike="noStrike" dirty="0">
                <a:solidFill>
                  <a:srgbClr val="FF0000"/>
                </a:solidFill>
                <a:effectLst/>
                <a:latin typeface="Montserrat" pitchFamily="2" charset="77"/>
              </a:rPr>
              <a:t>l'Union européenne</a:t>
            </a:r>
            <a:r>
              <a:rPr lang="fr-FR" sz="1200" u="none" strike="noStrike" dirty="0">
                <a:effectLst/>
                <a:latin typeface="Montserrat" pitchFamily="2" charset="77"/>
              </a:rPr>
              <a:t>. Les réglementations sanitaires et les barrières commerciales peuvent varier selon les pays importateurs, il est donc important de les prendre en compte lors de l'exportation de produits avicoles.</a:t>
            </a:r>
            <a:endParaRPr lang="fr-FR" sz="1200" dirty="0">
              <a:latin typeface="Montserrat" pitchFamily="2" charset="77"/>
            </a:endParaRPr>
          </a:p>
        </p:txBody>
      </p:sp>
      <p:sp>
        <p:nvSpPr>
          <p:cNvPr id="16" name="ZoneTexte 15">
            <a:extLst>
              <a:ext uri="{FF2B5EF4-FFF2-40B4-BE49-F238E27FC236}">
                <a16:creationId xmlns:a16="http://schemas.microsoft.com/office/drawing/2014/main" id="{CB4474AE-7103-18F4-679E-E1D3733AFE2E}"/>
              </a:ext>
            </a:extLst>
          </p:cNvPr>
          <p:cNvSpPr txBox="1"/>
          <p:nvPr/>
        </p:nvSpPr>
        <p:spPr>
          <a:xfrm>
            <a:off x="389297" y="1576402"/>
            <a:ext cx="4819517" cy="830997"/>
          </a:xfrm>
          <a:prstGeom prst="rect">
            <a:avLst/>
          </a:prstGeom>
          <a:noFill/>
        </p:spPr>
        <p:txBody>
          <a:bodyPr wrap="square" rtlCol="0">
            <a:spAutoFit/>
          </a:bodyPr>
          <a:lstStyle/>
          <a:p>
            <a:r>
              <a:rPr lang="fr-FR" sz="1200" u="none" strike="noStrike" dirty="0">
                <a:effectLst/>
                <a:latin typeface="Montserrat" pitchFamily="2" charset="77"/>
              </a:rPr>
              <a:t>Selon les données de 2021, le marché mondial de la viande de poulet est estimé à environ </a:t>
            </a:r>
            <a:r>
              <a:rPr lang="fr-FR" sz="1200" u="none" strike="noStrike" dirty="0">
                <a:solidFill>
                  <a:srgbClr val="FF0000"/>
                </a:solidFill>
                <a:effectLst/>
                <a:latin typeface="Montserrat" pitchFamily="2" charset="77"/>
              </a:rPr>
              <a:t>231,9 milliards de dollars</a:t>
            </a:r>
            <a:r>
              <a:rPr lang="fr-FR" sz="1200" u="none" strike="noStrike" dirty="0">
                <a:effectLst/>
                <a:latin typeface="Montserrat" pitchFamily="2" charset="77"/>
              </a:rPr>
              <a:t>, avec une croissance prévue à un taux annuel composé de </a:t>
            </a:r>
            <a:r>
              <a:rPr lang="fr-FR" sz="1200" u="none" strike="noStrike" dirty="0">
                <a:solidFill>
                  <a:srgbClr val="FF0000"/>
                </a:solidFill>
                <a:effectLst/>
                <a:latin typeface="Montserrat" pitchFamily="2" charset="77"/>
              </a:rPr>
              <a:t>4,6 %</a:t>
            </a:r>
            <a:r>
              <a:rPr lang="fr-FR" sz="1200" u="none" strike="noStrike" dirty="0">
                <a:effectLst/>
                <a:latin typeface="Montserrat" pitchFamily="2" charset="77"/>
              </a:rPr>
              <a:t> de 2021 à 2026.</a:t>
            </a:r>
          </a:p>
        </p:txBody>
      </p:sp>
      <p:cxnSp>
        <p:nvCxnSpPr>
          <p:cNvPr id="18" name="Connecteur droit 17">
            <a:extLst>
              <a:ext uri="{FF2B5EF4-FFF2-40B4-BE49-F238E27FC236}">
                <a16:creationId xmlns:a16="http://schemas.microsoft.com/office/drawing/2014/main" id="{350F7FC0-1A9A-A5CD-EDE4-32AB9FECCCFA}"/>
              </a:ext>
            </a:extLst>
          </p:cNvPr>
          <p:cNvCxnSpPr/>
          <p:nvPr/>
        </p:nvCxnSpPr>
        <p:spPr>
          <a:xfrm>
            <a:off x="6008914" y="1576402"/>
            <a:ext cx="0" cy="442434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D0F409BE-47EC-E752-BE09-EA34CC4C75E9}"/>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34605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BAD96-AC23-A786-FB01-7AF91FED50CD}"/>
              </a:ext>
            </a:extLst>
          </p:cNvPr>
          <p:cNvSpPr>
            <a:spLocks noGrp="1"/>
          </p:cNvSpPr>
          <p:nvPr>
            <p:ph type="title"/>
          </p:nvPr>
        </p:nvSpPr>
        <p:spPr/>
        <p:txBody>
          <a:bodyPr vert="horz" lIns="91440" tIns="45720" rIns="91440" bIns="45720" rtlCol="0" anchor="ctr">
            <a:normAutofit/>
          </a:bodyPr>
          <a:lstStyle/>
          <a:p>
            <a:r>
              <a:rPr lang="fr-FR" sz="2800" b="1" dirty="0">
                <a:solidFill>
                  <a:srgbClr val="FF0000"/>
                </a:solidFill>
                <a:latin typeface="Montserrat" pitchFamily="2" charset="77"/>
              </a:rPr>
              <a:t>Description des données utilisées</a:t>
            </a:r>
          </a:p>
        </p:txBody>
      </p:sp>
      <p:sp>
        <p:nvSpPr>
          <p:cNvPr id="6" name="ZoneTexte 5">
            <a:extLst>
              <a:ext uri="{FF2B5EF4-FFF2-40B4-BE49-F238E27FC236}">
                <a16:creationId xmlns:a16="http://schemas.microsoft.com/office/drawing/2014/main" id="{68FA5E0E-865A-DD1B-1B9F-29FC4CAD8316}"/>
              </a:ext>
            </a:extLst>
          </p:cNvPr>
          <p:cNvSpPr txBox="1"/>
          <p:nvPr/>
        </p:nvSpPr>
        <p:spPr>
          <a:xfrm>
            <a:off x="450510" y="1860303"/>
            <a:ext cx="10533177" cy="4154984"/>
          </a:xfrm>
          <a:prstGeom prst="rect">
            <a:avLst/>
          </a:prstGeom>
          <a:noFill/>
        </p:spPr>
        <p:txBody>
          <a:bodyPr wrap="square">
            <a:spAutoFit/>
          </a:bodyPr>
          <a:lstStyle/>
          <a:p>
            <a:pPr marL="285750" indent="-285750" algn="just">
              <a:buFont typeface="Courier New" panose="02070309020205020404" pitchFamily="49" charset="0"/>
              <a:buChar char="o"/>
            </a:pPr>
            <a:r>
              <a:rPr lang="fr-FR" sz="1100" b="1" dirty="0">
                <a:solidFill>
                  <a:srgbClr val="FF0000"/>
                </a:solidFill>
                <a:latin typeface="Montserrat" pitchFamily="2" charset="77"/>
              </a:rPr>
              <a:t>Fichier Dispo Alimentaire </a:t>
            </a:r>
            <a:r>
              <a:rPr lang="fr-FR" sz="1100" dirty="0">
                <a:latin typeface="Montserrat" pitchFamily="2" charset="77"/>
              </a:rPr>
              <a:t>: Ce fichier contient des informations sur la disponibilité alimentaire de différents pays en termes de quantité de protéines, de la disponibilité intérieure, des exportations et importations, de la nourriture et des pertes, ainsi que de la production. Ces informations permettent également de voir quelles régions du monde ont un besoin croissant en protéines, ce qui peut être utile pour identifier de nouveaux marchés pour les produits avicoles.</a:t>
            </a:r>
          </a:p>
          <a:p>
            <a:pPr algn="just">
              <a:buFont typeface="Arial" panose="020B0604020202020204" pitchFamily="34" charset="0"/>
              <a:buChar char="•"/>
            </a:pPr>
            <a:endParaRPr lang="fr-FR" sz="1100" dirty="0">
              <a:latin typeface="Montserrat" pitchFamily="2" charset="77"/>
            </a:endParaRPr>
          </a:p>
          <a:p>
            <a:pPr marL="285750" indent="-285750" algn="just">
              <a:buFont typeface="Courier New" panose="02070309020205020404" pitchFamily="49" charset="0"/>
              <a:buChar char="o"/>
            </a:pPr>
            <a:r>
              <a:rPr lang="fr-FR" sz="1100" b="1" dirty="0">
                <a:solidFill>
                  <a:srgbClr val="FF0000"/>
                </a:solidFill>
                <a:latin typeface="Montserrat" pitchFamily="2" charset="77"/>
              </a:rPr>
              <a:t>Fichier Macro Economie </a:t>
            </a:r>
            <a:r>
              <a:rPr lang="fr-FR" sz="1100" dirty="0">
                <a:latin typeface="Montserrat" pitchFamily="2" charset="77"/>
              </a:rPr>
              <a:t>: Ce fichier contient des informations sur la valeur en dollars US du PIB par habitant pour chaque pays. Ces informations peuvent aider à identifier les pays où les consommateurs ont un pouvoir d'achat plus élevé et sont donc plus susceptibles de consommer des produits avicoles.</a:t>
            </a:r>
          </a:p>
          <a:p>
            <a:pPr marL="285750" indent="-285750" algn="just">
              <a:buFont typeface="Courier New" panose="02070309020205020404" pitchFamily="49" charset="0"/>
              <a:buChar char="o"/>
            </a:pPr>
            <a:endParaRPr lang="fr-FR" sz="1100" dirty="0">
              <a:latin typeface="Montserrat" pitchFamily="2" charset="77"/>
            </a:endParaRPr>
          </a:p>
          <a:p>
            <a:pPr marL="285750" indent="-285750" algn="just">
              <a:buFont typeface="Courier New" panose="02070309020205020404" pitchFamily="49" charset="0"/>
              <a:buChar char="o"/>
            </a:pPr>
            <a:r>
              <a:rPr lang="fr-FR" sz="1100" b="1" dirty="0">
                <a:solidFill>
                  <a:srgbClr val="FF0000"/>
                </a:solidFill>
                <a:latin typeface="Montserrat" pitchFamily="2" charset="77"/>
              </a:rPr>
              <a:t>Fichier Information Nutritives </a:t>
            </a:r>
            <a:r>
              <a:rPr lang="fr-FR" sz="1100" dirty="0">
                <a:latin typeface="Montserrat" pitchFamily="2" charset="77"/>
              </a:rPr>
              <a:t>: Ce fichier contient des informations sur le coût d'une alimentation équilibrée par personne et par jour en dollars PPP, ainsi que le coût des aliments d'origine animale. Ces informations sont utiles pour évaluer la demande potentielle de produits avicoles dans chaque pays et pour identifier les pays où les produits avicoles peuvent être compétitifs en termes de prix.</a:t>
            </a:r>
          </a:p>
          <a:p>
            <a:pPr marL="285750" indent="-285750" algn="just">
              <a:buFont typeface="Courier New" panose="02070309020205020404" pitchFamily="49" charset="0"/>
              <a:buChar char="o"/>
            </a:pPr>
            <a:endParaRPr lang="fr-FR" sz="1100" dirty="0">
              <a:latin typeface="Montserrat" pitchFamily="2" charset="77"/>
            </a:endParaRPr>
          </a:p>
          <a:p>
            <a:pPr marL="285750" indent="-285750" algn="just">
              <a:buFont typeface="Courier New" panose="02070309020205020404" pitchFamily="49" charset="0"/>
              <a:buChar char="o"/>
            </a:pPr>
            <a:r>
              <a:rPr lang="fr-FR" sz="1100" b="1" dirty="0">
                <a:solidFill>
                  <a:srgbClr val="FF0000"/>
                </a:solidFill>
                <a:latin typeface="Montserrat" pitchFamily="2" charset="77"/>
              </a:rPr>
              <a:t>Fichier Population </a:t>
            </a:r>
            <a:r>
              <a:rPr lang="fr-FR" sz="1100" dirty="0">
                <a:latin typeface="Montserrat" pitchFamily="2" charset="77"/>
              </a:rPr>
              <a:t>: Ce fichier contient des informations sur la population totale de chaque pays, ainsi que la part de la population vivant dans les zones urbaines. Ces informations sont importantes pour évaluer la taille du marché potentiel pour les produits avicoles dans chaque pays.</a:t>
            </a:r>
          </a:p>
          <a:p>
            <a:pPr marL="285750" indent="-285750" algn="just">
              <a:buFont typeface="Courier New" panose="02070309020205020404" pitchFamily="49" charset="0"/>
              <a:buChar char="o"/>
            </a:pPr>
            <a:endParaRPr lang="fr-FR" sz="1100" dirty="0">
              <a:latin typeface="Montserrat" pitchFamily="2" charset="77"/>
            </a:endParaRPr>
          </a:p>
          <a:p>
            <a:pPr marL="285750" indent="-285750" algn="just">
              <a:buFont typeface="Courier New" panose="02070309020205020404" pitchFamily="49" charset="0"/>
              <a:buChar char="o"/>
            </a:pPr>
            <a:r>
              <a:rPr lang="fr-FR" sz="1100" b="1" dirty="0">
                <a:solidFill>
                  <a:srgbClr val="FF0000"/>
                </a:solidFill>
                <a:latin typeface="Montserrat" pitchFamily="2" charset="77"/>
              </a:rPr>
              <a:t>Fichier Production Poulet </a:t>
            </a:r>
            <a:r>
              <a:rPr lang="fr-FR" sz="1100" dirty="0">
                <a:latin typeface="Montserrat" pitchFamily="2" charset="77"/>
              </a:rPr>
              <a:t>: Le fichier sur la production de poulet fournit des informations sur la part de l'élevage de poulet par pays, ce qui permet d'évaluer la concurrence potentielle dans chaque marché.</a:t>
            </a:r>
          </a:p>
          <a:p>
            <a:pPr marL="285750" indent="-285750" algn="just">
              <a:buFont typeface="Courier New" panose="02070309020205020404" pitchFamily="49" charset="0"/>
              <a:buChar char="o"/>
            </a:pPr>
            <a:endParaRPr lang="fr-FR" sz="1100" dirty="0">
              <a:latin typeface="Montserrat" pitchFamily="2" charset="77"/>
            </a:endParaRPr>
          </a:p>
          <a:p>
            <a:pPr marL="285750" indent="-285750" algn="just">
              <a:buFont typeface="Courier New" panose="02070309020205020404" pitchFamily="49" charset="0"/>
              <a:buChar char="o"/>
            </a:pPr>
            <a:r>
              <a:rPr lang="fr-FR" sz="1100" b="1" dirty="0">
                <a:solidFill>
                  <a:srgbClr val="FF0000"/>
                </a:solidFill>
                <a:latin typeface="Montserrat" pitchFamily="2" charset="77"/>
              </a:rPr>
              <a:t>Fichier Stabilité Politique </a:t>
            </a:r>
            <a:r>
              <a:rPr lang="fr-FR" sz="1100" dirty="0">
                <a:latin typeface="Montserrat" pitchFamily="2" charset="77"/>
              </a:rPr>
              <a:t>: Le fichier sur la stabilité politique fournit des informations sur la stabilité politique de chaque pays, ce qui est important pour évaluer les risques politiques associés à l'exportation de produits avicoles.</a:t>
            </a:r>
          </a:p>
          <a:p>
            <a:pPr marL="285750" indent="-285750" algn="just">
              <a:buFont typeface="Courier New" panose="02070309020205020404" pitchFamily="49" charset="0"/>
              <a:buChar char="o"/>
            </a:pPr>
            <a:endParaRPr lang="fr-FR" sz="1100" dirty="0">
              <a:latin typeface="Montserrat" pitchFamily="2" charset="77"/>
            </a:endParaRPr>
          </a:p>
          <a:p>
            <a:pPr marL="285750" indent="-285750" algn="just">
              <a:buFont typeface="Courier New" panose="02070309020205020404" pitchFamily="49" charset="0"/>
              <a:buChar char="o"/>
            </a:pPr>
            <a:r>
              <a:rPr lang="fr-FR" sz="1100" b="1" dirty="0" err="1">
                <a:solidFill>
                  <a:srgbClr val="FF0000"/>
                </a:solidFill>
                <a:latin typeface="Montserrat" pitchFamily="2" charset="77"/>
              </a:rPr>
              <a:t>Distance_km</a:t>
            </a:r>
            <a:r>
              <a:rPr lang="fr-FR" sz="1100" b="1" dirty="0">
                <a:solidFill>
                  <a:srgbClr val="FF0000"/>
                </a:solidFill>
                <a:latin typeface="Montserrat" pitchFamily="2" charset="77"/>
              </a:rPr>
              <a:t> </a:t>
            </a:r>
            <a:r>
              <a:rPr lang="fr-FR" sz="1100" dirty="0">
                <a:latin typeface="Montserrat" pitchFamily="2" charset="77"/>
              </a:rPr>
              <a:t>: Enfin, la variable de distance en kilomètres entre chaque pays et la France est pertinente car elle permet d'évaluer les coûts logistiques associés à l'exportation de produits avicoles dans chaque marché.</a:t>
            </a:r>
          </a:p>
        </p:txBody>
      </p:sp>
      <p:sp>
        <p:nvSpPr>
          <p:cNvPr id="8" name="ZoneTexte 7">
            <a:extLst>
              <a:ext uri="{FF2B5EF4-FFF2-40B4-BE49-F238E27FC236}">
                <a16:creationId xmlns:a16="http://schemas.microsoft.com/office/drawing/2014/main" id="{DC3BF5C0-850C-FB89-3BDC-5D98A926410B}"/>
              </a:ext>
            </a:extLst>
          </p:cNvPr>
          <p:cNvSpPr txBox="1"/>
          <p:nvPr/>
        </p:nvSpPr>
        <p:spPr>
          <a:xfrm>
            <a:off x="985157" y="1434136"/>
            <a:ext cx="11038114" cy="307777"/>
          </a:xfrm>
          <a:prstGeom prst="rect">
            <a:avLst/>
          </a:prstGeom>
          <a:noFill/>
        </p:spPr>
        <p:txBody>
          <a:bodyPr wrap="square">
            <a:spAutoFit/>
          </a:bodyPr>
          <a:lstStyle/>
          <a:p>
            <a:pPr algn="just"/>
            <a:r>
              <a:rPr lang="fr-FR" sz="1400" b="0" i="0" dirty="0">
                <a:solidFill>
                  <a:srgbClr val="374151"/>
                </a:solidFill>
                <a:effectLst/>
                <a:latin typeface="Montserrat" pitchFamily="2" charset="77"/>
              </a:rPr>
              <a:t>Les données utilisées pour cette analyse ont été obtenues à partir de plusieurs sources de la FAO :</a:t>
            </a:r>
          </a:p>
        </p:txBody>
      </p:sp>
      <p:sp>
        <p:nvSpPr>
          <p:cNvPr id="10" name="ZoneTexte 9">
            <a:extLst>
              <a:ext uri="{FF2B5EF4-FFF2-40B4-BE49-F238E27FC236}">
                <a16:creationId xmlns:a16="http://schemas.microsoft.com/office/drawing/2014/main" id="{83BA77C1-ADFB-4C3D-9BB4-9DC6D28D166F}"/>
              </a:ext>
            </a:extLst>
          </p:cNvPr>
          <p:cNvSpPr txBox="1"/>
          <p:nvPr/>
        </p:nvSpPr>
        <p:spPr>
          <a:xfrm>
            <a:off x="641296" y="6090738"/>
            <a:ext cx="10673442" cy="615105"/>
          </a:xfrm>
          <a:prstGeom prst="rect">
            <a:avLst/>
          </a:prstGeom>
          <a:noFill/>
        </p:spPr>
        <p:txBody>
          <a:bodyPr wrap="square">
            <a:spAutoFit/>
          </a:bodyPr>
          <a:lstStyle/>
          <a:p>
            <a:pPr algn="just">
              <a:lnSpc>
                <a:spcPct val="150000"/>
              </a:lnSpc>
            </a:pPr>
            <a:r>
              <a:rPr lang="fr-FR" sz="1200" b="0" i="0" dirty="0">
                <a:solidFill>
                  <a:srgbClr val="374151"/>
                </a:solidFill>
                <a:effectLst/>
                <a:latin typeface="Montserrat" pitchFamily="2" charset="77"/>
              </a:rPr>
              <a:t>Ces données ont été prétraitées et nettoyées pour éliminer les valeurs manquantes et les données aberrantes, afin de pouvoir être utilisées pour l'analyse des groupements de pays à cibler pour exporter les produits de l'entreprise </a:t>
            </a:r>
            <a:r>
              <a:rPr lang="fr-FR" sz="1200" b="0" i="0" dirty="0">
                <a:solidFill>
                  <a:srgbClr val="FF0000"/>
                </a:solidFill>
                <a:effectLst/>
                <a:latin typeface="Montserrat" pitchFamily="2" charset="77"/>
              </a:rPr>
              <a:t>La poule qui chante</a:t>
            </a:r>
            <a:r>
              <a:rPr lang="fr-FR" sz="1200" b="0" i="0" dirty="0">
                <a:solidFill>
                  <a:srgbClr val="374151"/>
                </a:solidFill>
                <a:effectLst/>
                <a:latin typeface="Montserrat" pitchFamily="2" charset="77"/>
              </a:rPr>
              <a:t>.</a:t>
            </a:r>
          </a:p>
        </p:txBody>
      </p:sp>
      <p:pic>
        <p:nvPicPr>
          <p:cNvPr id="11" name="Image 10">
            <a:extLst>
              <a:ext uri="{FF2B5EF4-FFF2-40B4-BE49-F238E27FC236}">
                <a16:creationId xmlns:a16="http://schemas.microsoft.com/office/drawing/2014/main" id="{60E77D45-1E8E-158D-598B-6A5C3B0D9AEB}"/>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169026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B81BBFCB-5D8D-554E-6CCA-6F948653C29C}"/>
              </a:ext>
            </a:extLst>
          </p:cNvPr>
          <p:cNvSpPr txBox="1"/>
          <p:nvPr/>
        </p:nvSpPr>
        <p:spPr>
          <a:xfrm>
            <a:off x="297580" y="1367522"/>
            <a:ext cx="11712083" cy="615105"/>
          </a:xfrm>
          <a:prstGeom prst="rect">
            <a:avLst/>
          </a:prstGeom>
          <a:noFill/>
        </p:spPr>
        <p:txBody>
          <a:bodyPr wrap="square">
            <a:spAutoFit/>
          </a:bodyPr>
          <a:lstStyle/>
          <a:p>
            <a:pPr algn="ctr">
              <a:lnSpc>
                <a:spcPct val="150000"/>
              </a:lnSpc>
            </a:pPr>
            <a:r>
              <a:rPr lang="fr-FR" sz="1200" dirty="0">
                <a:effectLst/>
                <a:latin typeface="Montserrat" pitchFamily="2" charset="77"/>
              </a:rPr>
              <a:t>Dans le cadre de notre étude, nous avons souhaité réaliser plusieurs transformations de données afin de pouvoir mieux analyser nos variables et identifier les pays les plus pertinents pour notre objectif.</a:t>
            </a:r>
            <a:endParaRPr lang="fr-FR" sz="1200" dirty="0">
              <a:latin typeface="Montserrat" pitchFamily="2" charset="77"/>
            </a:endParaRPr>
          </a:p>
        </p:txBody>
      </p:sp>
      <p:sp>
        <p:nvSpPr>
          <p:cNvPr id="9" name="ZoneTexte 8">
            <a:extLst>
              <a:ext uri="{FF2B5EF4-FFF2-40B4-BE49-F238E27FC236}">
                <a16:creationId xmlns:a16="http://schemas.microsoft.com/office/drawing/2014/main" id="{B6297A01-F578-5659-6E94-87728FF4A0FB}"/>
              </a:ext>
            </a:extLst>
          </p:cNvPr>
          <p:cNvSpPr txBox="1"/>
          <p:nvPr/>
        </p:nvSpPr>
        <p:spPr>
          <a:xfrm>
            <a:off x="1383941" y="2274829"/>
            <a:ext cx="819455" cy="276999"/>
          </a:xfrm>
          <a:prstGeom prst="rect">
            <a:avLst/>
          </a:prstGeom>
          <a:noFill/>
        </p:spPr>
        <p:txBody>
          <a:bodyPr wrap="none" rtlCol="0">
            <a:spAutoFit/>
          </a:bodyPr>
          <a:lstStyle/>
          <a:p>
            <a:r>
              <a:rPr lang="fr-FR" sz="1200" b="1" dirty="0">
                <a:solidFill>
                  <a:srgbClr val="FF0000"/>
                </a:solidFill>
                <a:latin typeface="Montserrat" pitchFamily="2" charset="77"/>
              </a:rPr>
              <a:t>ETAPE 1</a:t>
            </a:r>
          </a:p>
        </p:txBody>
      </p:sp>
      <p:sp>
        <p:nvSpPr>
          <p:cNvPr id="10" name="ZoneTexte 9">
            <a:extLst>
              <a:ext uri="{FF2B5EF4-FFF2-40B4-BE49-F238E27FC236}">
                <a16:creationId xmlns:a16="http://schemas.microsoft.com/office/drawing/2014/main" id="{79609289-0771-C732-DD74-B1CDA50E9CAB}"/>
              </a:ext>
            </a:extLst>
          </p:cNvPr>
          <p:cNvSpPr txBox="1"/>
          <p:nvPr/>
        </p:nvSpPr>
        <p:spPr>
          <a:xfrm>
            <a:off x="5682264" y="2274830"/>
            <a:ext cx="849913" cy="276999"/>
          </a:xfrm>
          <a:prstGeom prst="rect">
            <a:avLst/>
          </a:prstGeom>
          <a:noFill/>
        </p:spPr>
        <p:txBody>
          <a:bodyPr wrap="none" rtlCol="0">
            <a:spAutoFit/>
          </a:bodyPr>
          <a:lstStyle/>
          <a:p>
            <a:r>
              <a:rPr lang="fr-FR" sz="1200" b="1" dirty="0">
                <a:solidFill>
                  <a:srgbClr val="FF0000"/>
                </a:solidFill>
                <a:latin typeface="Montserrat" pitchFamily="2" charset="77"/>
              </a:rPr>
              <a:t>ETAPE 2</a:t>
            </a:r>
          </a:p>
        </p:txBody>
      </p:sp>
      <p:sp>
        <p:nvSpPr>
          <p:cNvPr id="11" name="ZoneTexte 10">
            <a:extLst>
              <a:ext uri="{FF2B5EF4-FFF2-40B4-BE49-F238E27FC236}">
                <a16:creationId xmlns:a16="http://schemas.microsoft.com/office/drawing/2014/main" id="{03C9BDCD-D643-CB28-C0D0-8880D6F6D2EB}"/>
              </a:ext>
            </a:extLst>
          </p:cNvPr>
          <p:cNvSpPr txBox="1"/>
          <p:nvPr/>
        </p:nvSpPr>
        <p:spPr>
          <a:xfrm>
            <a:off x="9856983" y="2274829"/>
            <a:ext cx="849913" cy="276999"/>
          </a:xfrm>
          <a:prstGeom prst="rect">
            <a:avLst/>
          </a:prstGeom>
          <a:noFill/>
        </p:spPr>
        <p:txBody>
          <a:bodyPr wrap="none" rtlCol="0">
            <a:spAutoFit/>
          </a:bodyPr>
          <a:lstStyle/>
          <a:p>
            <a:r>
              <a:rPr lang="fr-FR" sz="1200" b="1" dirty="0">
                <a:solidFill>
                  <a:srgbClr val="FF0000"/>
                </a:solidFill>
                <a:latin typeface="Montserrat" pitchFamily="2" charset="77"/>
              </a:rPr>
              <a:t>ETAPE 3</a:t>
            </a:r>
          </a:p>
        </p:txBody>
      </p:sp>
      <p:sp>
        <p:nvSpPr>
          <p:cNvPr id="13" name="ZoneTexte 12">
            <a:extLst>
              <a:ext uri="{FF2B5EF4-FFF2-40B4-BE49-F238E27FC236}">
                <a16:creationId xmlns:a16="http://schemas.microsoft.com/office/drawing/2014/main" id="{9BF2377A-B4B8-3395-4F76-3F3F87AD452E}"/>
              </a:ext>
            </a:extLst>
          </p:cNvPr>
          <p:cNvSpPr txBox="1"/>
          <p:nvPr/>
        </p:nvSpPr>
        <p:spPr>
          <a:xfrm>
            <a:off x="297580" y="2693085"/>
            <a:ext cx="3368862" cy="2277098"/>
          </a:xfrm>
          <a:prstGeom prst="rect">
            <a:avLst/>
          </a:prstGeom>
          <a:noFill/>
        </p:spPr>
        <p:txBody>
          <a:bodyPr wrap="square">
            <a:spAutoFit/>
          </a:bodyPr>
          <a:lstStyle/>
          <a:p>
            <a:pPr algn="just">
              <a:lnSpc>
                <a:spcPct val="150000"/>
              </a:lnSpc>
            </a:pPr>
            <a:r>
              <a:rPr lang="fr-FR" sz="1200" dirty="0">
                <a:effectLst/>
                <a:latin typeface="Montserrat" pitchFamily="2" charset="77"/>
              </a:rPr>
              <a:t>Nous avons initialement pensé à une transformation logarithmique, qui permet de mieux visualiser les différences entre les valeurs élevées et les valeurs faibles. Cependant, nous avons remarqué que notre </a:t>
            </a:r>
            <a:r>
              <a:rPr lang="fr-FR" sz="1200" dirty="0" err="1">
                <a:effectLst/>
                <a:latin typeface="Montserrat" pitchFamily="2" charset="77"/>
              </a:rPr>
              <a:t>dataset</a:t>
            </a:r>
            <a:r>
              <a:rPr lang="fr-FR" sz="1200" dirty="0">
                <a:effectLst/>
                <a:latin typeface="Montserrat" pitchFamily="2" charset="77"/>
              </a:rPr>
              <a:t> contenait des valeurs nulles et négatives, ce qui rendait cette transformation impossible.</a:t>
            </a:r>
            <a:endParaRPr lang="fr-FR" sz="1200" dirty="0">
              <a:latin typeface="Montserrat" pitchFamily="2" charset="77"/>
            </a:endParaRPr>
          </a:p>
        </p:txBody>
      </p:sp>
      <p:sp>
        <p:nvSpPr>
          <p:cNvPr id="15" name="ZoneTexte 14">
            <a:extLst>
              <a:ext uri="{FF2B5EF4-FFF2-40B4-BE49-F238E27FC236}">
                <a16:creationId xmlns:a16="http://schemas.microsoft.com/office/drawing/2014/main" id="{DB6FB1E4-B3C7-FD53-20F0-F28D1D4554B4}"/>
              </a:ext>
            </a:extLst>
          </p:cNvPr>
          <p:cNvSpPr txBox="1"/>
          <p:nvPr/>
        </p:nvSpPr>
        <p:spPr>
          <a:xfrm>
            <a:off x="4000501" y="2693085"/>
            <a:ext cx="4245428" cy="2554097"/>
          </a:xfrm>
          <a:prstGeom prst="rect">
            <a:avLst/>
          </a:prstGeom>
          <a:noFill/>
        </p:spPr>
        <p:txBody>
          <a:bodyPr wrap="square">
            <a:spAutoFit/>
          </a:bodyPr>
          <a:lstStyle/>
          <a:p>
            <a:pPr algn="just">
              <a:lnSpc>
                <a:spcPct val="150000"/>
              </a:lnSpc>
            </a:pPr>
            <a:r>
              <a:rPr lang="fr-FR" sz="1200" dirty="0">
                <a:latin typeface="Montserrat" pitchFamily="2" charset="77"/>
              </a:rPr>
              <a:t>N</a:t>
            </a:r>
            <a:r>
              <a:rPr lang="fr-FR" sz="1200" dirty="0">
                <a:effectLst/>
                <a:latin typeface="Montserrat" pitchFamily="2" charset="77"/>
              </a:rPr>
              <a:t>ous avons remarqué la présence de valeurs aberrantes dans notre </a:t>
            </a:r>
            <a:r>
              <a:rPr lang="fr-FR" sz="1200" dirty="0" err="1">
                <a:effectLst/>
                <a:latin typeface="Montserrat" pitchFamily="2" charset="77"/>
              </a:rPr>
              <a:t>dataset</a:t>
            </a:r>
            <a:r>
              <a:rPr lang="fr-FR" sz="1200" dirty="0">
                <a:effectLst/>
                <a:latin typeface="Montserrat" pitchFamily="2" charset="77"/>
              </a:rPr>
              <a:t>, ce qui peut avoir un impact important sur nos analyses. Nous avons donc choisi de retirer ces valeurs en utilisant la méthode du Z-score, qui permet de mesurer l'écart d'une observation par rapport à la moyenne et l'écart-type de la variable correspondante. Les valeurs ayant un Z-score supérieur à 3 ont été considérées comme des </a:t>
            </a:r>
            <a:r>
              <a:rPr lang="fr-FR" sz="1200" dirty="0" err="1">
                <a:effectLst/>
                <a:latin typeface="Montserrat" pitchFamily="2" charset="77"/>
              </a:rPr>
              <a:t>outliers</a:t>
            </a:r>
            <a:r>
              <a:rPr lang="fr-FR" sz="1200" dirty="0">
                <a:effectLst/>
                <a:latin typeface="Montserrat" pitchFamily="2" charset="77"/>
              </a:rPr>
              <a:t> et retirées.</a:t>
            </a:r>
            <a:endParaRPr lang="fr-FR" sz="1200" dirty="0">
              <a:latin typeface="Montserrat" pitchFamily="2" charset="77"/>
            </a:endParaRPr>
          </a:p>
        </p:txBody>
      </p:sp>
      <p:sp>
        <p:nvSpPr>
          <p:cNvPr id="17" name="ZoneTexte 16">
            <a:extLst>
              <a:ext uri="{FF2B5EF4-FFF2-40B4-BE49-F238E27FC236}">
                <a16:creationId xmlns:a16="http://schemas.microsoft.com/office/drawing/2014/main" id="{23F03EA4-36DA-BE69-F267-88B28563AD08}"/>
              </a:ext>
            </a:extLst>
          </p:cNvPr>
          <p:cNvSpPr txBox="1"/>
          <p:nvPr/>
        </p:nvSpPr>
        <p:spPr>
          <a:xfrm>
            <a:off x="8525555" y="2693085"/>
            <a:ext cx="3484108" cy="2277098"/>
          </a:xfrm>
          <a:prstGeom prst="rect">
            <a:avLst/>
          </a:prstGeom>
          <a:noFill/>
        </p:spPr>
        <p:txBody>
          <a:bodyPr wrap="square">
            <a:spAutoFit/>
          </a:bodyPr>
          <a:lstStyle/>
          <a:p>
            <a:pPr algn="just">
              <a:lnSpc>
                <a:spcPct val="150000"/>
              </a:lnSpc>
            </a:pPr>
            <a:r>
              <a:rPr lang="fr-FR" sz="1200" dirty="0">
                <a:effectLst/>
                <a:latin typeface="Montserrat" pitchFamily="2" charset="77"/>
              </a:rPr>
              <a:t>Nous avons alors opté pour une transformation en utilisant un </a:t>
            </a:r>
            <a:r>
              <a:rPr lang="fr-FR" sz="1200" dirty="0" err="1">
                <a:effectLst/>
                <a:latin typeface="Montserrat" pitchFamily="2" charset="77"/>
              </a:rPr>
              <a:t>StandardScaler</a:t>
            </a:r>
            <a:r>
              <a:rPr lang="fr-FR" sz="1200" dirty="0">
                <a:effectLst/>
                <a:latin typeface="Montserrat" pitchFamily="2" charset="77"/>
              </a:rPr>
              <a:t>. Cette transformation permet de centrer et réduire nos variables, en prenant en compte leur écart-type. Cela permet de mieux comparer les variables entre elles et de les rendre plus facilement interprétables.</a:t>
            </a:r>
            <a:endParaRPr lang="fr-FR" sz="1200" dirty="0">
              <a:latin typeface="Montserrat" pitchFamily="2" charset="77"/>
            </a:endParaRPr>
          </a:p>
        </p:txBody>
      </p:sp>
      <p:sp>
        <p:nvSpPr>
          <p:cNvPr id="19" name="ZoneTexte 18">
            <a:extLst>
              <a:ext uri="{FF2B5EF4-FFF2-40B4-BE49-F238E27FC236}">
                <a16:creationId xmlns:a16="http://schemas.microsoft.com/office/drawing/2014/main" id="{9662FEBA-22D8-6280-32D9-FF1604A9CAE8}"/>
              </a:ext>
            </a:extLst>
          </p:cNvPr>
          <p:cNvSpPr txBox="1"/>
          <p:nvPr/>
        </p:nvSpPr>
        <p:spPr>
          <a:xfrm>
            <a:off x="297579" y="5784324"/>
            <a:ext cx="11712083" cy="615105"/>
          </a:xfrm>
          <a:prstGeom prst="rect">
            <a:avLst/>
          </a:prstGeom>
          <a:noFill/>
        </p:spPr>
        <p:txBody>
          <a:bodyPr wrap="square">
            <a:spAutoFit/>
          </a:bodyPr>
          <a:lstStyle/>
          <a:p>
            <a:pPr algn="ctr">
              <a:lnSpc>
                <a:spcPct val="150000"/>
              </a:lnSpc>
            </a:pPr>
            <a:r>
              <a:rPr lang="fr-FR" sz="1200" dirty="0">
                <a:effectLst/>
                <a:latin typeface="Montserrat" pitchFamily="2" charset="77"/>
              </a:rPr>
              <a:t>Grâce à ces transformations, nous avons réussi à éliminer les valeurs nulles et négatives, à normaliser nos variables et à éliminer les valeurs aberrantes. Cela nous a permis de travailler sur un </a:t>
            </a:r>
            <a:r>
              <a:rPr lang="fr-FR" sz="1200" dirty="0" err="1">
                <a:effectLst/>
                <a:latin typeface="Montserrat" pitchFamily="2" charset="77"/>
              </a:rPr>
              <a:t>dataset</a:t>
            </a:r>
            <a:r>
              <a:rPr lang="fr-FR" sz="1200" dirty="0">
                <a:effectLst/>
                <a:latin typeface="Montserrat" pitchFamily="2" charset="77"/>
              </a:rPr>
              <a:t> plus propre et plus adapté à notre objectif. Nous avons désormais 139 pays pour notre analyse.</a:t>
            </a:r>
            <a:endParaRPr lang="fr-FR" sz="1200" dirty="0">
              <a:latin typeface="Montserrat" pitchFamily="2" charset="77"/>
            </a:endParaRPr>
          </a:p>
        </p:txBody>
      </p:sp>
      <p:sp>
        <p:nvSpPr>
          <p:cNvPr id="23" name="ZoneTexte 22">
            <a:extLst>
              <a:ext uri="{FF2B5EF4-FFF2-40B4-BE49-F238E27FC236}">
                <a16:creationId xmlns:a16="http://schemas.microsoft.com/office/drawing/2014/main" id="{99C1C2DB-BFE0-24B4-921D-86F03627BBE4}"/>
              </a:ext>
            </a:extLst>
          </p:cNvPr>
          <p:cNvSpPr txBox="1"/>
          <p:nvPr/>
        </p:nvSpPr>
        <p:spPr>
          <a:xfrm>
            <a:off x="2716587" y="775786"/>
            <a:ext cx="6094638" cy="369332"/>
          </a:xfrm>
          <a:prstGeom prst="rect">
            <a:avLst/>
          </a:prstGeom>
          <a:noFill/>
        </p:spPr>
        <p:txBody>
          <a:bodyPr wrap="square">
            <a:spAutoFit/>
          </a:bodyPr>
          <a:lstStyle/>
          <a:p>
            <a:pPr algn="ctr"/>
            <a:r>
              <a:rPr lang="fr-FR" sz="1800" b="1" dirty="0">
                <a:solidFill>
                  <a:srgbClr val="FF0000"/>
                </a:solidFill>
                <a:latin typeface="Montserrat" pitchFamily="2" charset="77"/>
              </a:rPr>
              <a:t>TRANSFORMATION DES DONNÉES</a:t>
            </a:r>
            <a:endParaRPr lang="fr-FR" dirty="0"/>
          </a:p>
        </p:txBody>
      </p:sp>
      <p:pic>
        <p:nvPicPr>
          <p:cNvPr id="24" name="Image 23">
            <a:extLst>
              <a:ext uri="{FF2B5EF4-FFF2-40B4-BE49-F238E27FC236}">
                <a16:creationId xmlns:a16="http://schemas.microsoft.com/office/drawing/2014/main" id="{9C73EEE6-74FE-9EE3-5787-E7D72C95C96E}"/>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151552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A70E901-D3A6-1D70-3C39-2CEDE6DB7480}"/>
              </a:ext>
            </a:extLst>
          </p:cNvPr>
          <p:cNvSpPr txBox="1"/>
          <p:nvPr/>
        </p:nvSpPr>
        <p:spPr>
          <a:xfrm>
            <a:off x="2716587" y="775786"/>
            <a:ext cx="6094638" cy="369332"/>
          </a:xfrm>
          <a:prstGeom prst="rect">
            <a:avLst/>
          </a:prstGeom>
          <a:noFill/>
        </p:spPr>
        <p:txBody>
          <a:bodyPr wrap="square">
            <a:spAutoFit/>
          </a:bodyPr>
          <a:lstStyle/>
          <a:p>
            <a:pPr algn="ctr"/>
            <a:r>
              <a:rPr lang="fr-FR" sz="1800" b="1" dirty="0">
                <a:solidFill>
                  <a:srgbClr val="FF0000"/>
                </a:solidFill>
                <a:latin typeface="Montserrat" pitchFamily="2" charset="77"/>
              </a:rPr>
              <a:t>TRANSFORMATION DES DONNÉES</a:t>
            </a:r>
            <a:endParaRPr lang="fr-FR" dirty="0"/>
          </a:p>
        </p:txBody>
      </p:sp>
      <p:pic>
        <p:nvPicPr>
          <p:cNvPr id="5" name="Image 4">
            <a:extLst>
              <a:ext uri="{FF2B5EF4-FFF2-40B4-BE49-F238E27FC236}">
                <a16:creationId xmlns:a16="http://schemas.microsoft.com/office/drawing/2014/main" id="{DF8AC75A-73D9-F80F-8EAC-1AA9AE5A69C9}"/>
              </a:ext>
            </a:extLst>
          </p:cNvPr>
          <p:cNvPicPr>
            <a:picLocks noChangeAspect="1"/>
          </p:cNvPicPr>
          <p:nvPr/>
        </p:nvPicPr>
        <p:blipFill>
          <a:blip r:embed="rId2"/>
          <a:stretch>
            <a:fillRect/>
          </a:stretch>
        </p:blipFill>
        <p:spPr>
          <a:xfrm>
            <a:off x="10646852" y="18835"/>
            <a:ext cx="1545148" cy="618059"/>
          </a:xfrm>
          <a:prstGeom prst="rect">
            <a:avLst/>
          </a:prstGeom>
        </p:spPr>
      </p:pic>
      <p:sp>
        <p:nvSpPr>
          <p:cNvPr id="6" name="ZoneTexte 5">
            <a:extLst>
              <a:ext uri="{FF2B5EF4-FFF2-40B4-BE49-F238E27FC236}">
                <a16:creationId xmlns:a16="http://schemas.microsoft.com/office/drawing/2014/main" id="{9AF93FE4-8CDA-6621-2FE2-31FC7556F7EE}"/>
              </a:ext>
            </a:extLst>
          </p:cNvPr>
          <p:cNvSpPr txBox="1"/>
          <p:nvPr/>
        </p:nvSpPr>
        <p:spPr>
          <a:xfrm>
            <a:off x="547007" y="2024743"/>
            <a:ext cx="4118435" cy="307777"/>
          </a:xfrm>
          <a:prstGeom prst="rect">
            <a:avLst/>
          </a:prstGeom>
          <a:noFill/>
        </p:spPr>
        <p:txBody>
          <a:bodyPr wrap="none" rtlCol="0">
            <a:spAutoFit/>
          </a:bodyPr>
          <a:lstStyle/>
          <a:p>
            <a:r>
              <a:rPr lang="fr-FR" sz="1400" dirty="0">
                <a:latin typeface="Montserrat" pitchFamily="2" charset="77"/>
              </a:rPr>
              <a:t>Exemples données </a:t>
            </a:r>
            <a:r>
              <a:rPr lang="fr-FR" sz="1400" b="1" dirty="0">
                <a:solidFill>
                  <a:srgbClr val="FF0000"/>
                </a:solidFill>
                <a:latin typeface="Montserrat" pitchFamily="2" charset="77"/>
              </a:rPr>
              <a:t>AVANT</a:t>
            </a:r>
            <a:r>
              <a:rPr lang="fr-FR" sz="1400" dirty="0">
                <a:latin typeface="Montserrat" pitchFamily="2" charset="77"/>
              </a:rPr>
              <a:t> </a:t>
            </a:r>
            <a:r>
              <a:rPr lang="fr-FR" sz="1400" dirty="0" err="1">
                <a:latin typeface="Montserrat" pitchFamily="2" charset="77"/>
              </a:rPr>
              <a:t>StandardScaler</a:t>
            </a:r>
            <a:r>
              <a:rPr lang="fr-FR" sz="1400" dirty="0">
                <a:latin typeface="Montserrat" pitchFamily="2" charset="77"/>
              </a:rPr>
              <a:t>()</a:t>
            </a:r>
          </a:p>
        </p:txBody>
      </p:sp>
      <p:sp>
        <p:nvSpPr>
          <p:cNvPr id="7" name="ZoneTexte 6">
            <a:extLst>
              <a:ext uri="{FF2B5EF4-FFF2-40B4-BE49-F238E27FC236}">
                <a16:creationId xmlns:a16="http://schemas.microsoft.com/office/drawing/2014/main" id="{8FE884B0-DF81-C556-A972-7DDD38E2355A}"/>
              </a:ext>
            </a:extLst>
          </p:cNvPr>
          <p:cNvSpPr txBox="1"/>
          <p:nvPr/>
        </p:nvSpPr>
        <p:spPr>
          <a:xfrm>
            <a:off x="7394121" y="2024743"/>
            <a:ext cx="4105611" cy="307777"/>
          </a:xfrm>
          <a:prstGeom prst="rect">
            <a:avLst/>
          </a:prstGeom>
          <a:noFill/>
        </p:spPr>
        <p:txBody>
          <a:bodyPr wrap="none" rtlCol="0">
            <a:spAutoFit/>
          </a:bodyPr>
          <a:lstStyle/>
          <a:p>
            <a:r>
              <a:rPr lang="fr-FR" sz="1400" dirty="0">
                <a:latin typeface="Montserrat" pitchFamily="2" charset="77"/>
              </a:rPr>
              <a:t>Exemples données </a:t>
            </a:r>
            <a:r>
              <a:rPr lang="fr-FR" sz="1400" b="1" dirty="0">
                <a:solidFill>
                  <a:srgbClr val="FF0000"/>
                </a:solidFill>
                <a:latin typeface="Montserrat" pitchFamily="2" charset="77"/>
              </a:rPr>
              <a:t>APRES</a:t>
            </a:r>
            <a:r>
              <a:rPr lang="fr-FR" sz="1400" dirty="0">
                <a:latin typeface="Montserrat" pitchFamily="2" charset="77"/>
              </a:rPr>
              <a:t> </a:t>
            </a:r>
            <a:r>
              <a:rPr lang="fr-FR" sz="1400" dirty="0" err="1">
                <a:latin typeface="Montserrat" pitchFamily="2" charset="77"/>
              </a:rPr>
              <a:t>StandardScaler</a:t>
            </a:r>
            <a:r>
              <a:rPr lang="fr-FR" sz="1400" dirty="0">
                <a:latin typeface="Montserrat" pitchFamily="2" charset="77"/>
              </a:rPr>
              <a:t>()</a:t>
            </a:r>
          </a:p>
        </p:txBody>
      </p:sp>
      <p:cxnSp>
        <p:nvCxnSpPr>
          <p:cNvPr id="9" name="Connecteur droit 8">
            <a:extLst>
              <a:ext uri="{FF2B5EF4-FFF2-40B4-BE49-F238E27FC236}">
                <a16:creationId xmlns:a16="http://schemas.microsoft.com/office/drawing/2014/main" id="{59DCF3F6-2F4E-6D87-2E60-F67E04D0B087}"/>
              </a:ext>
            </a:extLst>
          </p:cNvPr>
          <p:cNvCxnSpPr>
            <a:cxnSpLocks/>
          </p:cNvCxnSpPr>
          <p:nvPr/>
        </p:nvCxnSpPr>
        <p:spPr>
          <a:xfrm>
            <a:off x="6096000" y="2071263"/>
            <a:ext cx="0" cy="21660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94F9BFF7-D898-9D2E-B2D3-717660A675B1}"/>
              </a:ext>
            </a:extLst>
          </p:cNvPr>
          <p:cNvPicPr>
            <a:picLocks noChangeAspect="1"/>
          </p:cNvPicPr>
          <p:nvPr/>
        </p:nvPicPr>
        <p:blipFill>
          <a:blip r:embed="rId3"/>
          <a:stretch>
            <a:fillRect/>
          </a:stretch>
        </p:blipFill>
        <p:spPr>
          <a:xfrm>
            <a:off x="274864" y="2518076"/>
            <a:ext cx="5334000" cy="1551300"/>
          </a:xfrm>
          <a:prstGeom prst="rect">
            <a:avLst/>
          </a:prstGeom>
        </p:spPr>
      </p:pic>
      <p:pic>
        <p:nvPicPr>
          <p:cNvPr id="11" name="Image 10">
            <a:extLst>
              <a:ext uri="{FF2B5EF4-FFF2-40B4-BE49-F238E27FC236}">
                <a16:creationId xmlns:a16="http://schemas.microsoft.com/office/drawing/2014/main" id="{C227DA06-E11F-DFDF-BF20-AB3D5C2BDDD2}"/>
              </a:ext>
            </a:extLst>
          </p:cNvPr>
          <p:cNvPicPr>
            <a:picLocks noChangeAspect="1"/>
          </p:cNvPicPr>
          <p:nvPr/>
        </p:nvPicPr>
        <p:blipFill>
          <a:blip r:embed="rId4"/>
          <a:stretch>
            <a:fillRect/>
          </a:stretch>
        </p:blipFill>
        <p:spPr>
          <a:xfrm>
            <a:off x="6675664" y="2431453"/>
            <a:ext cx="4950279" cy="1724546"/>
          </a:xfrm>
          <a:prstGeom prst="rect">
            <a:avLst/>
          </a:prstGeom>
        </p:spPr>
      </p:pic>
      <p:sp>
        <p:nvSpPr>
          <p:cNvPr id="13" name="ZoneTexte 12">
            <a:extLst>
              <a:ext uri="{FF2B5EF4-FFF2-40B4-BE49-F238E27FC236}">
                <a16:creationId xmlns:a16="http://schemas.microsoft.com/office/drawing/2014/main" id="{7815722B-EAFA-7300-0267-E4050F29F7DD}"/>
              </a:ext>
            </a:extLst>
          </p:cNvPr>
          <p:cNvSpPr txBox="1"/>
          <p:nvPr/>
        </p:nvSpPr>
        <p:spPr>
          <a:xfrm>
            <a:off x="1925851" y="4357505"/>
            <a:ext cx="2199641" cy="369332"/>
          </a:xfrm>
          <a:prstGeom prst="rect">
            <a:avLst/>
          </a:prstGeom>
          <a:noFill/>
        </p:spPr>
        <p:txBody>
          <a:bodyPr wrap="none" rtlCol="0">
            <a:spAutoFit/>
          </a:bodyPr>
          <a:lstStyle/>
          <a:p>
            <a:r>
              <a:rPr lang="fr-FR" dirty="0">
                <a:latin typeface="Montserrat Medium" pitchFamily="2" charset="77"/>
              </a:rPr>
              <a:t>Exemple </a:t>
            </a:r>
            <a:r>
              <a:rPr lang="fr-FR" dirty="0" err="1">
                <a:latin typeface="Montserrat Medium" pitchFamily="2" charset="77"/>
              </a:rPr>
              <a:t>Outliers</a:t>
            </a:r>
            <a:endParaRPr lang="fr-FR" dirty="0">
              <a:latin typeface="Montserrat Medium" pitchFamily="2" charset="77"/>
            </a:endParaRPr>
          </a:p>
        </p:txBody>
      </p:sp>
      <p:pic>
        <p:nvPicPr>
          <p:cNvPr id="18" name="Image 17">
            <a:extLst>
              <a:ext uri="{FF2B5EF4-FFF2-40B4-BE49-F238E27FC236}">
                <a16:creationId xmlns:a16="http://schemas.microsoft.com/office/drawing/2014/main" id="{74F20077-849E-630C-91F9-F02A6950CEB9}"/>
              </a:ext>
            </a:extLst>
          </p:cNvPr>
          <p:cNvPicPr>
            <a:picLocks noChangeAspect="1"/>
          </p:cNvPicPr>
          <p:nvPr/>
        </p:nvPicPr>
        <p:blipFill>
          <a:blip r:embed="rId5"/>
          <a:stretch>
            <a:fillRect/>
          </a:stretch>
        </p:blipFill>
        <p:spPr>
          <a:xfrm>
            <a:off x="413656" y="4809838"/>
            <a:ext cx="5431972" cy="1733727"/>
          </a:xfrm>
          <a:prstGeom prst="rect">
            <a:avLst/>
          </a:prstGeom>
        </p:spPr>
      </p:pic>
      <p:graphicFrame>
        <p:nvGraphicFramePr>
          <p:cNvPr id="20" name="Tableau 20">
            <a:extLst>
              <a:ext uri="{FF2B5EF4-FFF2-40B4-BE49-F238E27FC236}">
                <a16:creationId xmlns:a16="http://schemas.microsoft.com/office/drawing/2014/main" id="{D6959034-3B09-39BD-6014-0D01C85DCABF}"/>
              </a:ext>
            </a:extLst>
          </p:cNvPr>
          <p:cNvGraphicFramePr>
            <a:graphicFrameLocks noGrp="1"/>
          </p:cNvGraphicFramePr>
          <p:nvPr>
            <p:extLst>
              <p:ext uri="{D42A27DB-BD31-4B8C-83A1-F6EECF244321}">
                <p14:modId xmlns:p14="http://schemas.microsoft.com/office/powerpoint/2010/main" val="3937144397"/>
              </p:ext>
            </p:extLst>
          </p:nvPr>
        </p:nvGraphicFramePr>
        <p:xfrm>
          <a:off x="6555927" y="4357505"/>
          <a:ext cx="5312224" cy="2072640"/>
        </p:xfrm>
        <a:graphic>
          <a:graphicData uri="http://schemas.openxmlformats.org/drawingml/2006/table">
            <a:tbl>
              <a:tblPr firstRow="1" bandRow="1">
                <a:tableStyleId>{5C22544A-7EE6-4342-B048-85BDC9FD1C3A}</a:tableStyleId>
              </a:tblPr>
              <a:tblGrid>
                <a:gridCol w="1159323">
                  <a:extLst>
                    <a:ext uri="{9D8B030D-6E8A-4147-A177-3AD203B41FA5}">
                      <a16:colId xmlns:a16="http://schemas.microsoft.com/office/drawing/2014/main" val="1290042289"/>
                    </a:ext>
                  </a:extLst>
                </a:gridCol>
                <a:gridCol w="1167493">
                  <a:extLst>
                    <a:ext uri="{9D8B030D-6E8A-4147-A177-3AD203B41FA5}">
                      <a16:colId xmlns:a16="http://schemas.microsoft.com/office/drawing/2014/main" val="454142700"/>
                    </a:ext>
                  </a:extLst>
                </a:gridCol>
                <a:gridCol w="1779814">
                  <a:extLst>
                    <a:ext uri="{9D8B030D-6E8A-4147-A177-3AD203B41FA5}">
                      <a16:colId xmlns:a16="http://schemas.microsoft.com/office/drawing/2014/main" val="3565755070"/>
                    </a:ext>
                  </a:extLst>
                </a:gridCol>
                <a:gridCol w="1205594">
                  <a:extLst>
                    <a:ext uri="{9D8B030D-6E8A-4147-A177-3AD203B41FA5}">
                      <a16:colId xmlns:a16="http://schemas.microsoft.com/office/drawing/2014/main" val="1908826853"/>
                    </a:ext>
                  </a:extLst>
                </a:gridCol>
              </a:tblGrid>
              <a:tr h="160916">
                <a:tc gridSpan="4">
                  <a:txBody>
                    <a:bodyPr/>
                    <a:lstStyle/>
                    <a:p>
                      <a:pPr algn="ctr"/>
                      <a:r>
                        <a:rPr lang="fr-FR" sz="800" b="1" i="0" dirty="0">
                          <a:solidFill>
                            <a:schemeClr val="tx1"/>
                          </a:solidFill>
                          <a:latin typeface="Montserrat" pitchFamily="2" charset="77"/>
                        </a:rPr>
                        <a:t>28 OUTLIERS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800" b="0" i="0" dirty="0">
                        <a:latin typeface="Montserrat"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800" b="0" i="0" dirty="0">
                        <a:latin typeface="Montserrat"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sz="800" b="0" i="0" dirty="0">
                        <a:latin typeface="Montserrat"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176429"/>
                  </a:ext>
                </a:extLst>
              </a:tr>
              <a:tr h="160916">
                <a:tc>
                  <a:txBody>
                    <a:bodyPr/>
                    <a:lstStyle/>
                    <a:p>
                      <a:r>
                        <a:rPr lang="fr-FR" sz="800" b="0" i="0" dirty="0">
                          <a:latin typeface="Montserrat" pitchFamily="2" charset="77"/>
                        </a:rPr>
                        <a:t>Afghanistan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Allemagne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Arabie saoudite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Bahamas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292527"/>
                  </a:ext>
                </a:extLst>
              </a:tr>
              <a:tr h="252867">
                <a:tc>
                  <a:txBody>
                    <a:bodyPr/>
                    <a:lstStyle/>
                    <a:p>
                      <a:r>
                        <a:rPr lang="fr-FR" sz="800" b="0" i="0" dirty="0">
                          <a:latin typeface="Montserrat" pitchFamily="2" charset="77"/>
                        </a:rPr>
                        <a:t>Brésil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Chine - RAS de Hong-Kong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Chine - RAS de Macao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Chine, continentale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5917571"/>
                  </a:ext>
                </a:extLst>
              </a:tr>
              <a:tr h="160916">
                <a:tc>
                  <a:txBody>
                    <a:bodyPr/>
                    <a:lstStyle/>
                    <a:p>
                      <a:r>
                        <a:rPr lang="fr-FR" sz="800" b="0" i="0" dirty="0">
                          <a:latin typeface="Montserrat" pitchFamily="2" charset="77"/>
                        </a:rPr>
                        <a:t>Grenade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Haïti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Inde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Islande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1269275"/>
                  </a:ext>
                </a:extLst>
              </a:tr>
              <a:tr h="160916">
                <a:tc>
                  <a:txBody>
                    <a:bodyPr/>
                    <a:lstStyle/>
                    <a:p>
                      <a:r>
                        <a:rPr lang="fr-FR" sz="800" b="0" i="0" dirty="0">
                          <a:latin typeface="Montserrat" pitchFamily="2" charset="77"/>
                        </a:rPr>
                        <a:t>Israël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Jamaïque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Japon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Koweït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1394869"/>
                  </a:ext>
                </a:extLst>
              </a:tr>
              <a:tr h="160916">
                <a:tc>
                  <a:txBody>
                    <a:bodyPr/>
                    <a:lstStyle/>
                    <a:p>
                      <a:r>
                        <a:rPr lang="fr-FR" sz="800" b="0" i="0" dirty="0">
                          <a:latin typeface="Montserrat" pitchFamily="2" charset="77"/>
                        </a:rPr>
                        <a:t>Luxembourg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Maurice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Mexique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Norvège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6098530"/>
                  </a:ext>
                </a:extLst>
              </a:tr>
              <a:tr h="289887">
                <a:tc>
                  <a:txBody>
                    <a:bodyPr/>
                    <a:lstStyle/>
                    <a:p>
                      <a:r>
                        <a:rPr lang="fr-FR" sz="800" b="0" i="0" dirty="0">
                          <a:latin typeface="Montserrat" pitchFamily="2" charset="77"/>
                        </a:rPr>
                        <a:t>Nouvelle-Zélande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Pérou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Royaume-Uni de Grande-Bretagne et d'Irlande du Nord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Saint-Vincent-et-les Grenadines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948633"/>
                  </a:ext>
                </a:extLst>
              </a:tr>
              <a:tr h="252867">
                <a:tc>
                  <a:txBody>
                    <a:bodyPr/>
                    <a:lstStyle/>
                    <a:p>
                      <a:r>
                        <a:rPr lang="fr-FR" sz="800" b="0" i="0" dirty="0">
                          <a:latin typeface="Montserrat" pitchFamily="2" charset="77"/>
                        </a:rPr>
                        <a:t>Suisse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Trinité-et-Tobago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Yémen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800" b="0" i="0" dirty="0">
                          <a:latin typeface="Montserrat" pitchFamily="2" charset="77"/>
                        </a:rPr>
                        <a:t>États-Unis d'Amérique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841717"/>
                  </a:ext>
                </a:extLst>
              </a:tr>
            </a:tbl>
          </a:graphicData>
        </a:graphic>
      </p:graphicFrame>
      <p:sp>
        <p:nvSpPr>
          <p:cNvPr id="21" name="ZoneTexte 20">
            <a:extLst>
              <a:ext uri="{FF2B5EF4-FFF2-40B4-BE49-F238E27FC236}">
                <a16:creationId xmlns:a16="http://schemas.microsoft.com/office/drawing/2014/main" id="{1DC5FDC6-ED17-5C08-CA23-F3EB0AE0963B}"/>
              </a:ext>
            </a:extLst>
          </p:cNvPr>
          <p:cNvSpPr txBox="1"/>
          <p:nvPr/>
        </p:nvSpPr>
        <p:spPr>
          <a:xfrm>
            <a:off x="629569" y="1281355"/>
            <a:ext cx="11185067" cy="615105"/>
          </a:xfrm>
          <a:prstGeom prst="rect">
            <a:avLst/>
          </a:prstGeom>
          <a:noFill/>
        </p:spPr>
        <p:txBody>
          <a:bodyPr wrap="square" rtlCol="0">
            <a:spAutoFit/>
          </a:bodyPr>
          <a:lstStyle/>
          <a:p>
            <a:pPr>
              <a:lnSpc>
                <a:spcPct val="150000"/>
              </a:lnSpc>
            </a:pPr>
            <a:r>
              <a:rPr lang="fr-FR" sz="1200" dirty="0">
                <a:latin typeface="Montserrat" pitchFamily="2" charset="77"/>
              </a:rPr>
              <a:t>Plusieurs transformations ont été envisagées : </a:t>
            </a:r>
            <a:r>
              <a:rPr lang="fr-FR" sz="1200" dirty="0" err="1">
                <a:latin typeface="Montserrat" pitchFamily="2" charset="77"/>
              </a:rPr>
              <a:t>StandardScaler</a:t>
            </a:r>
            <a:r>
              <a:rPr lang="fr-FR" sz="1200" dirty="0">
                <a:latin typeface="Montserrat" pitchFamily="2" charset="77"/>
              </a:rPr>
              <a:t>, Log, </a:t>
            </a:r>
            <a:r>
              <a:rPr lang="fr-FR" sz="1200" u="none" strike="noStrike" dirty="0">
                <a:solidFill>
                  <a:srgbClr val="000000"/>
                </a:solidFill>
                <a:effectLst/>
                <a:latin typeface="Montserrat" pitchFamily="2" charset="77"/>
              </a:rPr>
              <a:t>Carré... </a:t>
            </a:r>
            <a:r>
              <a:rPr lang="fr-FR" sz="1200" dirty="0">
                <a:solidFill>
                  <a:srgbClr val="000000"/>
                </a:solidFill>
                <a:latin typeface="Montserrat" pitchFamily="2" charset="77"/>
              </a:rPr>
              <a:t>La transformation retenue est le </a:t>
            </a:r>
            <a:r>
              <a:rPr lang="fr-FR" sz="1200" dirty="0" err="1">
                <a:solidFill>
                  <a:srgbClr val="000000"/>
                </a:solidFill>
                <a:latin typeface="Montserrat" pitchFamily="2" charset="77"/>
              </a:rPr>
              <a:t>StandardScaler</a:t>
            </a:r>
            <a:r>
              <a:rPr lang="fr-FR" sz="1200" dirty="0">
                <a:solidFill>
                  <a:srgbClr val="000000"/>
                </a:solidFill>
                <a:latin typeface="Montserrat" pitchFamily="2" charset="77"/>
              </a:rPr>
              <a:t> car les autres transformations n’étaient pas compatibles avec les valeurs négatives ou </a:t>
            </a:r>
            <a:r>
              <a:rPr lang="fr-FR" sz="1200" dirty="0" err="1">
                <a:solidFill>
                  <a:srgbClr val="000000"/>
                </a:solidFill>
                <a:latin typeface="Montserrat" pitchFamily="2" charset="77"/>
              </a:rPr>
              <a:t>null</a:t>
            </a:r>
            <a:r>
              <a:rPr lang="fr-FR" sz="1200" dirty="0">
                <a:solidFill>
                  <a:srgbClr val="000000"/>
                </a:solidFill>
                <a:latin typeface="Montserrat" pitchFamily="2" charset="77"/>
              </a:rPr>
              <a:t> présentes dans notre base de données. </a:t>
            </a:r>
            <a:endParaRPr lang="fr-FR" sz="1200" dirty="0">
              <a:latin typeface="Montserrat" pitchFamily="2" charset="77"/>
            </a:endParaRPr>
          </a:p>
        </p:txBody>
      </p:sp>
    </p:spTree>
    <p:extLst>
      <p:ext uri="{BB962C8B-B14F-4D97-AF65-F5344CB8AC3E}">
        <p14:creationId xmlns:p14="http://schemas.microsoft.com/office/powerpoint/2010/main" val="186822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E136-D9C4-8520-E6FE-B4BCE53D9710}"/>
              </a:ext>
            </a:extLst>
          </p:cNvPr>
          <p:cNvSpPr>
            <a:spLocks noGrp="1"/>
          </p:cNvSpPr>
          <p:nvPr>
            <p:ph type="title"/>
          </p:nvPr>
        </p:nvSpPr>
        <p:spPr>
          <a:xfrm>
            <a:off x="657907" y="411673"/>
            <a:ext cx="10515600" cy="1325563"/>
          </a:xfrm>
        </p:spPr>
        <p:txBody>
          <a:bodyPr vert="horz" lIns="91440" tIns="45720" rIns="91440" bIns="45720" rtlCol="0" anchor="ctr">
            <a:normAutofit/>
          </a:bodyPr>
          <a:lstStyle/>
          <a:p>
            <a:pPr algn="ctr"/>
            <a:r>
              <a:rPr lang="fr-FR" sz="2800" b="1" dirty="0">
                <a:solidFill>
                  <a:srgbClr val="FF0000"/>
                </a:solidFill>
                <a:latin typeface="Montserrat" pitchFamily="2" charset="77"/>
              </a:rPr>
              <a:t>MÉTHODOLOGIE</a:t>
            </a:r>
          </a:p>
        </p:txBody>
      </p:sp>
      <p:sp>
        <p:nvSpPr>
          <p:cNvPr id="6" name="ZoneTexte 5">
            <a:extLst>
              <a:ext uri="{FF2B5EF4-FFF2-40B4-BE49-F238E27FC236}">
                <a16:creationId xmlns:a16="http://schemas.microsoft.com/office/drawing/2014/main" id="{1B75BBDF-2317-746B-9DF9-91BA6EB41637}"/>
              </a:ext>
            </a:extLst>
          </p:cNvPr>
          <p:cNvSpPr txBox="1"/>
          <p:nvPr/>
        </p:nvSpPr>
        <p:spPr>
          <a:xfrm>
            <a:off x="522514" y="1553753"/>
            <a:ext cx="10915650" cy="615105"/>
          </a:xfrm>
          <a:prstGeom prst="rect">
            <a:avLst/>
          </a:prstGeom>
          <a:noFill/>
        </p:spPr>
        <p:txBody>
          <a:bodyPr wrap="square">
            <a:spAutoFit/>
          </a:bodyPr>
          <a:lstStyle/>
          <a:p>
            <a:pPr algn="ctr">
              <a:lnSpc>
                <a:spcPct val="150000"/>
              </a:lnSpc>
            </a:pPr>
            <a:r>
              <a:rPr lang="fr-FR" sz="1200" dirty="0">
                <a:solidFill>
                  <a:srgbClr val="374151"/>
                </a:solidFill>
                <a:effectLst/>
                <a:latin typeface="Montserrat" pitchFamily="2" charset="77"/>
              </a:rPr>
              <a:t>Pour réaliser la classification des pays selon leurs caractéristiques agroalimentaires, nous avons utilisé deux méthodes de clustering : la classification ascendante hiérarchique (CAH) et la méthode des k-</a:t>
            </a:r>
            <a:r>
              <a:rPr lang="fr-FR" sz="1200" dirty="0" err="1">
                <a:solidFill>
                  <a:srgbClr val="374151"/>
                </a:solidFill>
                <a:effectLst/>
                <a:latin typeface="Montserrat" pitchFamily="2" charset="77"/>
              </a:rPr>
              <a:t>means</a:t>
            </a:r>
            <a:r>
              <a:rPr lang="fr-FR" sz="1200" dirty="0">
                <a:solidFill>
                  <a:srgbClr val="374151"/>
                </a:solidFill>
                <a:effectLst/>
                <a:latin typeface="Montserrat" pitchFamily="2" charset="77"/>
              </a:rPr>
              <a:t>.</a:t>
            </a:r>
            <a:endParaRPr lang="fr-FR" sz="1200" dirty="0">
              <a:latin typeface="Montserrat" pitchFamily="2" charset="77"/>
            </a:endParaRPr>
          </a:p>
        </p:txBody>
      </p:sp>
      <p:sp>
        <p:nvSpPr>
          <p:cNvPr id="8" name="ZoneTexte 7">
            <a:extLst>
              <a:ext uri="{FF2B5EF4-FFF2-40B4-BE49-F238E27FC236}">
                <a16:creationId xmlns:a16="http://schemas.microsoft.com/office/drawing/2014/main" id="{0F80599E-88FE-1674-ECE9-62AE5689BB39}"/>
              </a:ext>
            </a:extLst>
          </p:cNvPr>
          <p:cNvSpPr txBox="1"/>
          <p:nvPr/>
        </p:nvSpPr>
        <p:spPr>
          <a:xfrm>
            <a:off x="465363" y="2925055"/>
            <a:ext cx="4708752" cy="2000099"/>
          </a:xfrm>
          <a:prstGeom prst="rect">
            <a:avLst/>
          </a:prstGeom>
          <a:noFill/>
        </p:spPr>
        <p:txBody>
          <a:bodyPr wrap="square">
            <a:spAutoFit/>
          </a:bodyPr>
          <a:lstStyle/>
          <a:p>
            <a:pPr algn="just">
              <a:lnSpc>
                <a:spcPct val="150000"/>
              </a:lnSpc>
            </a:pPr>
            <a:r>
              <a:rPr lang="fr-FR" sz="1200" dirty="0">
                <a:solidFill>
                  <a:srgbClr val="374151"/>
                </a:solidFill>
                <a:effectLst/>
                <a:latin typeface="Montserrat" pitchFamily="2" charset="77"/>
              </a:rPr>
              <a:t>La CAH est une méthode hiérarchique de clustering qui permet de regrouper les individus en classes en fonction de leur proximité. Elle s'applique à des données quantitatives et utilise une distance ou une similarité pour calculer les proximités entre les individus. La CAH permet de construire un dendrogramme qui représente graphiquement la hiérarchie des groupes.</a:t>
            </a:r>
            <a:endParaRPr lang="fr-FR" sz="1200" dirty="0">
              <a:latin typeface="Montserrat" pitchFamily="2" charset="77"/>
            </a:endParaRPr>
          </a:p>
        </p:txBody>
      </p:sp>
      <p:sp>
        <p:nvSpPr>
          <p:cNvPr id="10" name="ZoneTexte 9">
            <a:extLst>
              <a:ext uri="{FF2B5EF4-FFF2-40B4-BE49-F238E27FC236}">
                <a16:creationId xmlns:a16="http://schemas.microsoft.com/office/drawing/2014/main" id="{76BDD22E-C3E5-8464-EB51-261B836514B6}"/>
              </a:ext>
            </a:extLst>
          </p:cNvPr>
          <p:cNvSpPr txBox="1"/>
          <p:nvPr/>
        </p:nvSpPr>
        <p:spPr>
          <a:xfrm>
            <a:off x="6969238" y="2820597"/>
            <a:ext cx="4357687" cy="2554097"/>
          </a:xfrm>
          <a:prstGeom prst="rect">
            <a:avLst/>
          </a:prstGeom>
          <a:noFill/>
        </p:spPr>
        <p:txBody>
          <a:bodyPr wrap="square">
            <a:spAutoFit/>
          </a:bodyPr>
          <a:lstStyle/>
          <a:p>
            <a:pPr algn="just">
              <a:lnSpc>
                <a:spcPct val="150000"/>
              </a:lnSpc>
            </a:pPr>
            <a:r>
              <a:rPr lang="fr-FR" sz="1200" dirty="0">
                <a:solidFill>
                  <a:srgbClr val="374151"/>
                </a:solidFill>
                <a:effectLst/>
                <a:latin typeface="Montserrat" pitchFamily="2" charset="77"/>
              </a:rPr>
              <a:t>La méthode des k-</a:t>
            </a:r>
            <a:r>
              <a:rPr lang="fr-FR" sz="1200" dirty="0" err="1">
                <a:solidFill>
                  <a:srgbClr val="374151"/>
                </a:solidFill>
                <a:effectLst/>
                <a:latin typeface="Montserrat" pitchFamily="2" charset="77"/>
              </a:rPr>
              <a:t>means</a:t>
            </a:r>
            <a:r>
              <a:rPr lang="fr-FR" sz="1200" dirty="0">
                <a:solidFill>
                  <a:srgbClr val="374151"/>
                </a:solidFill>
                <a:effectLst/>
                <a:latin typeface="Montserrat" pitchFamily="2" charset="77"/>
              </a:rPr>
              <a:t> est une méthode non hiérarchique de clustering qui permet de partitionner les individus en k groupes en fonction de leur proximité. Elle s'applique également à des données quantitatives et utilise une distance ou une similarité pour calculer les proximités entre les individus. La méthode des k-</a:t>
            </a:r>
            <a:r>
              <a:rPr lang="fr-FR" sz="1200" dirty="0" err="1">
                <a:solidFill>
                  <a:srgbClr val="374151"/>
                </a:solidFill>
                <a:effectLst/>
                <a:latin typeface="Montserrat" pitchFamily="2" charset="77"/>
              </a:rPr>
              <a:t>means</a:t>
            </a:r>
            <a:r>
              <a:rPr lang="fr-FR" sz="1200" dirty="0">
                <a:solidFill>
                  <a:srgbClr val="374151"/>
                </a:solidFill>
                <a:effectLst/>
                <a:latin typeface="Montserrat" pitchFamily="2" charset="77"/>
              </a:rPr>
              <a:t> permet de déterminer les centroïdes de chaque groupe et de mesurer l'inertie </a:t>
            </a:r>
            <a:r>
              <a:rPr lang="fr-FR" sz="1200" dirty="0" err="1">
                <a:solidFill>
                  <a:srgbClr val="374151"/>
                </a:solidFill>
                <a:effectLst/>
                <a:latin typeface="Montserrat" pitchFamily="2" charset="77"/>
              </a:rPr>
              <a:t>intra-classe</a:t>
            </a:r>
            <a:r>
              <a:rPr lang="fr-FR" sz="1200" dirty="0">
                <a:solidFill>
                  <a:srgbClr val="374151"/>
                </a:solidFill>
                <a:effectLst/>
                <a:latin typeface="Montserrat" pitchFamily="2" charset="77"/>
              </a:rPr>
              <a:t> et l'inertie </a:t>
            </a:r>
            <a:r>
              <a:rPr lang="fr-FR" sz="1200" dirty="0" err="1">
                <a:solidFill>
                  <a:srgbClr val="374151"/>
                </a:solidFill>
                <a:effectLst/>
                <a:latin typeface="Montserrat" pitchFamily="2" charset="77"/>
              </a:rPr>
              <a:t>inter-classe</a:t>
            </a:r>
            <a:r>
              <a:rPr lang="fr-FR" sz="1200" dirty="0">
                <a:solidFill>
                  <a:srgbClr val="374151"/>
                </a:solidFill>
                <a:effectLst/>
                <a:latin typeface="Montserrat" pitchFamily="2" charset="77"/>
              </a:rPr>
              <a:t>.</a:t>
            </a:r>
            <a:endParaRPr lang="fr-FR" sz="1200" dirty="0">
              <a:latin typeface="Montserrat" pitchFamily="2" charset="77"/>
            </a:endParaRPr>
          </a:p>
        </p:txBody>
      </p:sp>
      <p:sp>
        <p:nvSpPr>
          <p:cNvPr id="12" name="ZoneTexte 11">
            <a:extLst>
              <a:ext uri="{FF2B5EF4-FFF2-40B4-BE49-F238E27FC236}">
                <a16:creationId xmlns:a16="http://schemas.microsoft.com/office/drawing/2014/main" id="{0F7C0CB0-F7B1-5BC9-814D-F35C6CA9E8E7}"/>
              </a:ext>
            </a:extLst>
          </p:cNvPr>
          <p:cNvSpPr txBox="1"/>
          <p:nvPr/>
        </p:nvSpPr>
        <p:spPr>
          <a:xfrm>
            <a:off x="465363" y="5684839"/>
            <a:ext cx="11095258" cy="892104"/>
          </a:xfrm>
          <a:prstGeom prst="rect">
            <a:avLst/>
          </a:prstGeom>
          <a:noFill/>
        </p:spPr>
        <p:txBody>
          <a:bodyPr wrap="square">
            <a:spAutoFit/>
          </a:bodyPr>
          <a:lstStyle/>
          <a:p>
            <a:pPr algn="just">
              <a:lnSpc>
                <a:spcPct val="150000"/>
              </a:lnSpc>
            </a:pPr>
            <a:r>
              <a:rPr lang="fr-FR" sz="1200" dirty="0">
                <a:solidFill>
                  <a:srgbClr val="374151"/>
                </a:solidFill>
                <a:effectLst/>
                <a:latin typeface="Montserrat" pitchFamily="2" charset="77"/>
              </a:rPr>
              <a:t>Dans notre analyse, nous avons d'abord utilisé la CAH pour obtenir une vue d'ensemble de la structure des données et de la proximité entre les pays. Ensuite, nous avons utilisé la méthode des k-</a:t>
            </a:r>
            <a:r>
              <a:rPr lang="fr-FR" sz="1200" dirty="0" err="1">
                <a:solidFill>
                  <a:srgbClr val="374151"/>
                </a:solidFill>
                <a:effectLst/>
                <a:latin typeface="Montserrat" pitchFamily="2" charset="77"/>
              </a:rPr>
              <a:t>means</a:t>
            </a:r>
            <a:r>
              <a:rPr lang="fr-FR" sz="1200" dirty="0">
                <a:solidFill>
                  <a:srgbClr val="374151"/>
                </a:solidFill>
                <a:effectLst/>
                <a:latin typeface="Montserrat" pitchFamily="2" charset="77"/>
              </a:rPr>
              <a:t> pour affiner l'analyse et regrouper les pays en fonction de leurs caractéristiques agroalimentaires. Nous avons choisi k = 5, qui nous a permis de distinguer les groupes de pays les plus différents les uns des autres.</a:t>
            </a:r>
            <a:endParaRPr lang="fr-FR" sz="1200" dirty="0">
              <a:latin typeface="Montserrat" pitchFamily="2" charset="77"/>
            </a:endParaRPr>
          </a:p>
        </p:txBody>
      </p:sp>
      <p:sp>
        <p:nvSpPr>
          <p:cNvPr id="13" name="ZoneTexte 12">
            <a:extLst>
              <a:ext uri="{FF2B5EF4-FFF2-40B4-BE49-F238E27FC236}">
                <a16:creationId xmlns:a16="http://schemas.microsoft.com/office/drawing/2014/main" id="{527E3A14-04E4-2A77-5D95-AD8FBB1AD56A}"/>
              </a:ext>
            </a:extLst>
          </p:cNvPr>
          <p:cNvSpPr txBox="1"/>
          <p:nvPr/>
        </p:nvSpPr>
        <p:spPr>
          <a:xfrm>
            <a:off x="2286000" y="2416258"/>
            <a:ext cx="716863" cy="369332"/>
          </a:xfrm>
          <a:prstGeom prst="rect">
            <a:avLst/>
          </a:prstGeom>
          <a:noFill/>
        </p:spPr>
        <p:txBody>
          <a:bodyPr wrap="none" rtlCol="0">
            <a:spAutoFit/>
          </a:bodyPr>
          <a:lstStyle/>
          <a:p>
            <a:r>
              <a:rPr lang="fr-FR" b="1" dirty="0">
                <a:solidFill>
                  <a:srgbClr val="FF0000"/>
                </a:solidFill>
                <a:latin typeface="Montserrat" pitchFamily="2" charset="77"/>
              </a:rPr>
              <a:t>CAH</a:t>
            </a:r>
            <a:endParaRPr lang="fr-FR" sz="2400" b="1" dirty="0">
              <a:solidFill>
                <a:srgbClr val="FF0000"/>
              </a:solidFill>
              <a:latin typeface="Montserrat" pitchFamily="2" charset="77"/>
            </a:endParaRPr>
          </a:p>
        </p:txBody>
      </p:sp>
      <p:cxnSp>
        <p:nvCxnSpPr>
          <p:cNvPr id="15" name="Connecteur droit 14">
            <a:extLst>
              <a:ext uri="{FF2B5EF4-FFF2-40B4-BE49-F238E27FC236}">
                <a16:creationId xmlns:a16="http://schemas.microsoft.com/office/drawing/2014/main" id="{7F782528-83AB-8A45-E89E-DB1903E941A0}"/>
              </a:ext>
            </a:extLst>
          </p:cNvPr>
          <p:cNvCxnSpPr>
            <a:cxnSpLocks/>
          </p:cNvCxnSpPr>
          <p:nvPr/>
        </p:nvCxnSpPr>
        <p:spPr>
          <a:xfrm>
            <a:off x="5980339" y="2691686"/>
            <a:ext cx="0" cy="25987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431E04A-22F2-AAA0-BAFA-F11D7D833D52}"/>
              </a:ext>
            </a:extLst>
          </p:cNvPr>
          <p:cNvSpPr txBox="1"/>
          <p:nvPr/>
        </p:nvSpPr>
        <p:spPr>
          <a:xfrm>
            <a:off x="8694964" y="2465614"/>
            <a:ext cx="1332416" cy="369332"/>
          </a:xfrm>
          <a:prstGeom prst="rect">
            <a:avLst/>
          </a:prstGeom>
          <a:noFill/>
        </p:spPr>
        <p:txBody>
          <a:bodyPr wrap="none" rtlCol="0">
            <a:spAutoFit/>
          </a:bodyPr>
          <a:lstStyle/>
          <a:p>
            <a:r>
              <a:rPr lang="fr-FR" b="1" dirty="0">
                <a:solidFill>
                  <a:srgbClr val="FF0000"/>
                </a:solidFill>
                <a:latin typeface="Montserrat" pitchFamily="2" charset="77"/>
              </a:rPr>
              <a:t>K-MEANS</a:t>
            </a:r>
          </a:p>
        </p:txBody>
      </p:sp>
      <p:pic>
        <p:nvPicPr>
          <p:cNvPr id="18" name="Image 17">
            <a:extLst>
              <a:ext uri="{FF2B5EF4-FFF2-40B4-BE49-F238E27FC236}">
                <a16:creationId xmlns:a16="http://schemas.microsoft.com/office/drawing/2014/main" id="{9A57CA86-FA1B-F27B-46C9-A3A2674E861C}"/>
              </a:ext>
            </a:extLst>
          </p:cNvPr>
          <p:cNvPicPr>
            <a:picLocks noChangeAspect="1"/>
          </p:cNvPicPr>
          <p:nvPr/>
        </p:nvPicPr>
        <p:blipFill>
          <a:blip r:embed="rId2"/>
          <a:stretch>
            <a:fillRect/>
          </a:stretch>
        </p:blipFill>
        <p:spPr>
          <a:xfrm>
            <a:off x="10646852" y="18835"/>
            <a:ext cx="1545148" cy="618059"/>
          </a:xfrm>
          <a:prstGeom prst="rect">
            <a:avLst/>
          </a:prstGeom>
        </p:spPr>
      </p:pic>
    </p:spTree>
    <p:extLst>
      <p:ext uri="{BB962C8B-B14F-4D97-AF65-F5344CB8AC3E}">
        <p14:creationId xmlns:p14="http://schemas.microsoft.com/office/powerpoint/2010/main" val="5577215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9030</TotalTime>
  <Words>2542</Words>
  <Application>Microsoft Macintosh PowerPoint</Application>
  <PresentationFormat>Grand écran</PresentationFormat>
  <Paragraphs>306</Paragraphs>
  <Slides>18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Arial</vt:lpstr>
      <vt:lpstr>Calibri</vt:lpstr>
      <vt:lpstr>Calibri Light</vt:lpstr>
      <vt:lpstr>Courier New</vt:lpstr>
      <vt:lpstr>Montserrat</vt:lpstr>
      <vt:lpstr>Montserrat Medium</vt:lpstr>
      <vt:lpstr>Montserrat SemiBold</vt:lpstr>
      <vt:lpstr>Montserrat Thin</vt:lpstr>
      <vt:lpstr>Thème Office</vt:lpstr>
      <vt:lpstr>Produisez une étude de marché avec R ou Python</vt:lpstr>
      <vt:lpstr>SOMMAIRE</vt:lpstr>
      <vt:lpstr>Quels sont les enjeux ? </vt:lpstr>
      <vt:lpstr>Quels sont les objectifs ?</vt:lpstr>
      <vt:lpstr>Etudes de marché</vt:lpstr>
      <vt:lpstr>Description des données utilisées</vt:lpstr>
      <vt:lpstr>Présentation PowerPoint</vt:lpstr>
      <vt:lpstr>Présentation PowerPoint</vt:lpstr>
      <vt:lpstr>MÉTHODOLOGIE</vt:lpstr>
      <vt:lpstr>CAH (Dendrogramme)</vt:lpstr>
      <vt:lpstr>CAH (Dendrogramme)</vt:lpstr>
      <vt:lpstr>K-Means</vt:lpstr>
      <vt:lpstr>K-Means</vt:lpstr>
      <vt:lpstr>Comparaison des groupes </vt:lpstr>
      <vt:lpstr>Présentation de l’Analyse en Composantes Principales (ACP)</vt:lpstr>
      <vt:lpstr>ACP</vt:lpstr>
      <vt:lpstr>Fiche d’identité des Pays Cible</vt:lpstr>
      <vt:lpstr>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1</cp:revision>
  <dcterms:created xsi:type="dcterms:W3CDTF">2023-04-06T08:42:01Z</dcterms:created>
  <dcterms:modified xsi:type="dcterms:W3CDTF">2023-04-12T18:06:34Z</dcterms:modified>
</cp:coreProperties>
</file>