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9D043-9573-434B-9273-4EAC7B8F6901}" v="503" dt="2023-03-10T18:08:54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/>
    <p:restoredTop sz="94719"/>
  </p:normalViewPr>
  <p:slideViewPr>
    <p:cSldViewPr snapToGrid="0">
      <p:cViewPr varScale="1">
        <p:scale>
          <a:sx n="147" d="100"/>
          <a:sy n="147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Morichon" userId="eedfabe24ec386d6" providerId="LiveId" clId="{4349D043-9573-434B-9273-4EAC7B8F6901}"/>
    <pc:docChg chg="undo custSel addSld delSld modSld addMainMaster delMainMaster modMainMaster">
      <pc:chgData name="Sébastien Morichon" userId="eedfabe24ec386d6" providerId="LiveId" clId="{4349D043-9573-434B-9273-4EAC7B8F6901}" dt="2023-03-10T18:16:30.993" v="5490" actId="20577"/>
      <pc:docMkLst>
        <pc:docMk/>
      </pc:docMkLst>
      <pc:sldChg chg="addSp delSp modSp new mod">
        <pc:chgData name="Sébastien Morichon" userId="eedfabe24ec386d6" providerId="LiveId" clId="{4349D043-9573-434B-9273-4EAC7B8F6901}" dt="2023-03-07T10:01:45.776" v="437" actId="1076"/>
        <pc:sldMkLst>
          <pc:docMk/>
          <pc:sldMk cId="1157177494" sldId="256"/>
        </pc:sldMkLst>
        <pc:spChg chg="mod">
          <ac:chgData name="Sébastien Morichon" userId="eedfabe24ec386d6" providerId="LiveId" clId="{4349D043-9573-434B-9273-4EAC7B8F6901}" dt="2023-03-07T10:01:27.898" v="434" actId="2711"/>
          <ac:spMkLst>
            <pc:docMk/>
            <pc:sldMk cId="1157177494" sldId="256"/>
            <ac:spMk id="2" creationId="{AE98994F-F94C-1A93-DDB4-280182FD9348}"/>
          </ac:spMkLst>
        </pc:spChg>
        <pc:spChg chg="del mod">
          <ac:chgData name="Sébastien Morichon" userId="eedfabe24ec386d6" providerId="LiveId" clId="{4349D043-9573-434B-9273-4EAC7B8F6901}" dt="2023-03-07T10:01:31.504" v="435" actId="478"/>
          <ac:spMkLst>
            <pc:docMk/>
            <pc:sldMk cId="1157177494" sldId="256"/>
            <ac:spMk id="3" creationId="{59940F29-33A3-4792-1C18-A9E0172C57C0}"/>
          </ac:spMkLst>
        </pc:spChg>
        <pc:picChg chg="add mod">
          <ac:chgData name="Sébastien Morichon" userId="eedfabe24ec386d6" providerId="LiveId" clId="{4349D043-9573-434B-9273-4EAC7B8F6901}" dt="2023-03-07T10:01:45.776" v="437" actId="1076"/>
          <ac:picMkLst>
            <pc:docMk/>
            <pc:sldMk cId="1157177494" sldId="256"/>
            <ac:picMk id="5" creationId="{564FB0DC-7B43-028A-7B66-8B618202BEE6}"/>
          </ac:picMkLst>
        </pc:picChg>
      </pc:sldChg>
      <pc:sldChg chg="addSp delSp modSp del mod setBg modClrScheme chgLayout">
        <pc:chgData name="Sébastien Morichon" userId="eedfabe24ec386d6" providerId="LiveId" clId="{4349D043-9573-434B-9273-4EAC7B8F6901}" dt="2023-03-07T10:00:11.928" v="415" actId="2696"/>
        <pc:sldMkLst>
          <pc:docMk/>
          <pc:sldMk cId="2641163380" sldId="256"/>
        </pc:sldMkLst>
        <pc:spChg chg="mod">
          <ac:chgData name="Sébastien Morichon" userId="eedfabe24ec386d6" providerId="LiveId" clId="{4349D043-9573-434B-9273-4EAC7B8F6901}" dt="2023-03-07T09:58:19.435" v="17" actId="26606"/>
          <ac:spMkLst>
            <pc:docMk/>
            <pc:sldMk cId="2641163380" sldId="256"/>
            <ac:spMk id="2" creationId="{6B69BC38-F08B-3284-01B5-472B09A26B59}"/>
          </ac:spMkLst>
        </pc:spChg>
        <pc:spChg chg="del">
          <ac:chgData name="Sébastien Morichon" userId="eedfabe24ec386d6" providerId="LiveId" clId="{4349D043-9573-434B-9273-4EAC7B8F6901}" dt="2023-03-07T09:57:36.879" v="11" actId="478"/>
          <ac:spMkLst>
            <pc:docMk/>
            <pc:sldMk cId="2641163380" sldId="256"/>
            <ac:spMk id="3" creationId="{FD39AD61-2F03-33D7-B832-0F4B160F1F82}"/>
          </ac:spMkLst>
        </pc:spChg>
        <pc:spChg chg="add">
          <ac:chgData name="Sébastien Morichon" userId="eedfabe24ec386d6" providerId="LiveId" clId="{4349D043-9573-434B-9273-4EAC7B8F6901}" dt="2023-03-07T09:58:19.435" v="17" actId="26606"/>
          <ac:spMkLst>
            <pc:docMk/>
            <pc:sldMk cId="2641163380" sldId="256"/>
            <ac:spMk id="10" creationId="{6DA65B90-7B06-4499-91BA-CDDD36132481}"/>
          </ac:spMkLst>
        </pc:spChg>
        <pc:spChg chg="add">
          <ac:chgData name="Sébastien Morichon" userId="eedfabe24ec386d6" providerId="LiveId" clId="{4349D043-9573-434B-9273-4EAC7B8F6901}" dt="2023-03-07T09:58:19.435" v="17" actId="26606"/>
          <ac:spMkLst>
            <pc:docMk/>
            <pc:sldMk cId="2641163380" sldId="256"/>
            <ac:spMk id="12" creationId="{C3B492FA-F7E7-4C37-A395-EC3426FA8180}"/>
          </ac:spMkLst>
        </pc:spChg>
        <pc:spChg chg="add">
          <ac:chgData name="Sébastien Morichon" userId="eedfabe24ec386d6" providerId="LiveId" clId="{4349D043-9573-434B-9273-4EAC7B8F6901}" dt="2023-03-07T09:58:19.435" v="17" actId="26606"/>
          <ac:spMkLst>
            <pc:docMk/>
            <pc:sldMk cId="2641163380" sldId="256"/>
            <ac:spMk id="14" creationId="{C1D41860-C334-4AEF-B2BB-71CB98CC8565}"/>
          </ac:spMkLst>
        </pc:spChg>
        <pc:picChg chg="add mod">
          <ac:chgData name="Sébastien Morichon" userId="eedfabe24ec386d6" providerId="LiveId" clId="{4349D043-9573-434B-9273-4EAC7B8F6901}" dt="2023-03-07T09:58:19.435" v="17" actId="26606"/>
          <ac:picMkLst>
            <pc:docMk/>
            <pc:sldMk cId="2641163380" sldId="256"/>
            <ac:picMk id="5" creationId="{0A083E20-77B3-85BA-EF87-7EACDC1DA0E6}"/>
          </ac:picMkLst>
        </pc:picChg>
      </pc:sldChg>
      <pc:sldChg chg="new del">
        <pc:chgData name="Sébastien Morichon" userId="eedfabe24ec386d6" providerId="LiveId" clId="{4349D043-9573-434B-9273-4EAC7B8F6901}" dt="2023-03-07T10:00:12.225" v="417" actId="2696"/>
        <pc:sldMkLst>
          <pc:docMk/>
          <pc:sldMk cId="789115433" sldId="257"/>
        </pc:sldMkLst>
      </pc:sldChg>
      <pc:sldChg chg="addSp delSp modSp new mod modNotesTx">
        <pc:chgData name="Sébastien Morichon" userId="eedfabe24ec386d6" providerId="LiveId" clId="{4349D043-9573-434B-9273-4EAC7B8F6901}" dt="2023-03-10T18:04:34.853" v="5273" actId="12"/>
        <pc:sldMkLst>
          <pc:docMk/>
          <pc:sldMk cId="2749728744" sldId="257"/>
        </pc:sldMkLst>
        <pc:spChg chg="mod">
          <ac:chgData name="Sébastien Morichon" userId="eedfabe24ec386d6" providerId="LiveId" clId="{4349D043-9573-434B-9273-4EAC7B8F6901}" dt="2023-03-10T09:18:44.290" v="936" actId="20577"/>
          <ac:spMkLst>
            <pc:docMk/>
            <pc:sldMk cId="2749728744" sldId="257"/>
            <ac:spMk id="2" creationId="{7DA80386-FCCC-7B53-6971-5B8A209FEB80}"/>
          </ac:spMkLst>
        </pc:spChg>
        <pc:spChg chg="del">
          <ac:chgData name="Sébastien Morichon" userId="eedfabe24ec386d6" providerId="LiveId" clId="{4349D043-9573-434B-9273-4EAC7B8F6901}" dt="2023-03-07T10:02:03.568" v="464" actId="478"/>
          <ac:spMkLst>
            <pc:docMk/>
            <pc:sldMk cId="2749728744" sldId="257"/>
            <ac:spMk id="3" creationId="{5A3D4938-67E7-F5DB-BF28-56F5AA8D5E94}"/>
          </ac:spMkLst>
        </pc:spChg>
        <pc:spChg chg="add mod">
          <ac:chgData name="Sébastien Morichon" userId="eedfabe24ec386d6" providerId="LiveId" clId="{4349D043-9573-434B-9273-4EAC7B8F6901}" dt="2023-03-10T09:26:12.214" v="1070" actId="164"/>
          <ac:spMkLst>
            <pc:docMk/>
            <pc:sldMk cId="2749728744" sldId="257"/>
            <ac:spMk id="4" creationId="{6B1B4AA7-1BCB-ED1C-E666-89B6283CC62B}"/>
          </ac:spMkLst>
        </pc:spChg>
        <pc:spChg chg="add del mod">
          <ac:chgData name="Sébastien Morichon" userId="eedfabe24ec386d6" providerId="LiveId" clId="{4349D043-9573-434B-9273-4EAC7B8F6901}" dt="2023-03-10T09:18:27.791" v="919" actId="478"/>
          <ac:spMkLst>
            <pc:docMk/>
            <pc:sldMk cId="2749728744" sldId="257"/>
            <ac:spMk id="5" creationId="{564860FA-DDB0-2328-1BC0-193845DCF3A1}"/>
          </ac:spMkLst>
        </pc:spChg>
        <pc:spChg chg="add mod">
          <ac:chgData name="Sébastien Morichon" userId="eedfabe24ec386d6" providerId="LiveId" clId="{4349D043-9573-434B-9273-4EAC7B8F6901}" dt="2023-03-10T18:04:34.853" v="5273" actId="12"/>
          <ac:spMkLst>
            <pc:docMk/>
            <pc:sldMk cId="2749728744" sldId="257"/>
            <ac:spMk id="6" creationId="{FD4540C0-C696-1579-F15F-8206ACF2555F}"/>
          </ac:spMkLst>
        </pc:spChg>
        <pc:spChg chg="add mod">
          <ac:chgData name="Sébastien Morichon" userId="eedfabe24ec386d6" providerId="LiveId" clId="{4349D043-9573-434B-9273-4EAC7B8F6901}" dt="2023-03-10T09:26:08.749" v="1069" actId="164"/>
          <ac:spMkLst>
            <pc:docMk/>
            <pc:sldMk cId="2749728744" sldId="257"/>
            <ac:spMk id="8" creationId="{C9B3A243-5DCD-FF36-3F0E-3E7F739A4392}"/>
          </ac:spMkLst>
        </pc:spChg>
        <pc:spChg chg="add mod">
          <ac:chgData name="Sébastien Morichon" userId="eedfabe24ec386d6" providerId="LiveId" clId="{4349D043-9573-434B-9273-4EAC7B8F6901}" dt="2023-03-10T09:26:12.214" v="1070" actId="164"/>
          <ac:spMkLst>
            <pc:docMk/>
            <pc:sldMk cId="2749728744" sldId="257"/>
            <ac:spMk id="9" creationId="{785F19DF-8DA2-A2B2-16D5-CB0D54FC041D}"/>
          </ac:spMkLst>
        </pc:spChg>
        <pc:spChg chg="add mod">
          <ac:chgData name="Sébastien Morichon" userId="eedfabe24ec386d6" providerId="LiveId" clId="{4349D043-9573-434B-9273-4EAC7B8F6901}" dt="2023-03-10T09:26:08.749" v="1069" actId="164"/>
          <ac:spMkLst>
            <pc:docMk/>
            <pc:sldMk cId="2749728744" sldId="257"/>
            <ac:spMk id="10" creationId="{394EF2E6-CC21-256C-4776-79B877D78A3C}"/>
          </ac:spMkLst>
        </pc:spChg>
        <pc:spChg chg="add mod">
          <ac:chgData name="Sébastien Morichon" userId="eedfabe24ec386d6" providerId="LiveId" clId="{4349D043-9573-434B-9273-4EAC7B8F6901}" dt="2023-03-10T09:26:16" v="1071" actId="164"/>
          <ac:spMkLst>
            <pc:docMk/>
            <pc:sldMk cId="2749728744" sldId="257"/>
            <ac:spMk id="11" creationId="{0F1501C4-232C-A33D-9AE0-6C5BE7FE21DE}"/>
          </ac:spMkLst>
        </pc:spChg>
        <pc:grpChg chg="add mod">
          <ac:chgData name="Sébastien Morichon" userId="eedfabe24ec386d6" providerId="LiveId" clId="{4349D043-9573-434B-9273-4EAC7B8F6901}" dt="2023-03-10T09:26:22.921" v="1072" actId="1076"/>
          <ac:grpSpMkLst>
            <pc:docMk/>
            <pc:sldMk cId="2749728744" sldId="257"/>
            <ac:grpSpMk id="12" creationId="{4D036529-1263-D363-28CB-1BBCA1C2FFF7}"/>
          </ac:grpSpMkLst>
        </pc:grpChg>
        <pc:grpChg chg="add mod">
          <ac:chgData name="Sébastien Morichon" userId="eedfabe24ec386d6" providerId="LiveId" clId="{4349D043-9573-434B-9273-4EAC7B8F6901}" dt="2023-03-10T09:26:12.214" v="1070" actId="164"/>
          <ac:grpSpMkLst>
            <pc:docMk/>
            <pc:sldMk cId="2749728744" sldId="257"/>
            <ac:grpSpMk id="13" creationId="{21A2AF18-5DD2-4992-53D0-B6B1B536D58E}"/>
          </ac:grpSpMkLst>
        </pc:grpChg>
        <pc:grpChg chg="add mod">
          <ac:chgData name="Sébastien Morichon" userId="eedfabe24ec386d6" providerId="LiveId" clId="{4349D043-9573-434B-9273-4EAC7B8F6901}" dt="2023-03-10T09:26:16" v="1071" actId="164"/>
          <ac:grpSpMkLst>
            <pc:docMk/>
            <pc:sldMk cId="2749728744" sldId="257"/>
            <ac:grpSpMk id="14" creationId="{384C55D6-8872-571C-BB8D-3392A36ED314}"/>
          </ac:grpSpMkLst>
        </pc:grpChg>
      </pc:sldChg>
      <pc:sldChg chg="addSp delSp modSp new del mod modClrScheme chgLayout">
        <pc:chgData name="Sébastien Morichon" userId="eedfabe24ec386d6" providerId="LiveId" clId="{4349D043-9573-434B-9273-4EAC7B8F6901}" dt="2023-03-07T10:00:12.061" v="416" actId="2696"/>
        <pc:sldMkLst>
          <pc:docMk/>
          <pc:sldMk cId="1653523769" sldId="258"/>
        </pc:sldMkLst>
        <pc:spChg chg="del mod ord">
          <ac:chgData name="Sébastien Morichon" userId="eedfabe24ec386d6" providerId="LiveId" clId="{4349D043-9573-434B-9273-4EAC7B8F6901}" dt="2023-03-07T09:59:55.770" v="316" actId="700"/>
          <ac:spMkLst>
            <pc:docMk/>
            <pc:sldMk cId="1653523769" sldId="258"/>
            <ac:spMk id="2" creationId="{6CEB8F32-67CA-108C-5BB4-13189998EA64}"/>
          </ac:spMkLst>
        </pc:spChg>
        <pc:spChg chg="del mod ord">
          <ac:chgData name="Sébastien Morichon" userId="eedfabe24ec386d6" providerId="LiveId" clId="{4349D043-9573-434B-9273-4EAC7B8F6901}" dt="2023-03-07T09:59:55.770" v="316" actId="700"/>
          <ac:spMkLst>
            <pc:docMk/>
            <pc:sldMk cId="1653523769" sldId="258"/>
            <ac:spMk id="3" creationId="{E210C8C6-0AAB-39C9-C259-F0BB251A29D7}"/>
          </ac:spMkLst>
        </pc:spChg>
        <pc:spChg chg="add mod ord">
          <ac:chgData name="Sébastien Morichon" userId="eedfabe24ec386d6" providerId="LiveId" clId="{4349D043-9573-434B-9273-4EAC7B8F6901}" dt="2023-03-07T09:59:55.770" v="316" actId="700"/>
          <ac:spMkLst>
            <pc:docMk/>
            <pc:sldMk cId="1653523769" sldId="258"/>
            <ac:spMk id="4" creationId="{F027AB7E-ADDB-9727-BC3A-EDF83405BABA}"/>
          </ac:spMkLst>
        </pc:spChg>
        <pc:spChg chg="add mod ord">
          <ac:chgData name="Sébastien Morichon" userId="eedfabe24ec386d6" providerId="LiveId" clId="{4349D043-9573-434B-9273-4EAC7B8F6901}" dt="2023-03-07T09:59:55.770" v="316" actId="700"/>
          <ac:spMkLst>
            <pc:docMk/>
            <pc:sldMk cId="1653523769" sldId="258"/>
            <ac:spMk id="5" creationId="{F93F4D9B-99B3-C5BE-2CD8-801E148B649C}"/>
          </ac:spMkLst>
        </pc:spChg>
      </pc:sldChg>
      <pc:sldChg chg="modSp new mod">
        <pc:chgData name="Sébastien Morichon" userId="eedfabe24ec386d6" providerId="LiveId" clId="{4349D043-9573-434B-9273-4EAC7B8F6901}" dt="2023-03-10T09:26:57.290" v="1083" actId="2711"/>
        <pc:sldMkLst>
          <pc:docMk/>
          <pc:sldMk cId="2097149806" sldId="258"/>
        </pc:sldMkLst>
        <pc:spChg chg="mod">
          <ac:chgData name="Sébastien Morichon" userId="eedfabe24ec386d6" providerId="LiveId" clId="{4349D043-9573-434B-9273-4EAC7B8F6901}" dt="2023-03-10T09:26:57.290" v="1083" actId="2711"/>
          <ac:spMkLst>
            <pc:docMk/>
            <pc:sldMk cId="2097149806" sldId="258"/>
            <ac:spMk id="2" creationId="{2CF1FAE0-ED5A-28BE-CC79-AE354B43AADD}"/>
          </ac:spMkLst>
        </pc:spChg>
      </pc:sldChg>
      <pc:sldChg chg="addSp delSp modSp new mod">
        <pc:chgData name="Sébastien Morichon" userId="eedfabe24ec386d6" providerId="LiveId" clId="{4349D043-9573-434B-9273-4EAC7B8F6901}" dt="2023-03-10T18:16:30.993" v="5490" actId="20577"/>
        <pc:sldMkLst>
          <pc:docMk/>
          <pc:sldMk cId="1456211000" sldId="259"/>
        </pc:sldMkLst>
        <pc:spChg chg="del">
          <ac:chgData name="Sébastien Morichon" userId="eedfabe24ec386d6" providerId="LiveId" clId="{4349D043-9573-434B-9273-4EAC7B8F6901}" dt="2023-03-10T09:27:16.817" v="1086" actId="478"/>
          <ac:spMkLst>
            <pc:docMk/>
            <pc:sldMk cId="1456211000" sldId="259"/>
            <ac:spMk id="2" creationId="{F7548F2C-A3F1-774C-AE1E-17CB0E8A1DD6}"/>
          </ac:spMkLst>
        </pc:spChg>
        <pc:spChg chg="del">
          <ac:chgData name="Sébastien Morichon" userId="eedfabe24ec386d6" providerId="LiveId" clId="{4349D043-9573-434B-9273-4EAC7B8F6901}" dt="2023-03-10T09:27:18.326" v="1087" actId="478"/>
          <ac:spMkLst>
            <pc:docMk/>
            <pc:sldMk cId="1456211000" sldId="259"/>
            <ac:spMk id="3" creationId="{5A8AE403-5938-933E-DD78-6E43DF82712B}"/>
          </ac:spMkLst>
        </pc:spChg>
        <pc:spChg chg="mod">
          <ac:chgData name="Sébastien Morichon" userId="eedfabe24ec386d6" providerId="LiveId" clId="{4349D043-9573-434B-9273-4EAC7B8F6901}" dt="2023-03-10T09:27:14.805" v="1085"/>
          <ac:spMkLst>
            <pc:docMk/>
            <pc:sldMk cId="1456211000" sldId="259"/>
            <ac:spMk id="5" creationId="{10140F83-4DC0-2D5A-1EB0-EBEE7DA8536E}"/>
          </ac:spMkLst>
        </pc:spChg>
        <pc:spChg chg="mod">
          <ac:chgData name="Sébastien Morichon" userId="eedfabe24ec386d6" providerId="LiveId" clId="{4349D043-9573-434B-9273-4EAC7B8F6901}" dt="2023-03-10T09:27:14.805" v="1085"/>
          <ac:spMkLst>
            <pc:docMk/>
            <pc:sldMk cId="1456211000" sldId="259"/>
            <ac:spMk id="6" creationId="{13CE0695-3E13-2E5C-B3AE-C9E23E5845D9}"/>
          </ac:spMkLst>
        </pc:spChg>
        <pc:spChg chg="add mod">
          <ac:chgData name="Sébastien Morichon" userId="eedfabe24ec386d6" providerId="LiveId" clId="{4349D043-9573-434B-9273-4EAC7B8F6901}" dt="2023-03-10T09:58:14.449" v="1890" actId="1076"/>
          <ac:spMkLst>
            <pc:docMk/>
            <pc:sldMk cId="1456211000" sldId="259"/>
            <ac:spMk id="7" creationId="{00F34276-6EC8-F1DE-E6DE-21B557ABF2D6}"/>
          </ac:spMkLst>
        </pc:spChg>
        <pc:spChg chg="add mod">
          <ac:chgData name="Sébastien Morichon" userId="eedfabe24ec386d6" providerId="LiveId" clId="{4349D043-9573-434B-9273-4EAC7B8F6901}" dt="2023-03-10T09:35:25.392" v="1264" actId="1076"/>
          <ac:spMkLst>
            <pc:docMk/>
            <pc:sldMk cId="1456211000" sldId="259"/>
            <ac:spMk id="9" creationId="{95842A79-1C98-4141-5078-047A966DD5DE}"/>
          </ac:spMkLst>
        </pc:spChg>
        <pc:spChg chg="add mod">
          <ac:chgData name="Sébastien Morichon" userId="eedfabe24ec386d6" providerId="LiveId" clId="{4349D043-9573-434B-9273-4EAC7B8F6901}" dt="2023-03-10T09:35:27.824" v="1265" actId="1076"/>
          <ac:spMkLst>
            <pc:docMk/>
            <pc:sldMk cId="1456211000" sldId="259"/>
            <ac:spMk id="10" creationId="{FE3005EB-6FE8-F83D-A982-AE07EA34A897}"/>
          </ac:spMkLst>
        </pc:spChg>
        <pc:spChg chg="add mod">
          <ac:chgData name="Sébastien Morichon" userId="eedfabe24ec386d6" providerId="LiveId" clId="{4349D043-9573-434B-9273-4EAC7B8F6901}" dt="2023-03-10T09:35:33.274" v="1266" actId="1076"/>
          <ac:spMkLst>
            <pc:docMk/>
            <pc:sldMk cId="1456211000" sldId="259"/>
            <ac:spMk id="11" creationId="{24651CE2-F1D2-2D54-62AA-486E33E2F674}"/>
          </ac:spMkLst>
        </pc:spChg>
        <pc:spChg chg="add mod">
          <ac:chgData name="Sébastien Morichon" userId="eedfabe24ec386d6" providerId="LiveId" clId="{4349D043-9573-434B-9273-4EAC7B8F6901}" dt="2023-03-10T09:35:44.357" v="1269" actId="1076"/>
          <ac:spMkLst>
            <pc:docMk/>
            <pc:sldMk cId="1456211000" sldId="259"/>
            <ac:spMk id="12" creationId="{507214D7-E5E9-56E9-86D1-CBB15D493863}"/>
          </ac:spMkLst>
        </pc:spChg>
        <pc:spChg chg="add mod">
          <ac:chgData name="Sébastien Morichon" userId="eedfabe24ec386d6" providerId="LiveId" clId="{4349D043-9573-434B-9273-4EAC7B8F6901}" dt="2023-03-10T09:35:41.658" v="1268" actId="1076"/>
          <ac:spMkLst>
            <pc:docMk/>
            <pc:sldMk cId="1456211000" sldId="259"/>
            <ac:spMk id="13" creationId="{851FDBDE-1FD6-4A7F-7100-FE3828CD7EF3}"/>
          </ac:spMkLst>
        </pc:spChg>
        <pc:spChg chg="add mod">
          <ac:chgData name="Sébastien Morichon" userId="eedfabe24ec386d6" providerId="LiveId" clId="{4349D043-9573-434B-9273-4EAC7B8F6901}" dt="2023-03-10T09:35:37.091" v="1267" actId="1076"/>
          <ac:spMkLst>
            <pc:docMk/>
            <pc:sldMk cId="1456211000" sldId="259"/>
            <ac:spMk id="14" creationId="{2BD4AE79-B384-7EDF-5CF2-C8160A7283B4}"/>
          </ac:spMkLst>
        </pc:spChg>
        <pc:spChg chg="add del mod">
          <ac:chgData name="Sébastien Morichon" userId="eedfabe24ec386d6" providerId="LiveId" clId="{4349D043-9573-434B-9273-4EAC7B8F6901}" dt="2023-03-10T09:33:19.209" v="1231" actId="478"/>
          <ac:spMkLst>
            <pc:docMk/>
            <pc:sldMk cId="1456211000" sldId="259"/>
            <ac:spMk id="15" creationId="{028B4BF5-A0C1-252C-69DF-369CD954AAE3}"/>
          </ac:spMkLst>
        </pc:spChg>
        <pc:spChg chg="add del mod">
          <ac:chgData name="Sébastien Morichon" userId="eedfabe24ec386d6" providerId="LiveId" clId="{4349D043-9573-434B-9273-4EAC7B8F6901}" dt="2023-03-10T09:33:18.828" v="1230" actId="478"/>
          <ac:spMkLst>
            <pc:docMk/>
            <pc:sldMk cId="1456211000" sldId="259"/>
            <ac:spMk id="16" creationId="{E1A8B8B3-3033-5F68-586C-9B190CBB62DC}"/>
          </ac:spMkLst>
        </pc:spChg>
        <pc:spChg chg="add del mod">
          <ac:chgData name="Sébastien Morichon" userId="eedfabe24ec386d6" providerId="LiveId" clId="{4349D043-9573-434B-9273-4EAC7B8F6901}" dt="2023-03-10T09:33:18.157" v="1229" actId="478"/>
          <ac:spMkLst>
            <pc:docMk/>
            <pc:sldMk cId="1456211000" sldId="259"/>
            <ac:spMk id="17" creationId="{DD34AE17-BB6A-58D3-60D2-8DF3F3264FFD}"/>
          </ac:spMkLst>
        </pc:spChg>
        <pc:spChg chg="add del mod">
          <ac:chgData name="Sébastien Morichon" userId="eedfabe24ec386d6" providerId="LiveId" clId="{4349D043-9573-434B-9273-4EAC7B8F6901}" dt="2023-03-10T09:33:19.946" v="1232" actId="478"/>
          <ac:spMkLst>
            <pc:docMk/>
            <pc:sldMk cId="1456211000" sldId="259"/>
            <ac:spMk id="18" creationId="{65152C1C-74DD-D729-302B-538452412608}"/>
          </ac:spMkLst>
        </pc:spChg>
        <pc:spChg chg="add del mod">
          <ac:chgData name="Sébastien Morichon" userId="eedfabe24ec386d6" providerId="LiveId" clId="{4349D043-9573-434B-9273-4EAC7B8F6901}" dt="2023-03-10T09:33:20.396" v="1234" actId="478"/>
          <ac:spMkLst>
            <pc:docMk/>
            <pc:sldMk cId="1456211000" sldId="259"/>
            <ac:spMk id="19" creationId="{E1397F13-D320-C6B4-675B-D509228D7C05}"/>
          </ac:spMkLst>
        </pc:spChg>
        <pc:spChg chg="add del mod">
          <ac:chgData name="Sébastien Morichon" userId="eedfabe24ec386d6" providerId="LiveId" clId="{4349D043-9573-434B-9273-4EAC7B8F6901}" dt="2023-03-10T09:33:21.116" v="1235" actId="478"/>
          <ac:spMkLst>
            <pc:docMk/>
            <pc:sldMk cId="1456211000" sldId="259"/>
            <ac:spMk id="20" creationId="{EEF74356-35A5-1DFE-4071-E11A5F2131C3}"/>
          </ac:spMkLst>
        </pc:spChg>
        <pc:spChg chg="add mod">
          <ac:chgData name="Sébastien Morichon" userId="eedfabe24ec386d6" providerId="LiveId" clId="{4349D043-9573-434B-9273-4EAC7B8F6901}" dt="2023-03-10T09:34:20.701" v="1251" actId="207"/>
          <ac:spMkLst>
            <pc:docMk/>
            <pc:sldMk cId="1456211000" sldId="259"/>
            <ac:spMk id="21" creationId="{81334429-1550-1969-0875-BB1A4A7231DB}"/>
          </ac:spMkLst>
        </pc:spChg>
        <pc:spChg chg="add mod">
          <ac:chgData name="Sébastien Morichon" userId="eedfabe24ec386d6" providerId="LiveId" clId="{4349D043-9573-434B-9273-4EAC7B8F6901}" dt="2023-03-10T09:34:20.701" v="1251" actId="207"/>
          <ac:spMkLst>
            <pc:docMk/>
            <pc:sldMk cId="1456211000" sldId="259"/>
            <ac:spMk id="22" creationId="{E68152D6-6B0A-FE9B-DEB7-31432FF09512}"/>
          </ac:spMkLst>
        </pc:spChg>
        <pc:spChg chg="add mod">
          <ac:chgData name="Sébastien Morichon" userId="eedfabe24ec386d6" providerId="LiveId" clId="{4349D043-9573-434B-9273-4EAC7B8F6901}" dt="2023-03-10T09:34:20.701" v="1251" actId="207"/>
          <ac:spMkLst>
            <pc:docMk/>
            <pc:sldMk cId="1456211000" sldId="259"/>
            <ac:spMk id="23" creationId="{D61CC1D9-7C6D-9E3E-BD2F-EC15DBD747F2}"/>
          </ac:spMkLst>
        </pc:spChg>
        <pc:spChg chg="add mod">
          <ac:chgData name="Sébastien Morichon" userId="eedfabe24ec386d6" providerId="LiveId" clId="{4349D043-9573-434B-9273-4EAC7B8F6901}" dt="2023-03-10T09:34:20.701" v="1251" actId="207"/>
          <ac:spMkLst>
            <pc:docMk/>
            <pc:sldMk cId="1456211000" sldId="259"/>
            <ac:spMk id="24" creationId="{99D0527B-C754-0319-F27D-095C14028A30}"/>
          </ac:spMkLst>
        </pc:spChg>
        <pc:spChg chg="add mod">
          <ac:chgData name="Sébastien Morichon" userId="eedfabe24ec386d6" providerId="LiveId" clId="{4349D043-9573-434B-9273-4EAC7B8F6901}" dt="2023-03-10T09:34:20.701" v="1251" actId="207"/>
          <ac:spMkLst>
            <pc:docMk/>
            <pc:sldMk cId="1456211000" sldId="259"/>
            <ac:spMk id="25" creationId="{F93B6A08-B3CD-CD4B-5FFC-20696227C7DD}"/>
          </ac:spMkLst>
        </pc:spChg>
        <pc:spChg chg="add mod">
          <ac:chgData name="Sébastien Morichon" userId="eedfabe24ec386d6" providerId="LiveId" clId="{4349D043-9573-434B-9273-4EAC7B8F6901}" dt="2023-03-10T09:34:20.701" v="1251" actId="207"/>
          <ac:spMkLst>
            <pc:docMk/>
            <pc:sldMk cId="1456211000" sldId="259"/>
            <ac:spMk id="26" creationId="{DE22F707-9811-FCE6-8A91-77AE53676853}"/>
          </ac:spMkLst>
        </pc:spChg>
        <pc:spChg chg="add mod">
          <ac:chgData name="Sébastien Morichon" userId="eedfabe24ec386d6" providerId="LiveId" clId="{4349D043-9573-434B-9273-4EAC7B8F6901}" dt="2023-03-10T18:14:45.070" v="5320" actId="20577"/>
          <ac:spMkLst>
            <pc:docMk/>
            <pc:sldMk cId="1456211000" sldId="259"/>
            <ac:spMk id="27" creationId="{59EE8072-4DE1-B634-3813-96264DB8728D}"/>
          </ac:spMkLst>
        </pc:spChg>
        <pc:spChg chg="add mod">
          <ac:chgData name="Sébastien Morichon" userId="eedfabe24ec386d6" providerId="LiveId" clId="{4349D043-9573-434B-9273-4EAC7B8F6901}" dt="2023-03-10T18:16:30.993" v="5490" actId="20577"/>
          <ac:spMkLst>
            <pc:docMk/>
            <pc:sldMk cId="1456211000" sldId="259"/>
            <ac:spMk id="28" creationId="{96ED563B-10F2-4784-D285-E49C8BFE7C8E}"/>
          </ac:spMkLst>
        </pc:spChg>
        <pc:spChg chg="add mod">
          <ac:chgData name="Sébastien Morichon" userId="eedfabe24ec386d6" providerId="LiveId" clId="{4349D043-9573-434B-9273-4EAC7B8F6901}" dt="2023-03-10T09:39:19.609" v="1418" actId="20577"/>
          <ac:spMkLst>
            <pc:docMk/>
            <pc:sldMk cId="1456211000" sldId="259"/>
            <ac:spMk id="29" creationId="{A4FF087D-32B7-781B-0961-16C6B2402C46}"/>
          </ac:spMkLst>
        </pc:spChg>
        <pc:spChg chg="add mod">
          <ac:chgData name="Sébastien Morichon" userId="eedfabe24ec386d6" providerId="LiveId" clId="{4349D043-9573-434B-9273-4EAC7B8F6901}" dt="2023-03-10T09:40:18.855" v="1497" actId="20577"/>
          <ac:spMkLst>
            <pc:docMk/>
            <pc:sldMk cId="1456211000" sldId="259"/>
            <ac:spMk id="30" creationId="{AF6EB9E9-BC49-A8F6-3E19-86CC03E7194D}"/>
          </ac:spMkLst>
        </pc:spChg>
        <pc:spChg chg="add mod">
          <ac:chgData name="Sébastien Morichon" userId="eedfabe24ec386d6" providerId="LiveId" clId="{4349D043-9573-434B-9273-4EAC7B8F6901}" dt="2023-03-10T18:16:09.993" v="5484" actId="20577"/>
          <ac:spMkLst>
            <pc:docMk/>
            <pc:sldMk cId="1456211000" sldId="259"/>
            <ac:spMk id="31" creationId="{57D98453-BB45-DC72-5029-E589C455B59C}"/>
          </ac:spMkLst>
        </pc:spChg>
        <pc:spChg chg="add mod">
          <ac:chgData name="Sébastien Morichon" userId="eedfabe24ec386d6" providerId="LiveId" clId="{4349D043-9573-434B-9273-4EAC7B8F6901}" dt="2023-03-10T18:15:25.559" v="5406" actId="20577"/>
          <ac:spMkLst>
            <pc:docMk/>
            <pc:sldMk cId="1456211000" sldId="259"/>
            <ac:spMk id="32" creationId="{5D230B7A-9980-01DB-E0F1-C957BE8ED148}"/>
          </ac:spMkLst>
        </pc:spChg>
        <pc:spChg chg="add mod">
          <ac:chgData name="Sébastien Morichon" userId="eedfabe24ec386d6" providerId="LiveId" clId="{4349D043-9573-434B-9273-4EAC7B8F6901}" dt="2023-03-10T09:42:27.529" v="1630" actId="403"/>
          <ac:spMkLst>
            <pc:docMk/>
            <pc:sldMk cId="1456211000" sldId="259"/>
            <ac:spMk id="33" creationId="{70512AF2-7C9F-975D-A54A-3FCC877B7085}"/>
          </ac:spMkLst>
        </pc:spChg>
        <pc:grpChg chg="add del mod">
          <ac:chgData name="Sébastien Morichon" userId="eedfabe24ec386d6" providerId="LiveId" clId="{4349D043-9573-434B-9273-4EAC7B8F6901}" dt="2023-03-10T18:10:26.693" v="5304" actId="478"/>
          <ac:grpSpMkLst>
            <pc:docMk/>
            <pc:sldMk cId="1456211000" sldId="259"/>
            <ac:grpSpMk id="4" creationId="{D3F2F12B-C5D6-C938-18D6-53568725D2CC}"/>
          </ac:grpSpMkLst>
        </pc:grpChg>
        <pc:graphicFrameChg chg="add del mod">
          <ac:chgData name="Sébastien Morichon" userId="eedfabe24ec386d6" providerId="LiveId" clId="{4349D043-9573-434B-9273-4EAC7B8F6901}" dt="2023-03-10T09:28:59.268" v="1111" actId="478"/>
          <ac:graphicFrameMkLst>
            <pc:docMk/>
            <pc:sldMk cId="1456211000" sldId="259"/>
            <ac:graphicFrameMk id="8" creationId="{8E09A850-B3B7-17D7-3B86-578F24DDBD4B}"/>
          </ac:graphicFrameMkLst>
        </pc:graphicFrameChg>
      </pc:sldChg>
      <pc:sldChg chg="addSp delSp modSp new mod">
        <pc:chgData name="Sébastien Morichon" userId="eedfabe24ec386d6" providerId="LiveId" clId="{4349D043-9573-434B-9273-4EAC7B8F6901}" dt="2023-03-10T10:34:19.344" v="2677" actId="1076"/>
        <pc:sldMkLst>
          <pc:docMk/>
          <pc:sldMk cId="2045184415" sldId="260"/>
        </pc:sldMkLst>
        <pc:spChg chg="del">
          <ac:chgData name="Sébastien Morichon" userId="eedfabe24ec386d6" providerId="LiveId" clId="{4349D043-9573-434B-9273-4EAC7B8F6901}" dt="2023-03-10T09:49:37.202" v="1670" actId="478"/>
          <ac:spMkLst>
            <pc:docMk/>
            <pc:sldMk cId="2045184415" sldId="260"/>
            <ac:spMk id="2" creationId="{94799D12-EC38-4E26-0ED6-2D470ACEFE0E}"/>
          </ac:spMkLst>
        </pc:spChg>
        <pc:spChg chg="del">
          <ac:chgData name="Sébastien Morichon" userId="eedfabe24ec386d6" providerId="LiveId" clId="{4349D043-9573-434B-9273-4EAC7B8F6901}" dt="2023-03-10T09:49:37.202" v="1670" actId="478"/>
          <ac:spMkLst>
            <pc:docMk/>
            <pc:sldMk cId="2045184415" sldId="260"/>
            <ac:spMk id="3" creationId="{2F1FE8CF-885E-8431-D26D-94F4E1244C56}"/>
          </ac:spMkLst>
        </pc:spChg>
        <pc:spChg chg="mod">
          <ac:chgData name="Sébastien Morichon" userId="eedfabe24ec386d6" providerId="LiveId" clId="{4349D043-9573-434B-9273-4EAC7B8F6901}" dt="2023-03-10T09:49:38.747" v="1671"/>
          <ac:spMkLst>
            <pc:docMk/>
            <pc:sldMk cId="2045184415" sldId="260"/>
            <ac:spMk id="5" creationId="{65885C33-C69F-F6A2-0ABC-834230AF4F17}"/>
          </ac:spMkLst>
        </pc:spChg>
        <pc:spChg chg="mod">
          <ac:chgData name="Sébastien Morichon" userId="eedfabe24ec386d6" providerId="LiveId" clId="{4349D043-9573-434B-9273-4EAC7B8F6901}" dt="2023-03-10T09:49:38.747" v="1671"/>
          <ac:spMkLst>
            <pc:docMk/>
            <pc:sldMk cId="2045184415" sldId="260"/>
            <ac:spMk id="6" creationId="{3F3CFA9E-0F98-CE42-95C2-B104651E3A3E}"/>
          </ac:spMkLst>
        </pc:spChg>
        <pc:spChg chg="add del mod">
          <ac:chgData name="Sébastien Morichon" userId="eedfabe24ec386d6" providerId="LiveId" clId="{4349D043-9573-434B-9273-4EAC7B8F6901}" dt="2023-03-10T10:06:17.609" v="2124" actId="478"/>
          <ac:spMkLst>
            <pc:docMk/>
            <pc:sldMk cId="2045184415" sldId="260"/>
            <ac:spMk id="7" creationId="{72BDA873-4001-CBB3-9658-8C0B57BE5824}"/>
          </ac:spMkLst>
        </pc:spChg>
        <pc:spChg chg="add mod">
          <ac:chgData name="Sébastien Morichon" userId="eedfabe24ec386d6" providerId="LiveId" clId="{4349D043-9573-434B-9273-4EAC7B8F6901}" dt="2023-03-10T10:29:17.144" v="2580" actId="1076"/>
          <ac:spMkLst>
            <pc:docMk/>
            <pc:sldMk cId="2045184415" sldId="260"/>
            <ac:spMk id="8" creationId="{6C6ED90E-F9BC-59FC-0DC2-6D62E005DCFC}"/>
          </ac:spMkLst>
        </pc:spChg>
        <pc:spChg chg="add mod">
          <ac:chgData name="Sébastien Morichon" userId="eedfabe24ec386d6" providerId="LiveId" clId="{4349D043-9573-434B-9273-4EAC7B8F6901}" dt="2023-03-10T09:58:40.299" v="1900" actId="1076"/>
          <ac:spMkLst>
            <pc:docMk/>
            <pc:sldMk cId="2045184415" sldId="260"/>
            <ac:spMk id="9" creationId="{8F21ED52-0B6F-A484-0E55-0ADDCB9559DE}"/>
          </ac:spMkLst>
        </pc:spChg>
        <pc:spChg chg="add mod">
          <ac:chgData name="Sébastien Morichon" userId="eedfabe24ec386d6" providerId="LiveId" clId="{4349D043-9573-434B-9273-4EAC7B8F6901}" dt="2023-03-10T10:29:23.658" v="2582" actId="1076"/>
          <ac:spMkLst>
            <pc:docMk/>
            <pc:sldMk cId="2045184415" sldId="260"/>
            <ac:spMk id="10" creationId="{D39146AB-2DB8-9F5F-6C31-5EB2D555D55D}"/>
          </ac:spMkLst>
        </pc:spChg>
        <pc:spChg chg="add mod">
          <ac:chgData name="Sébastien Morichon" userId="eedfabe24ec386d6" providerId="LiveId" clId="{4349D043-9573-434B-9273-4EAC7B8F6901}" dt="2023-03-10T10:29:26.428" v="2583" actId="1076"/>
          <ac:spMkLst>
            <pc:docMk/>
            <pc:sldMk cId="2045184415" sldId="260"/>
            <ac:spMk id="11" creationId="{976D4A0F-6B89-0A3E-53AA-6912104CD687}"/>
          </ac:spMkLst>
        </pc:spChg>
        <pc:spChg chg="add mod">
          <ac:chgData name="Sébastien Morichon" userId="eedfabe24ec386d6" providerId="LiveId" clId="{4349D043-9573-434B-9273-4EAC7B8F6901}" dt="2023-03-10T10:29:29.693" v="2584" actId="1076"/>
          <ac:spMkLst>
            <pc:docMk/>
            <pc:sldMk cId="2045184415" sldId="260"/>
            <ac:spMk id="12" creationId="{8C8AA1D6-820E-474D-D690-57199D22E7BF}"/>
          </ac:spMkLst>
        </pc:spChg>
        <pc:spChg chg="add mod">
          <ac:chgData name="Sébastien Morichon" userId="eedfabe24ec386d6" providerId="LiveId" clId="{4349D043-9573-434B-9273-4EAC7B8F6901}" dt="2023-03-10T10:29:37.096" v="2586" actId="1076"/>
          <ac:spMkLst>
            <pc:docMk/>
            <pc:sldMk cId="2045184415" sldId="260"/>
            <ac:spMk id="14" creationId="{BA59F15B-64C9-2FF6-F2A0-DF76C68FB34B}"/>
          </ac:spMkLst>
        </pc:spChg>
        <pc:spChg chg="add mod">
          <ac:chgData name="Sébastien Morichon" userId="eedfabe24ec386d6" providerId="LiveId" clId="{4349D043-9573-434B-9273-4EAC7B8F6901}" dt="2023-03-10T10:29:37.096" v="2586" actId="1076"/>
          <ac:spMkLst>
            <pc:docMk/>
            <pc:sldMk cId="2045184415" sldId="260"/>
            <ac:spMk id="16" creationId="{BB005312-04A7-3053-8A72-863B52DF14DA}"/>
          </ac:spMkLst>
        </pc:spChg>
        <pc:spChg chg="add mod">
          <ac:chgData name="Sébastien Morichon" userId="eedfabe24ec386d6" providerId="LiveId" clId="{4349D043-9573-434B-9273-4EAC7B8F6901}" dt="2023-03-10T10:29:37.096" v="2586" actId="1076"/>
          <ac:spMkLst>
            <pc:docMk/>
            <pc:sldMk cId="2045184415" sldId="260"/>
            <ac:spMk id="18" creationId="{F8000C16-3271-ECB7-EF69-6F52A296ABEA}"/>
          </ac:spMkLst>
        </pc:spChg>
        <pc:spChg chg="add mod">
          <ac:chgData name="Sébastien Morichon" userId="eedfabe24ec386d6" providerId="LiveId" clId="{4349D043-9573-434B-9273-4EAC7B8F6901}" dt="2023-03-10T10:32:50.983" v="2654" actId="122"/>
          <ac:spMkLst>
            <pc:docMk/>
            <pc:sldMk cId="2045184415" sldId="260"/>
            <ac:spMk id="19" creationId="{20DCB612-5773-C5F5-7392-5F031F1BBF3E}"/>
          </ac:spMkLst>
        </pc:spChg>
        <pc:spChg chg="add mod">
          <ac:chgData name="Sébastien Morichon" userId="eedfabe24ec386d6" providerId="LiveId" clId="{4349D043-9573-434B-9273-4EAC7B8F6901}" dt="2023-03-10T10:32:50.983" v="2654" actId="122"/>
          <ac:spMkLst>
            <pc:docMk/>
            <pc:sldMk cId="2045184415" sldId="260"/>
            <ac:spMk id="20" creationId="{DA8CB9FE-0EEA-C7EC-D89D-E2BB4FF42FF0}"/>
          </ac:spMkLst>
        </pc:spChg>
        <pc:spChg chg="add mod">
          <ac:chgData name="Sébastien Morichon" userId="eedfabe24ec386d6" providerId="LiveId" clId="{4349D043-9573-434B-9273-4EAC7B8F6901}" dt="2023-03-10T10:32:50.983" v="2654" actId="122"/>
          <ac:spMkLst>
            <pc:docMk/>
            <pc:sldMk cId="2045184415" sldId="260"/>
            <ac:spMk id="21" creationId="{C7F75CEA-6D25-783B-BB88-1D37F4F6317D}"/>
          </ac:spMkLst>
        </pc:spChg>
        <pc:spChg chg="add mod">
          <ac:chgData name="Sébastien Morichon" userId="eedfabe24ec386d6" providerId="LiveId" clId="{4349D043-9573-434B-9273-4EAC7B8F6901}" dt="2023-03-10T10:29:53.762" v="2589" actId="1076"/>
          <ac:spMkLst>
            <pc:docMk/>
            <pc:sldMk cId="2045184415" sldId="260"/>
            <ac:spMk id="30" creationId="{257FA7AF-9A50-F254-F5D6-17B1FCE12621}"/>
          </ac:spMkLst>
        </pc:spChg>
        <pc:spChg chg="add mod">
          <ac:chgData name="Sébastien Morichon" userId="eedfabe24ec386d6" providerId="LiveId" clId="{4349D043-9573-434B-9273-4EAC7B8F6901}" dt="2023-03-10T10:33:05.809" v="2659" actId="1076"/>
          <ac:spMkLst>
            <pc:docMk/>
            <pc:sldMk cId="2045184415" sldId="260"/>
            <ac:spMk id="31" creationId="{6A58F95E-2A55-E4A3-B40D-7992EB785DD5}"/>
          </ac:spMkLst>
        </pc:spChg>
        <pc:spChg chg="add mod">
          <ac:chgData name="Sébastien Morichon" userId="eedfabe24ec386d6" providerId="LiveId" clId="{4349D043-9573-434B-9273-4EAC7B8F6901}" dt="2023-03-10T10:32:57.828" v="2656" actId="1076"/>
          <ac:spMkLst>
            <pc:docMk/>
            <pc:sldMk cId="2045184415" sldId="260"/>
            <ac:spMk id="33" creationId="{2C4EA7FF-191F-D87B-C1CA-DD5E80790136}"/>
          </ac:spMkLst>
        </pc:spChg>
        <pc:spChg chg="add del mod">
          <ac:chgData name="Sébastien Morichon" userId="eedfabe24ec386d6" providerId="LiveId" clId="{4349D043-9573-434B-9273-4EAC7B8F6901}" dt="2023-03-10T10:27:43.993" v="2568" actId="478"/>
          <ac:spMkLst>
            <pc:docMk/>
            <pc:sldMk cId="2045184415" sldId="260"/>
            <ac:spMk id="37" creationId="{CC835E59-B4E1-59BC-E9CF-B32BB32B98D7}"/>
          </ac:spMkLst>
        </pc:spChg>
        <pc:spChg chg="add del mod">
          <ac:chgData name="Sébastien Morichon" userId="eedfabe24ec386d6" providerId="LiveId" clId="{4349D043-9573-434B-9273-4EAC7B8F6901}" dt="2023-03-10T10:22:41.824" v="2406" actId="478"/>
          <ac:spMkLst>
            <pc:docMk/>
            <pc:sldMk cId="2045184415" sldId="260"/>
            <ac:spMk id="38" creationId="{F50B70E9-175D-6E9F-E993-58E34477CB61}"/>
          </ac:spMkLst>
        </pc:spChg>
        <pc:spChg chg="add del mod">
          <ac:chgData name="Sébastien Morichon" userId="eedfabe24ec386d6" providerId="LiveId" clId="{4349D043-9573-434B-9273-4EAC7B8F6901}" dt="2023-03-10T10:27:42.354" v="2567" actId="478"/>
          <ac:spMkLst>
            <pc:docMk/>
            <pc:sldMk cId="2045184415" sldId="260"/>
            <ac:spMk id="40" creationId="{FE7122C9-4641-A2EB-9693-3ACBBC716602}"/>
          </ac:spMkLst>
        </pc:spChg>
        <pc:spChg chg="add del mod">
          <ac:chgData name="Sébastien Morichon" userId="eedfabe24ec386d6" providerId="LiveId" clId="{4349D043-9573-434B-9273-4EAC7B8F6901}" dt="2023-03-10T10:27:47.122" v="2569" actId="478"/>
          <ac:spMkLst>
            <pc:docMk/>
            <pc:sldMk cId="2045184415" sldId="260"/>
            <ac:spMk id="41" creationId="{11FBCE6D-EC7B-C91A-2BF4-B636914D5182}"/>
          </ac:spMkLst>
        </pc:spChg>
        <pc:spChg chg="add del mod">
          <ac:chgData name="Sébastien Morichon" userId="eedfabe24ec386d6" providerId="LiveId" clId="{4349D043-9573-434B-9273-4EAC7B8F6901}" dt="2023-03-10T10:27:09.558" v="2564"/>
          <ac:spMkLst>
            <pc:docMk/>
            <pc:sldMk cId="2045184415" sldId="260"/>
            <ac:spMk id="42" creationId="{BB202765-F657-2BCC-1C53-2D6C389A73E9}"/>
          </ac:spMkLst>
        </pc:spChg>
        <pc:spChg chg="add mod">
          <ac:chgData name="Sébastien Morichon" userId="eedfabe24ec386d6" providerId="LiveId" clId="{4349D043-9573-434B-9273-4EAC7B8F6901}" dt="2023-03-10T10:34:19.344" v="2677" actId="1076"/>
          <ac:spMkLst>
            <pc:docMk/>
            <pc:sldMk cId="2045184415" sldId="260"/>
            <ac:spMk id="43" creationId="{23733764-8E65-8FE5-56F1-F53C85241F47}"/>
          </ac:spMkLst>
        </pc:spChg>
        <pc:spChg chg="add del mod">
          <ac:chgData name="Sébastien Morichon" userId="eedfabe24ec386d6" providerId="LiveId" clId="{4349D043-9573-434B-9273-4EAC7B8F6901}" dt="2023-03-10T10:27:07.212" v="2562" actId="478"/>
          <ac:spMkLst>
            <pc:docMk/>
            <pc:sldMk cId="2045184415" sldId="260"/>
            <ac:spMk id="44" creationId="{14424906-BA12-3537-8B63-F16E1429F755}"/>
          </ac:spMkLst>
        </pc:spChg>
        <pc:spChg chg="add del mod">
          <ac:chgData name="Sébastien Morichon" userId="eedfabe24ec386d6" providerId="LiveId" clId="{4349D043-9573-434B-9273-4EAC7B8F6901}" dt="2023-03-10T10:27:48.425" v="2570" actId="478"/>
          <ac:spMkLst>
            <pc:docMk/>
            <pc:sldMk cId="2045184415" sldId="260"/>
            <ac:spMk id="45" creationId="{27458C86-4A1E-552A-51D8-853C509B06A3}"/>
          </ac:spMkLst>
        </pc:spChg>
        <pc:spChg chg="add mod">
          <ac:chgData name="Sébastien Morichon" userId="eedfabe24ec386d6" providerId="LiveId" clId="{4349D043-9573-434B-9273-4EAC7B8F6901}" dt="2023-03-10T10:29:41.510" v="2587" actId="1076"/>
          <ac:spMkLst>
            <pc:docMk/>
            <pc:sldMk cId="2045184415" sldId="260"/>
            <ac:spMk id="47" creationId="{B1F447C6-C962-2450-1D1F-B16C4FC55685}"/>
          </ac:spMkLst>
        </pc:spChg>
        <pc:spChg chg="add mod">
          <ac:chgData name="Sébastien Morichon" userId="eedfabe24ec386d6" providerId="LiveId" clId="{4349D043-9573-434B-9273-4EAC7B8F6901}" dt="2023-03-10T10:29:37.096" v="2586" actId="1076"/>
          <ac:spMkLst>
            <pc:docMk/>
            <pc:sldMk cId="2045184415" sldId="260"/>
            <ac:spMk id="49" creationId="{E437DF9A-6924-F572-38E0-61CDD09D6BE5}"/>
          </ac:spMkLst>
        </pc:spChg>
        <pc:spChg chg="add del mod">
          <ac:chgData name="Sébastien Morichon" userId="eedfabe24ec386d6" providerId="LiveId" clId="{4349D043-9573-434B-9273-4EAC7B8F6901}" dt="2023-03-10T10:32:59.737" v="2658"/>
          <ac:spMkLst>
            <pc:docMk/>
            <pc:sldMk cId="2045184415" sldId="260"/>
            <ac:spMk id="57" creationId="{C88343D8-6D00-24C6-AE17-7C10080B60D6}"/>
          </ac:spMkLst>
        </pc:spChg>
        <pc:spChg chg="add mod">
          <ac:chgData name="Sébastien Morichon" userId="eedfabe24ec386d6" providerId="LiveId" clId="{4349D043-9573-434B-9273-4EAC7B8F6901}" dt="2023-03-10T10:32:55.277" v="2655" actId="1076"/>
          <ac:spMkLst>
            <pc:docMk/>
            <pc:sldMk cId="2045184415" sldId="260"/>
            <ac:spMk id="58" creationId="{F9F2DA44-5050-7DFD-3410-227B96BFC17E}"/>
          </ac:spMkLst>
        </pc:spChg>
        <pc:spChg chg="add mod">
          <ac:chgData name="Sébastien Morichon" userId="eedfabe24ec386d6" providerId="LiveId" clId="{4349D043-9573-434B-9273-4EAC7B8F6901}" dt="2023-03-10T10:33:54.728" v="2671" actId="1076"/>
          <ac:spMkLst>
            <pc:docMk/>
            <pc:sldMk cId="2045184415" sldId="260"/>
            <ac:spMk id="59" creationId="{3B0C5BC4-4B13-590F-35BD-ED58DAE47145}"/>
          </ac:spMkLst>
        </pc:spChg>
        <pc:grpChg chg="add del mod">
          <ac:chgData name="Sébastien Morichon" userId="eedfabe24ec386d6" providerId="LiveId" clId="{4349D043-9573-434B-9273-4EAC7B8F6901}" dt="2023-03-10T10:10:09.121" v="2217" actId="478"/>
          <ac:grpSpMkLst>
            <pc:docMk/>
            <pc:sldMk cId="2045184415" sldId="260"/>
            <ac:grpSpMk id="4" creationId="{15D01DD0-DCCF-D87C-9F5F-5C5D44C5E303}"/>
          </ac:grpSpMkLst>
        </pc:grpChg>
        <pc:picChg chg="add mod">
          <ac:chgData name="Sébastien Morichon" userId="eedfabe24ec386d6" providerId="LiveId" clId="{4349D043-9573-434B-9273-4EAC7B8F6901}" dt="2023-03-10T10:30:54.444" v="2600" actId="1076"/>
          <ac:picMkLst>
            <pc:docMk/>
            <pc:sldMk cId="2045184415" sldId="260"/>
            <ac:picMk id="34" creationId="{054F57FF-6274-86B0-4D9D-4205E15CA742}"/>
          </ac:picMkLst>
        </pc:picChg>
        <pc:picChg chg="add mod">
          <ac:chgData name="Sébastien Morichon" userId="eedfabe24ec386d6" providerId="LiveId" clId="{4349D043-9573-434B-9273-4EAC7B8F6901}" dt="2023-03-10T10:30:58.161" v="2603" actId="1076"/>
          <ac:picMkLst>
            <pc:docMk/>
            <pc:sldMk cId="2045184415" sldId="260"/>
            <ac:picMk id="35" creationId="{62176E40-D02C-AD32-D4A1-A00290DF14B5}"/>
          </ac:picMkLst>
        </pc:picChg>
        <pc:picChg chg="add mod">
          <ac:chgData name="Sébastien Morichon" userId="eedfabe24ec386d6" providerId="LiveId" clId="{4349D043-9573-434B-9273-4EAC7B8F6901}" dt="2023-03-10T10:31:01.378" v="2605" actId="1076"/>
          <ac:picMkLst>
            <pc:docMk/>
            <pc:sldMk cId="2045184415" sldId="260"/>
            <ac:picMk id="36" creationId="{3C2A3551-7923-FB8A-6BC4-29ECBD40D8EE}"/>
          </ac:picMkLst>
        </pc:picChg>
        <pc:picChg chg="add mod">
          <ac:chgData name="Sébastien Morichon" userId="eedfabe24ec386d6" providerId="LiveId" clId="{4349D043-9573-434B-9273-4EAC7B8F6901}" dt="2023-03-10T10:29:31.561" v="2585" actId="1076"/>
          <ac:picMkLst>
            <pc:docMk/>
            <pc:sldMk cId="2045184415" sldId="260"/>
            <ac:picMk id="39" creationId="{11EB6544-AE5A-84F5-4B4F-EFBE159489E6}"/>
          </ac:picMkLst>
        </pc:picChg>
        <pc:picChg chg="add mod">
          <ac:chgData name="Sébastien Morichon" userId="eedfabe24ec386d6" providerId="LiveId" clId="{4349D043-9573-434B-9273-4EAC7B8F6901}" dt="2023-03-10T10:31:09.794" v="2609" actId="1076"/>
          <ac:picMkLst>
            <pc:docMk/>
            <pc:sldMk cId="2045184415" sldId="260"/>
            <ac:picMk id="54" creationId="{57380EFD-3CC4-0E3C-9948-BEF45072E68C}"/>
          </ac:picMkLst>
        </pc:picChg>
        <pc:picChg chg="add mod">
          <ac:chgData name="Sébastien Morichon" userId="eedfabe24ec386d6" providerId="LiveId" clId="{4349D043-9573-434B-9273-4EAC7B8F6901}" dt="2023-03-10T10:31:34.010" v="2616" actId="1076"/>
          <ac:picMkLst>
            <pc:docMk/>
            <pc:sldMk cId="2045184415" sldId="260"/>
            <ac:picMk id="55" creationId="{92F9CD0B-6B81-C05C-5CF1-A89D5C959C7C}"/>
          </ac:picMkLst>
        </pc:picChg>
        <pc:picChg chg="add mod">
          <ac:chgData name="Sébastien Morichon" userId="eedfabe24ec386d6" providerId="LiveId" clId="{4349D043-9573-434B-9273-4EAC7B8F6901}" dt="2023-03-10T10:32:20.427" v="2622" actId="14100"/>
          <ac:picMkLst>
            <pc:docMk/>
            <pc:sldMk cId="2045184415" sldId="260"/>
            <ac:picMk id="56" creationId="{5D228026-161E-BDE4-1BF8-2E9A080B277E}"/>
          </ac:picMkLst>
        </pc:picChg>
        <pc:cxnChg chg="add mod">
          <ac:chgData name="Sébastien Morichon" userId="eedfabe24ec386d6" providerId="LiveId" clId="{4349D043-9573-434B-9273-4EAC7B8F6901}" dt="2023-03-10T10:30:15.329" v="2593" actId="14100"/>
          <ac:cxnSpMkLst>
            <pc:docMk/>
            <pc:sldMk cId="2045184415" sldId="260"/>
            <ac:cxnSpMk id="23" creationId="{1BB9BAEF-37D6-939E-5935-4BEB67E8A2F0}"/>
          </ac:cxnSpMkLst>
        </pc:cxnChg>
        <pc:cxnChg chg="add mod">
          <ac:chgData name="Sébastien Morichon" userId="eedfabe24ec386d6" providerId="LiveId" clId="{4349D043-9573-434B-9273-4EAC7B8F6901}" dt="2023-03-10T10:29:44.444" v="2588" actId="1076"/>
          <ac:cxnSpMkLst>
            <pc:docMk/>
            <pc:sldMk cId="2045184415" sldId="260"/>
            <ac:cxnSpMk id="24" creationId="{35E4CACB-0746-A6E8-E87F-FA28C9550D04}"/>
          </ac:cxnSpMkLst>
        </pc:cxnChg>
        <pc:cxnChg chg="add mod">
          <ac:chgData name="Sébastien Morichon" userId="eedfabe24ec386d6" providerId="LiveId" clId="{4349D043-9573-434B-9273-4EAC7B8F6901}" dt="2023-03-10T10:29:53.762" v="2589" actId="1076"/>
          <ac:cxnSpMkLst>
            <pc:docMk/>
            <pc:sldMk cId="2045184415" sldId="260"/>
            <ac:cxnSpMk id="27" creationId="{B7B4387C-D950-6329-7302-C2F91388DC0A}"/>
          </ac:cxnSpMkLst>
        </pc:cxnChg>
        <pc:cxnChg chg="add mod">
          <ac:chgData name="Sébastien Morichon" userId="eedfabe24ec386d6" providerId="LiveId" clId="{4349D043-9573-434B-9273-4EAC7B8F6901}" dt="2023-03-10T10:30:19.577" v="2594" actId="14100"/>
          <ac:cxnSpMkLst>
            <pc:docMk/>
            <pc:sldMk cId="2045184415" sldId="260"/>
            <ac:cxnSpMk id="28" creationId="{FFA3D994-9CAF-1C54-533D-A7DDAAD837ED}"/>
          </ac:cxnSpMkLst>
        </pc:cxnChg>
        <pc:cxnChg chg="add mod">
          <ac:chgData name="Sébastien Morichon" userId="eedfabe24ec386d6" providerId="LiveId" clId="{4349D043-9573-434B-9273-4EAC7B8F6901}" dt="2023-03-10T10:30:22.895" v="2595" actId="14100"/>
          <ac:cxnSpMkLst>
            <pc:docMk/>
            <pc:sldMk cId="2045184415" sldId="260"/>
            <ac:cxnSpMk id="29" creationId="{03B35C84-8D6C-D30F-C0A6-80321B55A400}"/>
          </ac:cxnSpMkLst>
        </pc:cxnChg>
        <pc:cxnChg chg="add mod">
          <ac:chgData name="Sébastien Morichon" userId="eedfabe24ec386d6" providerId="LiveId" clId="{4349D043-9573-434B-9273-4EAC7B8F6901}" dt="2023-03-10T10:30:03.178" v="2590" actId="1076"/>
          <ac:cxnSpMkLst>
            <pc:docMk/>
            <pc:sldMk cId="2045184415" sldId="260"/>
            <ac:cxnSpMk id="32" creationId="{B29FEF4A-4997-17EB-7331-E241C4A89579}"/>
          </ac:cxnSpMkLst>
        </pc:cxnChg>
        <pc:cxnChg chg="add mod">
          <ac:chgData name="Sébastien Morichon" userId="eedfabe24ec386d6" providerId="LiveId" clId="{4349D043-9573-434B-9273-4EAC7B8F6901}" dt="2023-03-10T10:31:03.661" v="2606" actId="1076"/>
          <ac:cxnSpMkLst>
            <pc:docMk/>
            <pc:sldMk cId="2045184415" sldId="260"/>
            <ac:cxnSpMk id="50" creationId="{A654CADE-0254-019B-8E05-EC2621E96239}"/>
          </ac:cxnSpMkLst>
        </pc:cxnChg>
      </pc:sldChg>
      <pc:sldChg chg="addSp delSp modSp new mod">
        <pc:chgData name="Sébastien Morichon" userId="eedfabe24ec386d6" providerId="LiveId" clId="{4349D043-9573-434B-9273-4EAC7B8F6901}" dt="2023-03-10T17:41:29.351" v="3766" actId="113"/>
        <pc:sldMkLst>
          <pc:docMk/>
          <pc:sldMk cId="1728568442" sldId="261"/>
        </pc:sldMkLst>
        <pc:spChg chg="del">
          <ac:chgData name="Sébastien Morichon" userId="eedfabe24ec386d6" providerId="LiveId" clId="{4349D043-9573-434B-9273-4EAC7B8F6901}" dt="2023-03-10T10:34:41.066" v="2679" actId="478"/>
          <ac:spMkLst>
            <pc:docMk/>
            <pc:sldMk cId="1728568442" sldId="261"/>
            <ac:spMk id="2" creationId="{7CFF4413-6ACF-AFAB-533C-53DA2372A15A}"/>
          </ac:spMkLst>
        </pc:spChg>
        <pc:spChg chg="del">
          <ac:chgData name="Sébastien Morichon" userId="eedfabe24ec386d6" providerId="LiveId" clId="{4349D043-9573-434B-9273-4EAC7B8F6901}" dt="2023-03-10T10:34:41.066" v="2679" actId="478"/>
          <ac:spMkLst>
            <pc:docMk/>
            <pc:sldMk cId="1728568442" sldId="261"/>
            <ac:spMk id="3" creationId="{E9C8FD05-0208-78C1-0427-5CFAFC839DE5}"/>
          </ac:spMkLst>
        </pc:spChg>
        <pc:spChg chg="add mod">
          <ac:chgData name="Sébastien Morichon" userId="eedfabe24ec386d6" providerId="LiveId" clId="{4349D043-9573-434B-9273-4EAC7B8F6901}" dt="2023-03-10T10:35:48.527" v="2707" actId="1076"/>
          <ac:spMkLst>
            <pc:docMk/>
            <pc:sldMk cId="1728568442" sldId="261"/>
            <ac:spMk id="4" creationId="{53B9C7F7-D866-7CD2-0E8B-C41A6681A1F8}"/>
          </ac:spMkLst>
        </pc:spChg>
        <pc:spChg chg="add mod">
          <ac:chgData name="Sébastien Morichon" userId="eedfabe24ec386d6" providerId="LiveId" clId="{4349D043-9573-434B-9273-4EAC7B8F6901}" dt="2023-03-10T17:40:25.795" v="3747" actId="113"/>
          <ac:spMkLst>
            <pc:docMk/>
            <pc:sldMk cId="1728568442" sldId="261"/>
            <ac:spMk id="5" creationId="{DA0DFDC1-292D-D1D8-FAF6-8E36F54010AF}"/>
          </ac:spMkLst>
        </pc:spChg>
        <pc:spChg chg="add mod">
          <ac:chgData name="Sébastien Morichon" userId="eedfabe24ec386d6" providerId="LiveId" clId="{4349D043-9573-434B-9273-4EAC7B8F6901}" dt="2023-03-10T17:38:58.515" v="3739" actId="1076"/>
          <ac:spMkLst>
            <pc:docMk/>
            <pc:sldMk cId="1728568442" sldId="261"/>
            <ac:spMk id="8" creationId="{E8D40AD4-DFDD-6237-9A75-1EE0E9C5A70D}"/>
          </ac:spMkLst>
        </pc:spChg>
        <pc:spChg chg="add mod">
          <ac:chgData name="Sébastien Morichon" userId="eedfabe24ec386d6" providerId="LiveId" clId="{4349D043-9573-434B-9273-4EAC7B8F6901}" dt="2023-03-10T17:40:35.064" v="3748" actId="1076"/>
          <ac:spMkLst>
            <pc:docMk/>
            <pc:sldMk cId="1728568442" sldId="261"/>
            <ac:spMk id="9" creationId="{4A7AB601-BABC-88BA-41C9-7A43C7C9D116}"/>
          </ac:spMkLst>
        </pc:spChg>
        <pc:spChg chg="add mod">
          <ac:chgData name="Sébastien Morichon" userId="eedfabe24ec386d6" providerId="LiveId" clId="{4349D043-9573-434B-9273-4EAC7B8F6901}" dt="2023-03-10T17:41:29.351" v="3766" actId="113"/>
          <ac:spMkLst>
            <pc:docMk/>
            <pc:sldMk cId="1728568442" sldId="261"/>
            <ac:spMk id="10" creationId="{CBE1D9B7-3A5C-744A-6EE5-2A0546A07727}"/>
          </ac:spMkLst>
        </pc:spChg>
        <pc:picChg chg="add mod">
          <ac:chgData name="Sébastien Morichon" userId="eedfabe24ec386d6" providerId="LiveId" clId="{4349D043-9573-434B-9273-4EAC7B8F6901}" dt="2023-03-10T17:38:55.532" v="3738" actId="1076"/>
          <ac:picMkLst>
            <pc:docMk/>
            <pc:sldMk cId="1728568442" sldId="261"/>
            <ac:picMk id="7" creationId="{16DD9C73-B164-CB95-06ED-1B870FA2E79C}"/>
          </ac:picMkLst>
        </pc:picChg>
      </pc:sldChg>
      <pc:sldChg chg="addSp delSp modSp new mod">
        <pc:chgData name="Sébastien Morichon" userId="eedfabe24ec386d6" providerId="LiveId" clId="{4349D043-9573-434B-9273-4EAC7B8F6901}" dt="2023-03-10T17:46:21.495" v="4053" actId="1076"/>
        <pc:sldMkLst>
          <pc:docMk/>
          <pc:sldMk cId="371914865" sldId="262"/>
        </pc:sldMkLst>
        <pc:spChg chg="del">
          <ac:chgData name="Sébastien Morichon" userId="eedfabe24ec386d6" providerId="LiveId" clId="{4349D043-9573-434B-9273-4EAC7B8F6901}" dt="2023-03-10T17:43:18.338" v="3830" actId="478"/>
          <ac:spMkLst>
            <pc:docMk/>
            <pc:sldMk cId="371914865" sldId="262"/>
            <ac:spMk id="2" creationId="{622BB0C8-A04E-38BE-D993-936F8E347F00}"/>
          </ac:spMkLst>
        </pc:spChg>
        <pc:spChg chg="del mod">
          <ac:chgData name="Sébastien Morichon" userId="eedfabe24ec386d6" providerId="LiveId" clId="{4349D043-9573-434B-9273-4EAC7B8F6901}" dt="2023-03-10T17:43:15.761" v="3829" actId="478"/>
          <ac:spMkLst>
            <pc:docMk/>
            <pc:sldMk cId="371914865" sldId="262"/>
            <ac:spMk id="3" creationId="{B438E2EF-BF38-0E1F-B35E-1E786ABAF76F}"/>
          </ac:spMkLst>
        </pc:spChg>
        <pc:spChg chg="add del mod">
          <ac:chgData name="Sébastien Morichon" userId="eedfabe24ec386d6" providerId="LiveId" clId="{4349D043-9573-434B-9273-4EAC7B8F6901}" dt="2023-03-10T17:43:18.338" v="3830" actId="478"/>
          <ac:spMkLst>
            <pc:docMk/>
            <pc:sldMk cId="371914865" sldId="262"/>
            <ac:spMk id="5" creationId="{2E5404B1-D1B7-C951-B3DD-FCB30BC4273A}"/>
          </ac:spMkLst>
        </pc:spChg>
        <pc:spChg chg="add mod">
          <ac:chgData name="Sébastien Morichon" userId="eedfabe24ec386d6" providerId="LiveId" clId="{4349D043-9573-434B-9273-4EAC7B8F6901}" dt="2023-03-10T17:45:54.463" v="4041" actId="1076"/>
          <ac:spMkLst>
            <pc:docMk/>
            <pc:sldMk cId="371914865" sldId="262"/>
            <ac:spMk id="7" creationId="{5532B796-AE77-53EA-D79D-1095746E9351}"/>
          </ac:spMkLst>
        </pc:spChg>
        <pc:spChg chg="add mod">
          <ac:chgData name="Sébastien Morichon" userId="eedfabe24ec386d6" providerId="LiveId" clId="{4349D043-9573-434B-9273-4EAC7B8F6901}" dt="2023-03-10T17:46:21.495" v="4053" actId="1076"/>
          <ac:spMkLst>
            <pc:docMk/>
            <pc:sldMk cId="371914865" sldId="262"/>
            <ac:spMk id="8" creationId="{1F9155B6-2902-746C-74D0-F0CC9AE3F6C7}"/>
          </ac:spMkLst>
        </pc:spChg>
        <pc:spChg chg="add del">
          <ac:chgData name="Sébastien Morichon" userId="eedfabe24ec386d6" providerId="LiveId" clId="{4349D043-9573-434B-9273-4EAC7B8F6901}" dt="2023-03-10T17:45:26.724" v="4036" actId="478"/>
          <ac:spMkLst>
            <pc:docMk/>
            <pc:sldMk cId="371914865" sldId="262"/>
            <ac:spMk id="10" creationId="{5DABA803-3C1E-7724-A363-62FCA0805A59}"/>
          </ac:spMkLst>
        </pc:spChg>
        <pc:spChg chg="add del">
          <ac:chgData name="Sébastien Morichon" userId="eedfabe24ec386d6" providerId="LiveId" clId="{4349D043-9573-434B-9273-4EAC7B8F6901}" dt="2023-03-10T17:45:43.284" v="4038" actId="478"/>
          <ac:spMkLst>
            <pc:docMk/>
            <pc:sldMk cId="371914865" sldId="262"/>
            <ac:spMk id="12" creationId="{7A6B9201-9ACF-2A84-45B9-7197BC1AF686}"/>
          </ac:spMkLst>
        </pc:spChg>
        <pc:picChg chg="add mod">
          <ac:chgData name="Sébastien Morichon" userId="eedfabe24ec386d6" providerId="LiveId" clId="{4349D043-9573-434B-9273-4EAC7B8F6901}" dt="2023-03-10T17:46:19.248" v="4052" actId="1076"/>
          <ac:picMkLst>
            <pc:docMk/>
            <pc:sldMk cId="371914865" sldId="262"/>
            <ac:picMk id="13" creationId="{DCC5D8F7-F986-F6ED-CF9E-E25C5453E3CA}"/>
          </ac:picMkLst>
        </pc:picChg>
      </pc:sldChg>
      <pc:sldChg chg="addSp delSp modSp new mod">
        <pc:chgData name="Sébastien Morichon" userId="eedfabe24ec386d6" providerId="LiveId" clId="{4349D043-9573-434B-9273-4EAC7B8F6901}" dt="2023-03-10T18:02:11.958" v="5271" actId="1076"/>
        <pc:sldMkLst>
          <pc:docMk/>
          <pc:sldMk cId="2230996166" sldId="263"/>
        </pc:sldMkLst>
        <pc:spChg chg="del">
          <ac:chgData name="Sébastien Morichon" userId="eedfabe24ec386d6" providerId="LiveId" clId="{4349D043-9573-434B-9273-4EAC7B8F6901}" dt="2023-03-10T17:47:29.271" v="4055" actId="478"/>
          <ac:spMkLst>
            <pc:docMk/>
            <pc:sldMk cId="2230996166" sldId="263"/>
            <ac:spMk id="2" creationId="{34B426AD-A3A2-1AC3-67F7-F99274FD4687}"/>
          </ac:spMkLst>
        </pc:spChg>
        <pc:spChg chg="del">
          <ac:chgData name="Sébastien Morichon" userId="eedfabe24ec386d6" providerId="LiveId" clId="{4349D043-9573-434B-9273-4EAC7B8F6901}" dt="2023-03-10T17:47:29.271" v="4055" actId="478"/>
          <ac:spMkLst>
            <pc:docMk/>
            <pc:sldMk cId="2230996166" sldId="263"/>
            <ac:spMk id="3" creationId="{67386B8E-DF84-BCA5-E321-55FF06BDDC33}"/>
          </ac:spMkLst>
        </pc:spChg>
        <pc:spChg chg="add mod">
          <ac:chgData name="Sébastien Morichon" userId="eedfabe24ec386d6" providerId="LiveId" clId="{4349D043-9573-434B-9273-4EAC7B8F6901}" dt="2023-03-10T18:00:51.506" v="5214" actId="1076"/>
          <ac:spMkLst>
            <pc:docMk/>
            <pc:sldMk cId="2230996166" sldId="263"/>
            <ac:spMk id="4" creationId="{7B5473F4-AD5E-B093-3C76-69732DC37E23}"/>
          </ac:spMkLst>
        </pc:spChg>
        <pc:spChg chg="add mod">
          <ac:chgData name="Sébastien Morichon" userId="eedfabe24ec386d6" providerId="LiveId" clId="{4349D043-9573-434B-9273-4EAC7B8F6901}" dt="2023-03-10T18:00:53.557" v="5215" actId="1076"/>
          <ac:spMkLst>
            <pc:docMk/>
            <pc:sldMk cId="2230996166" sldId="263"/>
            <ac:spMk id="5" creationId="{319DAC65-E016-8A31-A810-2C47DF432931}"/>
          </ac:spMkLst>
        </pc:spChg>
        <pc:spChg chg="add mod">
          <ac:chgData name="Sébastien Morichon" userId="eedfabe24ec386d6" providerId="LiveId" clId="{4349D043-9573-434B-9273-4EAC7B8F6901}" dt="2023-03-10T18:01:01.008" v="5217" actId="1076"/>
          <ac:spMkLst>
            <pc:docMk/>
            <pc:sldMk cId="2230996166" sldId="263"/>
            <ac:spMk id="7" creationId="{B608C4C0-DECD-63A4-FA0C-AE7D569CC91A}"/>
          </ac:spMkLst>
        </pc:spChg>
        <pc:spChg chg="add mod">
          <ac:chgData name="Sébastien Morichon" userId="eedfabe24ec386d6" providerId="LiveId" clId="{4349D043-9573-434B-9273-4EAC7B8F6901}" dt="2023-03-10T18:01:54.508" v="5262" actId="1076"/>
          <ac:spMkLst>
            <pc:docMk/>
            <pc:sldMk cId="2230996166" sldId="263"/>
            <ac:spMk id="8" creationId="{07A0C6C6-F1DA-638E-BB90-099CD9293014}"/>
          </ac:spMkLst>
        </pc:spChg>
        <pc:spChg chg="add mod">
          <ac:chgData name="Sébastien Morichon" userId="eedfabe24ec386d6" providerId="LiveId" clId="{4349D043-9573-434B-9273-4EAC7B8F6901}" dt="2023-03-10T18:02:08.691" v="5269" actId="1076"/>
          <ac:spMkLst>
            <pc:docMk/>
            <pc:sldMk cId="2230996166" sldId="263"/>
            <ac:spMk id="9" creationId="{FEBE5E79-659A-310E-1AAD-2DCE99DCD1DE}"/>
          </ac:spMkLst>
        </pc:spChg>
        <pc:spChg chg="add mod">
          <ac:chgData name="Sébastien Morichon" userId="eedfabe24ec386d6" providerId="LiveId" clId="{4349D043-9573-434B-9273-4EAC7B8F6901}" dt="2023-03-10T18:02:03.142" v="5267" actId="1076"/>
          <ac:spMkLst>
            <pc:docMk/>
            <pc:sldMk cId="2230996166" sldId="263"/>
            <ac:spMk id="11" creationId="{86D4B846-5C47-727C-D564-44EDF9AD0F36}"/>
          </ac:spMkLst>
        </pc:spChg>
        <pc:spChg chg="add mod">
          <ac:chgData name="Sébastien Morichon" userId="eedfabe24ec386d6" providerId="LiveId" clId="{4349D043-9573-434B-9273-4EAC7B8F6901}" dt="2023-03-10T18:02:06.942" v="5268" actId="1076"/>
          <ac:spMkLst>
            <pc:docMk/>
            <pc:sldMk cId="2230996166" sldId="263"/>
            <ac:spMk id="12" creationId="{272AB27F-42B9-35AA-BC57-ED919CD60CAB}"/>
          </ac:spMkLst>
        </pc:spChg>
        <pc:spChg chg="add del mod">
          <ac:chgData name="Sébastien Morichon" userId="eedfabe24ec386d6" providerId="LiveId" clId="{4349D043-9573-434B-9273-4EAC7B8F6901}" dt="2023-03-10T18:01:32.558" v="5244" actId="478"/>
          <ac:spMkLst>
            <pc:docMk/>
            <pc:sldMk cId="2230996166" sldId="263"/>
            <ac:spMk id="13" creationId="{932D77B8-3B46-7E59-0E7A-BE4582DC0B21}"/>
          </ac:spMkLst>
        </pc:spChg>
        <pc:spChg chg="add mod">
          <ac:chgData name="Sébastien Morichon" userId="eedfabe24ec386d6" providerId="LiveId" clId="{4349D043-9573-434B-9273-4EAC7B8F6901}" dt="2023-03-10T18:02:01.174" v="5266" actId="1076"/>
          <ac:spMkLst>
            <pc:docMk/>
            <pc:sldMk cId="2230996166" sldId="263"/>
            <ac:spMk id="14" creationId="{14064E95-1358-1CFD-C3B7-DA41A5AD1B4B}"/>
          </ac:spMkLst>
        </pc:spChg>
        <pc:picChg chg="add mod">
          <ac:chgData name="Sébastien Morichon" userId="eedfabe24ec386d6" providerId="LiveId" clId="{4349D043-9573-434B-9273-4EAC7B8F6901}" dt="2023-03-10T18:02:11.958" v="5271" actId="1076"/>
          <ac:picMkLst>
            <pc:docMk/>
            <pc:sldMk cId="2230996166" sldId="263"/>
            <ac:picMk id="6" creationId="{E0D46C4C-2A3D-45A6-DEE2-6D8059767CF9}"/>
          </ac:picMkLst>
        </pc:picChg>
        <pc:picChg chg="add mod">
          <ac:chgData name="Sébastien Morichon" userId="eedfabe24ec386d6" providerId="LiveId" clId="{4349D043-9573-434B-9273-4EAC7B8F6901}" dt="2023-03-10T18:01:59.291" v="5265" actId="1076"/>
          <ac:picMkLst>
            <pc:docMk/>
            <pc:sldMk cId="2230996166" sldId="263"/>
            <ac:picMk id="10" creationId="{2A63ECCF-C01F-B837-ABC8-5E5835E9443A}"/>
          </ac:picMkLst>
        </pc:picChg>
      </pc:sldChg>
      <pc:sldChg chg="addSp delSp modSp new mod">
        <pc:chgData name="Sébastien Morichon" userId="eedfabe24ec386d6" providerId="LiveId" clId="{4349D043-9573-434B-9273-4EAC7B8F6901}" dt="2023-03-10T18:08:57.854" v="5302" actId="1076"/>
        <pc:sldMkLst>
          <pc:docMk/>
          <pc:sldMk cId="14074743" sldId="264"/>
        </pc:sldMkLst>
        <pc:spChg chg="del">
          <ac:chgData name="Sébastien Morichon" userId="eedfabe24ec386d6" providerId="LiveId" clId="{4349D043-9573-434B-9273-4EAC7B8F6901}" dt="2023-03-10T18:06:20.766" v="5275" actId="478"/>
          <ac:spMkLst>
            <pc:docMk/>
            <pc:sldMk cId="14074743" sldId="264"/>
            <ac:spMk id="2" creationId="{8CAAE5E0-D709-A893-4A3B-C65F85FCB31A}"/>
          </ac:spMkLst>
        </pc:spChg>
        <pc:spChg chg="del">
          <ac:chgData name="Sébastien Morichon" userId="eedfabe24ec386d6" providerId="LiveId" clId="{4349D043-9573-434B-9273-4EAC7B8F6901}" dt="2023-03-10T18:06:20.766" v="5275" actId="478"/>
          <ac:spMkLst>
            <pc:docMk/>
            <pc:sldMk cId="14074743" sldId="264"/>
            <ac:spMk id="3" creationId="{74EC7D35-B08C-C0C6-27B4-9FD1FC2FB924}"/>
          </ac:spMkLst>
        </pc:spChg>
        <pc:spChg chg="add mod">
          <ac:chgData name="Sébastien Morichon" userId="eedfabe24ec386d6" providerId="LiveId" clId="{4349D043-9573-434B-9273-4EAC7B8F6901}" dt="2023-03-10T18:06:26.761" v="5299" actId="20577"/>
          <ac:spMkLst>
            <pc:docMk/>
            <pc:sldMk cId="14074743" sldId="264"/>
            <ac:spMk id="4" creationId="{11BD0BF9-D789-89E4-D6DD-51C192BEB517}"/>
          </ac:spMkLst>
        </pc:spChg>
        <pc:picChg chg="add mod">
          <ac:chgData name="Sébastien Morichon" userId="eedfabe24ec386d6" providerId="LiveId" clId="{4349D043-9573-434B-9273-4EAC7B8F6901}" dt="2023-03-10T18:08:57.854" v="5302" actId="1076"/>
          <ac:picMkLst>
            <pc:docMk/>
            <pc:sldMk cId="14074743" sldId="264"/>
            <ac:picMk id="5" creationId="{01DD0228-C0BE-CEF1-642E-502B970301D5}"/>
          </ac:picMkLst>
        </pc:picChg>
      </pc:sldChg>
      <pc:sldMasterChg chg="modSp del delSldLayout">
        <pc:chgData name="Sébastien Morichon" userId="eedfabe24ec386d6" providerId="LiveId" clId="{4349D043-9573-434B-9273-4EAC7B8F6901}" dt="2023-03-07T09:58:19.435" v="17" actId="26606"/>
        <pc:sldMasterMkLst>
          <pc:docMk/>
          <pc:sldMasterMk cId="2531565045" sldId="2147483648"/>
        </pc:sldMasterMkLst>
        <pc:spChg chg="mod">
          <ac:chgData name="Sébastien Morichon" userId="eedfabe24ec386d6" providerId="LiveId" clId="{4349D043-9573-434B-9273-4EAC7B8F6901}" dt="2023-03-07T09:55:55.277" v="9" actId="2711"/>
          <ac:spMkLst>
            <pc:docMk/>
            <pc:sldMasterMk cId="2531565045" sldId="2147483648"/>
            <ac:spMk id="2" creationId="{14EFE679-048E-37AC-A78C-1B370442CE47}"/>
          </ac:spMkLst>
        </pc:spChg>
        <pc:spChg chg="mod">
          <ac:chgData name="Sébastien Morichon" userId="eedfabe24ec386d6" providerId="LiveId" clId="{4349D043-9573-434B-9273-4EAC7B8F6901}" dt="2023-03-07T09:55:58.267" v="10" actId="2711"/>
          <ac:spMkLst>
            <pc:docMk/>
            <pc:sldMasterMk cId="2531565045" sldId="2147483648"/>
            <ac:spMk id="3" creationId="{0E940419-FAA5-8B59-D620-205BC70187D5}"/>
          </ac:spMkLst>
        </pc:sp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3403658818" sldId="2147483649"/>
          </pc:sldLayoutMkLst>
        </pc:sldLayout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3094647115" sldId="2147483650"/>
          </pc:sldLayoutMkLst>
        </pc:sldLayout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353126029" sldId="2147483651"/>
          </pc:sldLayoutMkLst>
        </pc:sldLayout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3586731352" sldId="2147483652"/>
          </pc:sldLayoutMkLst>
        </pc:sldLayout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1939972061" sldId="2147483653"/>
          </pc:sldLayoutMkLst>
        </pc:sldLayout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4100185942" sldId="2147483654"/>
          </pc:sldLayoutMkLst>
        </pc:sldLayout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1847943075" sldId="2147483655"/>
          </pc:sldLayoutMkLst>
        </pc:sldLayout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3677719379" sldId="2147483656"/>
          </pc:sldLayoutMkLst>
        </pc:sldLayout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207049616" sldId="2147483657"/>
          </pc:sldLayoutMkLst>
        </pc:sldLayout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1053347864" sldId="2147483658"/>
          </pc:sldLayoutMkLst>
        </pc:sldLayoutChg>
        <pc:sldLayoutChg chg="del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2531565045" sldId="2147483648"/>
            <pc:sldLayoutMk cId="1829586131" sldId="2147483659"/>
          </pc:sldLayoutMkLst>
        </pc:sldLayoutChg>
      </pc:sldMasterChg>
      <pc:sldMasterChg chg="add setBg addSldLayout modSldLayout">
        <pc:chgData name="Sébastien Morichon" userId="eedfabe24ec386d6" providerId="LiveId" clId="{4349D043-9573-434B-9273-4EAC7B8F6901}" dt="2023-03-07T09:59:34.207" v="314"/>
        <pc:sldMasterMkLst>
          <pc:docMk/>
          <pc:sldMasterMk cId="167718418" sldId="2147483712"/>
        </pc:sldMasterMkLst>
        <pc:sldLayoutChg chg="add setBg">
          <pc:chgData name="Sébastien Morichon" userId="eedfabe24ec386d6" providerId="LiveId" clId="{4349D043-9573-434B-9273-4EAC7B8F6901}" dt="2023-03-07T09:59:23.989" v="196"/>
          <pc:sldLayoutMkLst>
            <pc:docMk/>
            <pc:sldMasterMk cId="167718418" sldId="2147483712"/>
            <pc:sldLayoutMk cId="1954002370" sldId="2147483701"/>
          </pc:sldLayoutMkLst>
        </pc:sldLayoutChg>
        <pc:sldLayoutChg chg="add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167718418" sldId="2147483712"/>
            <pc:sldLayoutMk cId="2175094921" sldId="2147483702"/>
          </pc:sldLayoutMkLst>
        </pc:sldLayoutChg>
        <pc:sldLayoutChg chg="add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167718418" sldId="2147483712"/>
            <pc:sldLayoutMk cId="4282756284" sldId="2147483703"/>
          </pc:sldLayoutMkLst>
        </pc:sldLayoutChg>
        <pc:sldLayoutChg chg="add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167718418" sldId="2147483712"/>
            <pc:sldLayoutMk cId="1039278835" sldId="2147483704"/>
          </pc:sldLayoutMkLst>
        </pc:sldLayoutChg>
        <pc:sldLayoutChg chg="add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167718418" sldId="2147483712"/>
            <pc:sldLayoutMk cId="334621163" sldId="2147483705"/>
          </pc:sldLayoutMkLst>
        </pc:sldLayoutChg>
        <pc:sldLayoutChg chg="add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167718418" sldId="2147483712"/>
            <pc:sldLayoutMk cId="1526530604" sldId="2147483706"/>
          </pc:sldLayoutMkLst>
        </pc:sldLayoutChg>
        <pc:sldLayoutChg chg="add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167718418" sldId="2147483712"/>
            <pc:sldLayoutMk cId="2221796863" sldId="2147483707"/>
          </pc:sldLayoutMkLst>
        </pc:sldLayoutChg>
        <pc:sldLayoutChg chg="add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167718418" sldId="2147483712"/>
            <pc:sldLayoutMk cId="1155709407" sldId="2147483708"/>
          </pc:sldLayoutMkLst>
        </pc:sldLayoutChg>
        <pc:sldLayoutChg chg="add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167718418" sldId="2147483712"/>
            <pc:sldLayoutMk cId="4078835764" sldId="2147483709"/>
          </pc:sldLayoutMkLst>
        </pc:sldLayoutChg>
        <pc:sldLayoutChg chg="add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167718418" sldId="2147483712"/>
            <pc:sldLayoutMk cId="2262565744" sldId="2147483710"/>
          </pc:sldLayoutMkLst>
        </pc:sldLayoutChg>
        <pc:sldLayoutChg chg="add">
          <pc:chgData name="Sébastien Morichon" userId="eedfabe24ec386d6" providerId="LiveId" clId="{4349D043-9573-434B-9273-4EAC7B8F6901}" dt="2023-03-07T09:58:19.435" v="17" actId="26606"/>
          <pc:sldLayoutMkLst>
            <pc:docMk/>
            <pc:sldMasterMk cId="167718418" sldId="2147483712"/>
            <pc:sldLayoutMk cId="1174718182" sldId="2147483711"/>
          </pc:sldLayoutMkLst>
        </pc:sldLayoutChg>
      </pc:sldMasterChg>
      <pc:sldMasterChg chg="modSp">
        <pc:chgData name="Sébastien Morichon" userId="eedfabe24ec386d6" providerId="LiveId" clId="{4349D043-9573-434B-9273-4EAC7B8F6901}" dt="2023-03-07T10:01:07.668" v="421" actId="2711"/>
        <pc:sldMasterMkLst>
          <pc:docMk/>
          <pc:sldMasterMk cId="1250518309" sldId="2147483713"/>
        </pc:sldMasterMkLst>
        <pc:spChg chg="mod">
          <ac:chgData name="Sébastien Morichon" userId="eedfabe24ec386d6" providerId="LiveId" clId="{4349D043-9573-434B-9273-4EAC7B8F6901}" dt="2023-03-07T10:01:03.781" v="420" actId="2711"/>
          <ac:spMkLst>
            <pc:docMk/>
            <pc:sldMasterMk cId="1250518309" sldId="2147483713"/>
            <ac:spMk id="2" creationId="{5483663F-B80E-8822-2EC5-B60E7D3344D2}"/>
          </ac:spMkLst>
        </pc:spChg>
        <pc:spChg chg="mod">
          <ac:chgData name="Sébastien Morichon" userId="eedfabe24ec386d6" providerId="LiveId" clId="{4349D043-9573-434B-9273-4EAC7B8F6901}" dt="2023-03-07T10:01:07.668" v="421" actId="2711"/>
          <ac:spMkLst>
            <pc:docMk/>
            <pc:sldMasterMk cId="1250518309" sldId="2147483713"/>
            <ac:spMk id="3" creationId="{3B12D830-0C79-3650-19D0-33B56381BAC6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30EB73E-1992-D3F0-8B62-FBFA6F6DB0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B96CD-D914-CE16-12FF-5E6BDEB7DD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1536F-8D68-404E-B837-43DFC956B57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61591B-38FD-3846-1E70-1D05CF1AD9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9AAF24-98D5-9227-1AD0-2FF1BFC6FB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4D63-8C90-A64A-8E3B-585C3E278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227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9714A-12E8-7947-B7BB-4B17193F483D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28065-A79D-E343-9A78-A917032BF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Selon la méthode pastel, choisir une 10 de variables qui pour toi son pertinente de le choix de l'exportation de l'entreprise, suffisamment remplis, sur une année intéressante.</a:t>
            </a:r>
          </a:p>
          <a:p>
            <a:pPr algn="l"/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scaller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robust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 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scaller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, standard 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scaller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essayer de les 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comprendres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dans une première itération faire sans 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scaller</a:t>
            </a:r>
            <a:endParaRPr lang="fr-FR" sz="1100" u="none" strike="noStrike" dirty="0">
              <a:solidFill>
                <a:srgbClr val="000000"/>
              </a:solidFill>
              <a:effectLst/>
              <a:latin typeface="Montserrat Light" pitchFamily="2" charset="77"/>
            </a:endParaRPr>
          </a:p>
          <a:p>
            <a:pPr algn="l"/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Iération</a:t>
            </a:r>
            <a:endParaRPr lang="fr-FR" sz="1100" u="none" strike="noStrike" dirty="0">
              <a:solidFill>
                <a:srgbClr val="000000"/>
              </a:solidFill>
              <a:effectLst/>
              <a:latin typeface="Montserrat Light" pitchFamily="2" charset="77"/>
            </a:endParaRPr>
          </a:p>
          <a:p>
            <a:pPr algn="l"/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choix des variables -&gt; nettoyer --&gt; analyse uni varié --&gt; analyse bi varié (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heatmap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, test) --&gt; 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scaller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 --&gt; 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kmean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/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dendo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 (groupe) --&gt; ACP pour comprendre les groupes + box plot + centriole</a:t>
            </a:r>
          </a:p>
          <a:p>
            <a:pPr algn="l"/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Obtenir un modèle qui permet d'avoir un groupe bien définie et qui intéressant pour l'entreprise. Une fiche d'identité clair par groupe de pays.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comprendre comment le K 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mean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 / font pour créer des groupes  (centriole)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comprendre comment choisir les nombres de groupes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comprendre les 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scaller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 / log (faire un avant / après visuel)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comprendre ACP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éboulie</a:t>
            </a: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cercle des </a:t>
            </a:r>
            <a:r>
              <a:rPr lang="fr-FR" sz="1100" u="none" strike="noStrike" dirty="0" err="1">
                <a:solidFill>
                  <a:srgbClr val="000000"/>
                </a:solidFill>
                <a:effectLst/>
                <a:latin typeface="Montserrat Light" pitchFamily="2" charset="77"/>
              </a:rPr>
              <a:t>corr</a:t>
            </a:r>
            <a:endParaRPr lang="fr-FR" sz="1100" u="none" strike="noStrike" dirty="0">
              <a:solidFill>
                <a:srgbClr val="000000"/>
              </a:solidFill>
              <a:effectLst/>
              <a:latin typeface="Montserrat Ligh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100" u="none" strike="noStrike" dirty="0">
                <a:solidFill>
                  <a:srgbClr val="000000"/>
                </a:solidFill>
                <a:effectLst/>
                <a:latin typeface="Montserrat Light" pitchFamily="2" charset="77"/>
              </a:rPr>
              <a:t>projection des individus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28065-A79D-E343-9A78-A917032BFE9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3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31AA9-10E6-32D5-BA45-7A18023C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F426B-DCFD-92C0-B55C-3E6B5E6B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DA58C3-2A54-366D-4ECB-2417E7BD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02978-D4FB-EC63-555C-077309DA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15B58-4A98-42E8-A1ED-5D16344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07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E0838-D2F8-0CD8-4B7F-F8D28818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166E10-9DD5-5CF2-EAC8-DA95AD577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036D0-AE85-5CB2-2CF7-FF754A6E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24D942-79F1-C077-F075-EA9D1035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1347D-5A62-52FF-0CF7-3CA0D4C0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419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0B211B-C134-ACD7-632A-CA294466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2437A2-013F-BDBB-DABA-E82072B7A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5B6E6-5C1A-BF99-ACF4-A232A89C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F52015-6390-9B1E-DAAB-E6D1361E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51B62-FE14-B459-76A6-EC1C84D8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13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43F46-5931-E894-A96B-91C66558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D49550-25ED-25B5-0580-B66EB78C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A5113-ECE7-E3DD-33C2-A3B8E1EB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47B19-9193-DCF6-F910-692B44CB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2B43EF-8E02-5EDD-32F5-D83C2A54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63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0A990-74E2-D783-4FF4-31785B80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9ADE49-C981-9646-884B-3B4BB685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943F3-F396-2FFE-3A68-DBE86F88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0114D1-5ADC-A98E-4C70-EA75DE54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2300B-3E04-F2FF-0382-9FC9CE1F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43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789DC-4DC1-2CD7-6EB9-2E2AFA46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B65563-5739-6094-A038-31CCE10B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BF27D-53B4-1D7F-C041-FD95719B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F610C0-61D4-E8C6-E7E9-7AD18D8C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F831C9-C54B-3D7C-1A59-E12297B6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2776AF-083C-197B-3F30-5975CF63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52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24AED-A6CD-9E25-363A-0BC2C079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605B7-26F3-28D8-E556-9689B670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3AF55E-7764-F3B8-7BDB-4FCBCD67F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C3B85A-35BC-EBC1-39A5-5C10CFF4A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CD2C74-646D-8192-6BE5-024195F09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E05DA1-551B-83D5-7106-133B1711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D83906-46D3-F9B4-33CA-D355EF76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45A065-063C-D6D9-B5D7-BAB1330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09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56323-7541-45D9-315B-51A5E11E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2C430F-165B-4746-CE84-8929A16B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68EB9B-30FA-AD7C-7844-4705F68E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5E43B2-FD51-8D0C-4E6F-8806D4E6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78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F1744F-1C6E-C185-AE32-A93C568E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BBBB9F-2AF8-1724-EBBC-88086F3F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6D3CE-5911-AAFF-212C-7E3F589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46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B4B9F-932B-00E9-819A-3FF41553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85EF5A-08B1-9969-71C4-CBC5AA2F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FA197-14F1-D360-A652-AA72DC60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6E3358-D2EF-74F7-0CB4-B42970CC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0207CF-E073-2C41-DDC4-8093BF62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D674FA-01A3-2216-4BFA-3330546F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79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E01BA-B2B5-778A-3A3F-46330306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E30BED-7B0C-7203-4B6D-43B34843F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AF928-6B45-48E9-A5AF-95D294D9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D5606A-FEAA-B1B8-A494-0E669752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C584D-1DFB-88D7-DB78-3A539058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484AA7-EC3D-0E79-7D71-510DA52D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429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83663F-B80E-8822-2EC5-B60E7D33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2D830-0C79-3650-19D0-33B56381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CD674-E62A-0ECC-B411-678D7FB9A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3/10/23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E2DE01-44B2-E008-E122-245806782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22C7D-44C3-FBBB-F000-328CC48A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8994F-F94C-1A93-DDB4-280182FD9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latin typeface="Montserrat ExtraBold" pitchFamily="2" charset="77"/>
              </a:rPr>
              <a:t>PROJET 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4FB0DC-7B43-028A-7B66-8B618202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44" y="3600823"/>
            <a:ext cx="7772400" cy="31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7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80386-FCCC-7B53-6971-5B8A209F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OBJECTIF : Session du 02 Mars 2023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1A2AF18-5DD2-4992-53D0-B6B1B536D58E}"/>
              </a:ext>
            </a:extLst>
          </p:cNvPr>
          <p:cNvGrpSpPr/>
          <p:nvPr/>
        </p:nvGrpSpPr>
        <p:grpSpPr>
          <a:xfrm>
            <a:off x="6195223" y="1671288"/>
            <a:ext cx="4943040" cy="738664"/>
            <a:chOff x="6195223" y="1671288"/>
            <a:chExt cx="4943040" cy="738664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B1B4AA7-1BCB-ED1C-E666-89B6283CC62B}"/>
                </a:ext>
              </a:extLst>
            </p:cNvPr>
            <p:cNvSpPr txBox="1"/>
            <p:nvPr/>
          </p:nvSpPr>
          <p:spPr>
            <a:xfrm>
              <a:off x="6627223" y="1671288"/>
              <a:ext cx="451104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sz="1400" dirty="0">
                  <a:latin typeface="Montserrat" pitchFamily="2" charset="77"/>
                </a:rPr>
                <a:t>Sur une année choisie et selon la méthode PESTEL sélectionner une dizaine de variables à analyser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85F19DF-8DA2-A2B2-16D5-CB0D54FC041D}"/>
                </a:ext>
              </a:extLst>
            </p:cNvPr>
            <p:cNvSpPr txBox="1"/>
            <p:nvPr/>
          </p:nvSpPr>
          <p:spPr>
            <a:xfrm>
              <a:off x="6195223" y="1671288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Montserrat" pitchFamily="2" charset="77"/>
                </a:rPr>
                <a:t>1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036529-1263-D363-28CB-1BBCA1C2FFF7}"/>
              </a:ext>
            </a:extLst>
          </p:cNvPr>
          <p:cNvGrpSpPr/>
          <p:nvPr/>
        </p:nvGrpSpPr>
        <p:grpSpPr>
          <a:xfrm>
            <a:off x="409303" y="3080512"/>
            <a:ext cx="5004000" cy="2034710"/>
            <a:chOff x="470263" y="2409952"/>
            <a:chExt cx="5004000" cy="203471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9B3A243-5DCD-FF36-3F0E-3E7F739A4392}"/>
                </a:ext>
              </a:extLst>
            </p:cNvPr>
            <p:cNvSpPr txBox="1"/>
            <p:nvPr/>
          </p:nvSpPr>
          <p:spPr>
            <a:xfrm>
              <a:off x="470263" y="2413337"/>
              <a:ext cx="45720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FR" sz="1400" dirty="0">
                  <a:latin typeface="Montserrat" pitchFamily="2" charset="77"/>
                </a:rPr>
                <a:t>A l’aide de ces variables, réaliser une itération :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dirty="0">
                  <a:latin typeface="Montserrat" pitchFamily="2" charset="77"/>
                </a:rPr>
                <a:t>Choix des variables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dirty="0">
                  <a:latin typeface="Montserrat" pitchFamily="2" charset="77"/>
                </a:rPr>
                <a:t>Nettoyage des données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dirty="0">
                  <a:latin typeface="Montserrat" pitchFamily="2" charset="77"/>
                </a:rPr>
                <a:t>Analyse Univariée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dirty="0">
                  <a:latin typeface="Montserrat" pitchFamily="2" charset="77"/>
                </a:rPr>
                <a:t>Analyse Bivarié (</a:t>
              </a:r>
              <a:r>
                <a:rPr lang="fr-FR" sz="1400" dirty="0" err="1">
                  <a:latin typeface="Montserrat" pitchFamily="2" charset="77"/>
                </a:rPr>
                <a:t>heatmap</a:t>
              </a:r>
              <a:r>
                <a:rPr lang="fr-FR" sz="1400" dirty="0">
                  <a:latin typeface="Montserrat" pitchFamily="2" charset="77"/>
                </a:rPr>
                <a:t>, test)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dirty="0" err="1">
                  <a:latin typeface="Montserrat" pitchFamily="2" charset="77"/>
                </a:rPr>
                <a:t>Scaleur</a:t>
              </a:r>
              <a:endParaRPr lang="fr-FR" sz="1400" dirty="0">
                <a:latin typeface="Montserrat" pitchFamily="2" charset="77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dirty="0" err="1">
                  <a:latin typeface="Montserrat" pitchFamily="2" charset="77"/>
                </a:rPr>
                <a:t>Kmeans</a:t>
              </a:r>
              <a:r>
                <a:rPr lang="fr-FR" sz="1400" dirty="0">
                  <a:latin typeface="Montserrat" pitchFamily="2" charset="77"/>
                </a:rPr>
                <a:t> pour avoir des groupes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dirty="0">
                  <a:latin typeface="Montserrat" pitchFamily="2" charset="77"/>
                </a:rPr>
                <a:t>ACP pour comprendre les groupes + </a:t>
              </a:r>
              <a:r>
                <a:rPr lang="fr-FR" sz="1400" dirty="0" err="1">
                  <a:latin typeface="Montserrat" pitchFamily="2" charset="77"/>
                </a:rPr>
                <a:t>Boxplot</a:t>
              </a:r>
              <a:r>
                <a:rPr lang="fr-FR" sz="1400" dirty="0">
                  <a:latin typeface="Montserrat" pitchFamily="2" charset="77"/>
                </a:rPr>
                <a:t> + Centroïde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94EF2E6-CC21-256C-4776-79B877D78A3C}"/>
                </a:ext>
              </a:extLst>
            </p:cNvPr>
            <p:cNvSpPr txBox="1"/>
            <p:nvPr/>
          </p:nvSpPr>
          <p:spPr>
            <a:xfrm>
              <a:off x="5042263" y="2409952"/>
              <a:ext cx="432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Montserrat" pitchFamily="2" charset="77"/>
                </a:rPr>
                <a:t>2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84C55D6-8872-571C-BB8D-3392A36ED314}"/>
              </a:ext>
            </a:extLst>
          </p:cNvPr>
          <p:cNvGrpSpPr/>
          <p:nvPr/>
        </p:nvGrpSpPr>
        <p:grpSpPr>
          <a:xfrm>
            <a:off x="6273600" y="4448048"/>
            <a:ext cx="4943040" cy="2031325"/>
            <a:chOff x="6273600" y="4448048"/>
            <a:chExt cx="4943040" cy="203132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D4540C0-C696-1579-F15F-8206ACF2555F}"/>
                </a:ext>
              </a:extLst>
            </p:cNvPr>
            <p:cNvSpPr txBox="1"/>
            <p:nvPr/>
          </p:nvSpPr>
          <p:spPr>
            <a:xfrm>
              <a:off x="6705600" y="4448048"/>
              <a:ext cx="451104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kern="100" dirty="0"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Comprendre les concepts suivants :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kern="100" dirty="0" err="1"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Robust</a:t>
              </a:r>
              <a:r>
                <a:rPr lang="fr-FR" sz="1400" kern="100" dirty="0"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 </a:t>
              </a:r>
              <a:r>
                <a:rPr lang="fr-FR" sz="1400" kern="100" dirty="0" err="1"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Scaller</a:t>
              </a:r>
              <a:endParaRPr lang="fr-FR" sz="1400" kern="100" dirty="0">
                <a:latin typeface="Montserrat" pitchFamily="2" charset="77"/>
                <a:ea typeface="Calibri" panose="020F0502020204030204" pitchFamily="34" charset="0"/>
                <a:cs typeface="Times New Roman (Corps CS)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kern="100" dirty="0">
                  <a:effectLst/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Standard </a:t>
              </a:r>
              <a:r>
                <a:rPr lang="fr-FR" sz="1400" kern="100" dirty="0" err="1">
                  <a:effectLst/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Scaler</a:t>
              </a:r>
              <a:endParaRPr lang="fr-FR" sz="1400" kern="100" dirty="0">
                <a:latin typeface="Montserrat" pitchFamily="2" charset="77"/>
                <a:ea typeface="Calibri" panose="020F0502020204030204" pitchFamily="34" charset="0"/>
                <a:cs typeface="Times New Roman (Corps CS)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kern="100" dirty="0" err="1"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Kmeans</a:t>
              </a:r>
              <a:endParaRPr lang="fr-FR" sz="1400" kern="100" dirty="0">
                <a:latin typeface="Montserrat" pitchFamily="2" charset="77"/>
                <a:ea typeface="Calibri" panose="020F0502020204030204" pitchFamily="34" charset="0"/>
                <a:cs typeface="Times New Roman (Corps CS)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z="1400" kern="100" dirty="0">
                  <a:effectLst/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Comment choisir le nombre de cluster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sz="1400" kern="100" dirty="0"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ACP</a:t>
              </a:r>
            </a:p>
            <a:p>
              <a:pPr marL="630238" lvl="1" indent="-285750">
                <a:buFont typeface="Arial" panose="020B0604020202020204" pitchFamily="34" charset="0"/>
                <a:buChar char="•"/>
              </a:pPr>
              <a:r>
                <a:rPr lang="fr-FR" sz="1400" kern="100" dirty="0" err="1">
                  <a:effectLst/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Eboulie</a:t>
              </a:r>
              <a:endParaRPr lang="fr-FR" sz="1400" kern="100" dirty="0">
                <a:latin typeface="Montserrat" pitchFamily="2" charset="77"/>
                <a:ea typeface="Calibri" panose="020F0502020204030204" pitchFamily="34" charset="0"/>
                <a:cs typeface="Times New Roman (Corps CS)"/>
              </a:endParaRPr>
            </a:p>
            <a:p>
              <a:pPr marL="630238" lvl="1" indent="-285750">
                <a:buFont typeface="Arial" panose="020B0604020202020204" pitchFamily="34" charset="0"/>
                <a:buChar char="•"/>
              </a:pPr>
              <a:r>
                <a:rPr lang="fr-FR" sz="1400" kern="100" dirty="0"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Cercle de corrélation</a:t>
              </a:r>
            </a:p>
            <a:p>
              <a:pPr marL="630238" lvl="1" indent="-285750">
                <a:buFont typeface="Arial" panose="020B0604020202020204" pitchFamily="34" charset="0"/>
                <a:buChar char="•"/>
              </a:pPr>
              <a:r>
                <a:rPr lang="fr-FR" sz="1400" kern="100" dirty="0">
                  <a:effectLst/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Projection des indiv</a:t>
              </a:r>
              <a:r>
                <a:rPr lang="fr-FR" sz="1400" kern="100" dirty="0">
                  <a:latin typeface="Montserrat" pitchFamily="2" charset="77"/>
                  <a:ea typeface="Calibri" panose="020F0502020204030204" pitchFamily="34" charset="0"/>
                  <a:cs typeface="Times New Roman (Corps CS)"/>
                </a:rPr>
                <a:t>idus</a:t>
              </a:r>
              <a:endParaRPr lang="fr-FR" sz="14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 (Corps CS)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F1501C4-232C-A33D-9AE0-6C5BE7FE21DE}"/>
                </a:ext>
              </a:extLst>
            </p:cNvPr>
            <p:cNvSpPr txBox="1"/>
            <p:nvPr/>
          </p:nvSpPr>
          <p:spPr>
            <a:xfrm>
              <a:off x="6273600" y="4453371"/>
              <a:ext cx="432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Montserrat" pitchFamily="2" charset="77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72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1FAE0-ED5A-28BE-CC79-AE354B43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268DA-FC8E-BB56-C627-AB0099D95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4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1334429-1550-1969-0875-BB1A4A7231DB}"/>
              </a:ext>
            </a:extLst>
          </p:cNvPr>
          <p:cNvSpPr/>
          <p:nvPr/>
        </p:nvSpPr>
        <p:spPr>
          <a:xfrm>
            <a:off x="135349" y="1918294"/>
            <a:ext cx="3625320" cy="22616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68152D6-6B0A-FE9B-DEB7-31432FF09512}"/>
              </a:ext>
            </a:extLst>
          </p:cNvPr>
          <p:cNvSpPr/>
          <p:nvPr/>
        </p:nvSpPr>
        <p:spPr>
          <a:xfrm>
            <a:off x="4283340" y="1903284"/>
            <a:ext cx="3625320" cy="22616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61CC1D9-7C6D-9E3E-BD2F-EC15DBD747F2}"/>
              </a:ext>
            </a:extLst>
          </p:cNvPr>
          <p:cNvSpPr/>
          <p:nvPr/>
        </p:nvSpPr>
        <p:spPr>
          <a:xfrm>
            <a:off x="8437355" y="1906856"/>
            <a:ext cx="3625320" cy="22616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9D0527B-C754-0319-F27D-095C14028A30}"/>
              </a:ext>
            </a:extLst>
          </p:cNvPr>
          <p:cNvSpPr/>
          <p:nvPr/>
        </p:nvSpPr>
        <p:spPr>
          <a:xfrm>
            <a:off x="135349" y="4450470"/>
            <a:ext cx="3625320" cy="22616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93B6A08-B3CD-CD4B-5FFC-20696227C7DD}"/>
              </a:ext>
            </a:extLst>
          </p:cNvPr>
          <p:cNvSpPr/>
          <p:nvPr/>
        </p:nvSpPr>
        <p:spPr>
          <a:xfrm>
            <a:off x="4283340" y="4450471"/>
            <a:ext cx="3625320" cy="22616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E22F707-9811-FCE6-8A91-77AE53676853}"/>
              </a:ext>
            </a:extLst>
          </p:cNvPr>
          <p:cNvSpPr/>
          <p:nvPr/>
        </p:nvSpPr>
        <p:spPr>
          <a:xfrm>
            <a:off x="8437355" y="4454043"/>
            <a:ext cx="3625320" cy="22616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F34276-6EC8-F1DE-E6DE-21B557ABF2D6}"/>
              </a:ext>
            </a:extLst>
          </p:cNvPr>
          <p:cNvSpPr txBox="1"/>
          <p:nvPr/>
        </p:nvSpPr>
        <p:spPr>
          <a:xfrm>
            <a:off x="4148190" y="349875"/>
            <a:ext cx="3895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atin typeface="Montserrat SemiBold" pitchFamily="2" charset="77"/>
              </a:rPr>
              <a:t>ANALYSE PESTEL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842A79-1C98-4141-5078-047A966DD5DE}"/>
              </a:ext>
            </a:extLst>
          </p:cNvPr>
          <p:cNvSpPr txBox="1"/>
          <p:nvPr/>
        </p:nvSpPr>
        <p:spPr>
          <a:xfrm>
            <a:off x="1200849" y="196360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 Medium" pitchFamily="2" charset="77"/>
              </a:rPr>
              <a:t>POLITIQUE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E3005EB-6FE8-F83D-A982-AE07EA34A897}"/>
              </a:ext>
            </a:extLst>
          </p:cNvPr>
          <p:cNvSpPr txBox="1"/>
          <p:nvPr/>
        </p:nvSpPr>
        <p:spPr>
          <a:xfrm>
            <a:off x="5335021" y="196360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 Medium" pitchFamily="2" charset="77"/>
              </a:rPr>
              <a:t>ECONOMIE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651CE2-F1D2-2D54-62AA-486E33E2F674}"/>
              </a:ext>
            </a:extLst>
          </p:cNvPr>
          <p:cNvSpPr txBox="1"/>
          <p:nvPr/>
        </p:nvSpPr>
        <p:spPr>
          <a:xfrm>
            <a:off x="9769753" y="196360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 Medium" pitchFamily="2" charset="77"/>
              </a:rPr>
              <a:t>SOCIAL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7214D7-E5E9-56E9-86D1-CBB15D493863}"/>
              </a:ext>
            </a:extLst>
          </p:cNvPr>
          <p:cNvSpPr txBox="1"/>
          <p:nvPr/>
        </p:nvSpPr>
        <p:spPr>
          <a:xfrm>
            <a:off x="971814" y="452678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 Medium" pitchFamily="2" charset="77"/>
              </a:rPr>
              <a:t>TECHNOLOGIE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1FDBDE-1FD6-4A7F-7100-FE3828CD7EF3}"/>
              </a:ext>
            </a:extLst>
          </p:cNvPr>
          <p:cNvSpPr txBox="1"/>
          <p:nvPr/>
        </p:nvSpPr>
        <p:spPr>
          <a:xfrm>
            <a:off x="4919235" y="4526789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 Medium" pitchFamily="2" charset="77"/>
              </a:rPr>
              <a:t>ENVIRONNEMENT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D4AE79-B384-7EDF-5CF2-C8160A7283B4}"/>
              </a:ext>
            </a:extLst>
          </p:cNvPr>
          <p:cNvSpPr txBox="1"/>
          <p:nvPr/>
        </p:nvSpPr>
        <p:spPr>
          <a:xfrm>
            <a:off x="9822652" y="452678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 Medium" pitchFamily="2" charset="77"/>
              </a:rPr>
              <a:t>LEGAL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9EE8072-4DE1-B634-3813-96264DB8728D}"/>
              </a:ext>
            </a:extLst>
          </p:cNvPr>
          <p:cNvSpPr txBox="1"/>
          <p:nvPr/>
        </p:nvSpPr>
        <p:spPr>
          <a:xfrm>
            <a:off x="261257" y="2403566"/>
            <a:ext cx="337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Stabilité Politique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Politique d’importation (taxes 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Réglementation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latin typeface="Montserrat Light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latin typeface="Montserrat Light" pitchFamily="2" charset="77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ED563B-10F2-4784-D285-E49C8BFE7C8E}"/>
              </a:ext>
            </a:extLst>
          </p:cNvPr>
          <p:cNvSpPr txBox="1"/>
          <p:nvPr/>
        </p:nvSpPr>
        <p:spPr>
          <a:xfrm>
            <a:off x="4406536" y="4989444"/>
            <a:ext cx="337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Emprunte carbone liée à l’import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Météo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latin typeface="Montserrat Light" pitchFamily="2" charset="77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4FF087D-32B7-781B-0961-16C6B2402C46}"/>
              </a:ext>
            </a:extLst>
          </p:cNvPr>
          <p:cNvSpPr txBox="1"/>
          <p:nvPr/>
        </p:nvSpPr>
        <p:spPr>
          <a:xfrm>
            <a:off x="261257" y="4989444"/>
            <a:ext cx="3378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Capacité de production du pays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6EB9E9-BC49-A8F6-3E19-86CC03E7194D}"/>
              </a:ext>
            </a:extLst>
          </p:cNvPr>
          <p:cNvSpPr txBox="1"/>
          <p:nvPr/>
        </p:nvSpPr>
        <p:spPr>
          <a:xfrm>
            <a:off x="8677725" y="5035610"/>
            <a:ext cx="325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Loi concernant le type d’élevage (bio, batterie, plein air,..)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7D98453-BB45-DC72-5029-E589C455B59C}"/>
              </a:ext>
            </a:extLst>
          </p:cNvPr>
          <p:cNvSpPr txBox="1"/>
          <p:nvPr/>
        </p:nvSpPr>
        <p:spPr>
          <a:xfrm>
            <a:off x="8623506" y="2403566"/>
            <a:ext cx="325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Consommation de Fast-Food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Religion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Consommation de volaille par habitant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Nombre d’habitant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Type de gastronomie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Santé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Taux de consommation de protéine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D230B7A-9980-01DB-E0F1-C957BE8ED148}"/>
              </a:ext>
            </a:extLst>
          </p:cNvPr>
          <p:cNvSpPr txBox="1"/>
          <p:nvPr/>
        </p:nvSpPr>
        <p:spPr>
          <a:xfrm>
            <a:off x="4655642" y="2410242"/>
            <a:ext cx="325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Prix du poulet en fonction des revenus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Taux de croissance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Taux de croissance des Fast-Food, chaine de restauration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 Light" pitchFamily="2" charset="77"/>
              </a:rPr>
              <a:t>Tourisme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latin typeface="Montserrat Light" pitchFamily="2" charset="77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0512AF2-7C9F-975D-A54A-3FCC877B7085}"/>
              </a:ext>
            </a:extLst>
          </p:cNvPr>
          <p:cNvSpPr txBox="1"/>
          <p:nvPr/>
        </p:nvSpPr>
        <p:spPr>
          <a:xfrm>
            <a:off x="261257" y="1248424"/>
            <a:ext cx="5443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itchFamily="2" charset="77"/>
              </a:rPr>
              <a:t>Année de démarrage de l’analyse : </a:t>
            </a:r>
            <a:r>
              <a:rPr lang="fr-FR" sz="2000" dirty="0">
                <a:latin typeface="Montserrat" pitchFamily="2" charset="77"/>
              </a:rPr>
              <a:t>2017</a:t>
            </a:r>
            <a:endParaRPr lang="fr-FR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621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C6ED90E-F9BC-59FC-0DC2-6D62E005DCFC}"/>
              </a:ext>
            </a:extLst>
          </p:cNvPr>
          <p:cNvSpPr txBox="1"/>
          <p:nvPr/>
        </p:nvSpPr>
        <p:spPr>
          <a:xfrm>
            <a:off x="2386147" y="948018"/>
            <a:ext cx="7673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Montserrat" pitchFamily="2" charset="77"/>
              </a:rPr>
              <a:t>Le Scaling consiste à mettre à l’échelle nos données afin qu’elles soient plus facilement assimilable par notre algorithme. Sans cette mise à l’échelle préalable, notre algorithme deviendra bien moins performant.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F21ED52-0B6F-A484-0E55-0ADDCB9559DE}"/>
              </a:ext>
            </a:extLst>
          </p:cNvPr>
          <p:cNvSpPr txBox="1"/>
          <p:nvPr/>
        </p:nvSpPr>
        <p:spPr>
          <a:xfrm>
            <a:off x="1977799" y="221852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0" u="none" strike="noStrike" dirty="0">
                <a:solidFill>
                  <a:srgbClr val="222222"/>
                </a:solidFill>
                <a:effectLst/>
                <a:latin typeface="Montserrat" pitchFamily="2" charset="77"/>
              </a:rPr>
              <a:t>Le Feature Scaling ou Mise à l’Échelle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9146AB-2DB8-9F5F-6C31-5EB2D555D55D}"/>
              </a:ext>
            </a:extLst>
          </p:cNvPr>
          <p:cNvSpPr txBox="1"/>
          <p:nvPr/>
        </p:nvSpPr>
        <p:spPr>
          <a:xfrm>
            <a:off x="2474013" y="817706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7030A0"/>
                </a:solidFill>
              </a:rPr>
              <a:t>« 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6D4A0F-6B89-0A3E-53AA-6912104CD687}"/>
              </a:ext>
            </a:extLst>
          </p:cNvPr>
          <p:cNvSpPr txBox="1"/>
          <p:nvPr/>
        </p:nvSpPr>
        <p:spPr>
          <a:xfrm rot="10800000">
            <a:off x="8415573" y="1295178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7030A0"/>
                </a:solidFill>
              </a:rPr>
              <a:t>«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8AA1D6-820E-474D-D690-57199D22E7BF}"/>
              </a:ext>
            </a:extLst>
          </p:cNvPr>
          <p:cNvSpPr txBox="1"/>
          <p:nvPr/>
        </p:nvSpPr>
        <p:spPr>
          <a:xfrm>
            <a:off x="190053" y="1826850"/>
            <a:ext cx="574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Montserrat" pitchFamily="2" charset="77"/>
              </a:rPr>
              <a:t>Plusieurs techniques de Scaling sont disponibles avec </a:t>
            </a:r>
            <a:r>
              <a:rPr lang="fr-FR" sz="1400" dirty="0" err="1">
                <a:latin typeface="Montserrat" pitchFamily="2" charset="77"/>
              </a:rPr>
              <a:t>Sklearn</a:t>
            </a:r>
            <a:endParaRPr lang="fr-FR" sz="1400" dirty="0">
              <a:latin typeface="Montserrat" pitchFamily="2" charset="77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59F15B-64C9-2FF6-F2A0-DF76C68FB34B}"/>
              </a:ext>
            </a:extLst>
          </p:cNvPr>
          <p:cNvSpPr txBox="1"/>
          <p:nvPr/>
        </p:nvSpPr>
        <p:spPr>
          <a:xfrm>
            <a:off x="2318657" y="2522926"/>
            <a:ext cx="1976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1" i="0" u="none" strike="noStrike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MinMaxScaler</a:t>
            </a:r>
            <a:r>
              <a:rPr lang="fr-FR" b="1" i="0" u="none" strike="noStrike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005312-04A7-3053-8A72-863B52DF14DA}"/>
              </a:ext>
            </a:extLst>
          </p:cNvPr>
          <p:cNvSpPr txBox="1"/>
          <p:nvPr/>
        </p:nvSpPr>
        <p:spPr>
          <a:xfrm>
            <a:off x="6091265" y="2500426"/>
            <a:ext cx="185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1" i="0" u="none" strike="noStrike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RobustScaler</a:t>
            </a:r>
            <a:r>
              <a:rPr lang="fr-FR" b="1" i="0" u="none" strike="noStrike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000C16-3271-ECB7-EF69-6F52A296ABEA}"/>
              </a:ext>
            </a:extLst>
          </p:cNvPr>
          <p:cNvSpPr txBox="1"/>
          <p:nvPr/>
        </p:nvSpPr>
        <p:spPr>
          <a:xfrm>
            <a:off x="9622971" y="2494522"/>
            <a:ext cx="2112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1" i="0" u="none" strike="noStrike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StandardScaler</a:t>
            </a:r>
            <a:r>
              <a:rPr lang="fr-FR" b="1" i="0" u="none" strike="noStrike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DCB612-5773-C5F5-7392-5F031F1BBF3E}"/>
              </a:ext>
            </a:extLst>
          </p:cNvPr>
          <p:cNvSpPr txBox="1"/>
          <p:nvPr/>
        </p:nvSpPr>
        <p:spPr>
          <a:xfrm>
            <a:off x="304386" y="3201852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A8CB9FE-0EEA-C7EC-D89D-E2BB4FF42FF0}"/>
              </a:ext>
            </a:extLst>
          </p:cNvPr>
          <p:cNvSpPr txBox="1"/>
          <p:nvPr/>
        </p:nvSpPr>
        <p:spPr>
          <a:xfrm>
            <a:off x="306951" y="3785903"/>
            <a:ext cx="953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Avantage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F75CEA-6D25-783B-BB88-1D37F4F6317D}"/>
              </a:ext>
            </a:extLst>
          </p:cNvPr>
          <p:cNvSpPr txBox="1"/>
          <p:nvPr/>
        </p:nvSpPr>
        <p:spPr>
          <a:xfrm>
            <a:off x="190053" y="4527469"/>
            <a:ext cx="1265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Inconvénient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BB9BAEF-37D6-939E-5935-4BEB67E8A2F0}"/>
              </a:ext>
            </a:extLst>
          </p:cNvPr>
          <p:cNvCxnSpPr>
            <a:cxnSpLocks/>
          </p:cNvCxnSpPr>
          <p:nvPr/>
        </p:nvCxnSpPr>
        <p:spPr>
          <a:xfrm>
            <a:off x="1602377" y="2860224"/>
            <a:ext cx="0" cy="386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5E4CACB-0746-A6E8-E87F-FA28C9550D04}"/>
              </a:ext>
            </a:extLst>
          </p:cNvPr>
          <p:cNvCxnSpPr>
            <a:cxnSpLocks/>
          </p:cNvCxnSpPr>
          <p:nvPr/>
        </p:nvCxnSpPr>
        <p:spPr>
          <a:xfrm>
            <a:off x="228984" y="3698657"/>
            <a:ext cx="11724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7B4387C-D950-6329-7302-C2F91388DC0A}"/>
              </a:ext>
            </a:extLst>
          </p:cNvPr>
          <p:cNvCxnSpPr>
            <a:cxnSpLocks/>
          </p:cNvCxnSpPr>
          <p:nvPr/>
        </p:nvCxnSpPr>
        <p:spPr>
          <a:xfrm>
            <a:off x="209390" y="4413889"/>
            <a:ext cx="11724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FA3D994-9CAF-1C54-533D-A7DDAAD837ED}"/>
              </a:ext>
            </a:extLst>
          </p:cNvPr>
          <p:cNvCxnSpPr>
            <a:cxnSpLocks/>
          </p:cNvCxnSpPr>
          <p:nvPr/>
        </p:nvCxnSpPr>
        <p:spPr>
          <a:xfrm>
            <a:off x="5011783" y="2898049"/>
            <a:ext cx="0" cy="3746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3B35C84-8D6C-D30F-C0A6-80321B55A400}"/>
              </a:ext>
            </a:extLst>
          </p:cNvPr>
          <p:cNvCxnSpPr>
            <a:cxnSpLocks/>
          </p:cNvCxnSpPr>
          <p:nvPr/>
        </p:nvCxnSpPr>
        <p:spPr>
          <a:xfrm>
            <a:off x="8875955" y="2897839"/>
            <a:ext cx="0" cy="374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57FA7AF-9A50-F254-F5D6-17B1FCE12621}"/>
              </a:ext>
            </a:extLst>
          </p:cNvPr>
          <p:cNvSpPr txBox="1"/>
          <p:nvPr/>
        </p:nvSpPr>
        <p:spPr>
          <a:xfrm>
            <a:off x="1741231" y="3831478"/>
            <a:ext cx="3092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Montserrat" pitchFamily="2" charset="77"/>
              </a:rPr>
              <a:t>Fonctionne bien pour les distribution non Gaussienne (non Normale)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58F95E-2A55-E4A3-B40D-7992EB785DD5}"/>
              </a:ext>
            </a:extLst>
          </p:cNvPr>
          <p:cNvSpPr txBox="1"/>
          <p:nvPr/>
        </p:nvSpPr>
        <p:spPr>
          <a:xfrm>
            <a:off x="2386147" y="4549689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Montserrat" pitchFamily="2" charset="77"/>
              </a:rPr>
              <a:t>Sensible aux Outliers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29FEF4A-4997-17EB-7331-E241C4A89579}"/>
              </a:ext>
            </a:extLst>
          </p:cNvPr>
          <p:cNvCxnSpPr>
            <a:cxnSpLocks/>
          </p:cNvCxnSpPr>
          <p:nvPr/>
        </p:nvCxnSpPr>
        <p:spPr>
          <a:xfrm>
            <a:off x="209390" y="4977596"/>
            <a:ext cx="11724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C4EA7FF-191F-D87B-C1CA-DD5E80790136}"/>
              </a:ext>
            </a:extLst>
          </p:cNvPr>
          <p:cNvSpPr txBox="1"/>
          <p:nvPr/>
        </p:nvSpPr>
        <p:spPr>
          <a:xfrm>
            <a:off x="410481" y="5144820"/>
            <a:ext cx="877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Formule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54F57FF-6274-86B0-4D9D-4205E15C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63" y="5058392"/>
            <a:ext cx="1332992" cy="50561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62176E40-D02C-AD32-D4A1-A00290DF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50" y="5075705"/>
            <a:ext cx="1048850" cy="50244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C2A3551-7923-FB8A-6BC4-29ECBD40D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111" y="5129121"/>
            <a:ext cx="1057906" cy="46804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11EB6544-AE5A-84F5-4B4F-EFBE15948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84" y="2194660"/>
            <a:ext cx="2602947" cy="245733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23733764-8E65-8FE5-56F1-F53C85241F47}"/>
              </a:ext>
            </a:extLst>
          </p:cNvPr>
          <p:cNvSpPr txBox="1"/>
          <p:nvPr/>
        </p:nvSpPr>
        <p:spPr>
          <a:xfrm>
            <a:off x="5441997" y="3925467"/>
            <a:ext cx="3092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none" strike="noStrike" dirty="0">
                <a:effectLst/>
                <a:latin typeface="Montserrat" pitchFamily="2" charset="77"/>
              </a:rPr>
              <a:t>Plus </a:t>
            </a:r>
            <a:r>
              <a:rPr lang="fr-FR" sz="1100" dirty="0">
                <a:latin typeface="Montserrat" pitchFamily="2" charset="77"/>
              </a:rPr>
              <a:t>fiable vis-à-vis des Outliers.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1F447C6-C962-2450-1D1F-B16C4FC55685}"/>
              </a:ext>
            </a:extLst>
          </p:cNvPr>
          <p:cNvSpPr txBox="1"/>
          <p:nvPr/>
        </p:nvSpPr>
        <p:spPr>
          <a:xfrm>
            <a:off x="5120867" y="2929216"/>
            <a:ext cx="3596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u="none" strike="noStrike">
                <a:effectLst/>
                <a:latin typeface="Montserrat" pitchFamily="2" charset="77"/>
              </a:defRPr>
            </a:lvl1pPr>
          </a:lstStyle>
          <a:p>
            <a:r>
              <a:rPr lang="fr-FR" dirty="0"/>
              <a:t>La technique  </a:t>
            </a:r>
            <a:r>
              <a:rPr lang="fr-FR" dirty="0" err="1"/>
              <a:t>RobustScaler</a:t>
            </a:r>
            <a:r>
              <a:rPr lang="fr-FR" dirty="0"/>
              <a:t>() utilise utilise le même principe de mise à l’échelle que </a:t>
            </a:r>
            <a:r>
              <a:rPr lang="fr-FR" dirty="0" err="1"/>
              <a:t>MinMaxScaler</a:t>
            </a:r>
            <a:r>
              <a:rPr lang="fr-FR" dirty="0"/>
              <a:t>(). Néanmoins, elle utilise l’intervalle interquartile au lieu du min-max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437DF9A-6924-F572-38E0-61CDD09D6BE5}"/>
              </a:ext>
            </a:extLst>
          </p:cNvPr>
          <p:cNvSpPr txBox="1"/>
          <p:nvPr/>
        </p:nvSpPr>
        <p:spPr>
          <a:xfrm>
            <a:off x="1794395" y="3004101"/>
            <a:ext cx="3113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>
                <a:latin typeface="Montserrat" pitchFamily="2" charset="77"/>
              </a:defRPr>
            </a:lvl1pPr>
          </a:lstStyle>
          <a:p>
            <a:r>
              <a:rPr lang="fr-FR" dirty="0"/>
              <a:t>Cette technique transforme les caractéristiques (xi) en adaptant chacune sur une plage donnée (par défaut [-1 .. 1])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654CADE-0254-019B-8E05-EC2621E96239}"/>
              </a:ext>
            </a:extLst>
          </p:cNvPr>
          <p:cNvCxnSpPr>
            <a:cxnSpLocks/>
          </p:cNvCxnSpPr>
          <p:nvPr/>
        </p:nvCxnSpPr>
        <p:spPr>
          <a:xfrm>
            <a:off x="228984" y="5597164"/>
            <a:ext cx="11724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57380EFD-3CC4-0E3C-9948-BEF45072E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313" y="5644805"/>
            <a:ext cx="3345466" cy="112844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92F9CD0B-6B81-C05C-5CF1-A89D5C959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541" y="5658275"/>
            <a:ext cx="3013643" cy="1114976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5D228026-161E-BDE4-1BF8-2E9A080B2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6386" y="5688510"/>
            <a:ext cx="3140384" cy="1004634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9F2DA44-5050-7DFD-3410-227B96BFC17E}"/>
              </a:ext>
            </a:extLst>
          </p:cNvPr>
          <p:cNvSpPr txBox="1"/>
          <p:nvPr/>
        </p:nvSpPr>
        <p:spPr>
          <a:xfrm>
            <a:off x="74800" y="5865280"/>
            <a:ext cx="14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Représentation Graphique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B0C5BC4-4B13-590F-35BD-ED58DAE47145}"/>
              </a:ext>
            </a:extLst>
          </p:cNvPr>
          <p:cNvSpPr txBox="1"/>
          <p:nvPr/>
        </p:nvSpPr>
        <p:spPr>
          <a:xfrm>
            <a:off x="9027425" y="2975071"/>
            <a:ext cx="3124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Montserrat" pitchFamily="2" charset="77"/>
              </a:rPr>
              <a:t>Recalibre</a:t>
            </a:r>
            <a:r>
              <a:rPr lang="fr-FR" b="0" i="0" u="none" strike="noStrike" dirty="0">
                <a:solidFill>
                  <a:srgbClr val="484848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sz="1100" dirty="0">
                <a:latin typeface="Montserrat" pitchFamily="2" charset="77"/>
              </a:rPr>
              <a:t>les données pour des répartitions normales</a:t>
            </a:r>
          </a:p>
        </p:txBody>
      </p:sp>
    </p:spTree>
    <p:extLst>
      <p:ext uri="{BB962C8B-B14F-4D97-AF65-F5344CB8AC3E}">
        <p14:creationId xmlns:p14="http://schemas.microsoft.com/office/powerpoint/2010/main" val="204518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B9C7F7-D866-7CD2-0E8B-C41A6681A1F8}"/>
              </a:ext>
            </a:extLst>
          </p:cNvPr>
          <p:cNvSpPr txBox="1"/>
          <p:nvPr/>
        </p:nvSpPr>
        <p:spPr>
          <a:xfrm>
            <a:off x="3895718" y="343772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0" u="none" strike="noStrike" dirty="0">
                <a:solidFill>
                  <a:srgbClr val="222222"/>
                </a:solidFill>
                <a:effectLst/>
                <a:latin typeface="Montserrat" pitchFamily="2" charset="77"/>
              </a:rPr>
              <a:t>K-</a:t>
            </a:r>
            <a:r>
              <a:rPr lang="fr-FR" sz="3200" b="1" i="0" u="none" strike="noStrike" dirty="0" err="1">
                <a:solidFill>
                  <a:srgbClr val="222222"/>
                </a:solidFill>
                <a:effectLst/>
                <a:latin typeface="Montserrat" pitchFamily="2" charset="77"/>
              </a:rPr>
              <a:t>Means</a:t>
            </a:r>
            <a:r>
              <a:rPr lang="fr-FR" sz="3200" b="1" i="0" u="none" strike="noStrike" dirty="0">
                <a:solidFill>
                  <a:srgbClr val="222222"/>
                </a:solidFill>
                <a:effectLst/>
                <a:latin typeface="Montserrat" pitchFamily="2" charset="77"/>
              </a:rPr>
              <a:t> Clustering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0DFDC1-292D-D1D8-FAF6-8E36F54010AF}"/>
              </a:ext>
            </a:extLst>
          </p:cNvPr>
          <p:cNvSpPr txBox="1"/>
          <p:nvPr/>
        </p:nvSpPr>
        <p:spPr>
          <a:xfrm>
            <a:off x="618309" y="1067046"/>
            <a:ext cx="787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Montserrat" pitchFamily="2" charset="77"/>
              </a:rPr>
              <a:t>OBJECTIF</a:t>
            </a:r>
            <a:r>
              <a:rPr lang="fr-FR" sz="1400" dirty="0">
                <a:latin typeface="Montserrat" pitchFamily="2" charset="77"/>
              </a:rPr>
              <a:t> : Laisser la machine classer nos données en fonction de leur ressemblance.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6DD9C73-B164-CB95-06ED-1B870FA2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584179"/>
            <a:ext cx="3657600" cy="2057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8D40AD4-DFDD-6237-9A75-1EE0E9C5A70D}"/>
              </a:ext>
            </a:extLst>
          </p:cNvPr>
          <p:cNvSpPr txBox="1"/>
          <p:nvPr/>
        </p:nvSpPr>
        <p:spPr>
          <a:xfrm>
            <a:off x="879566" y="3842550"/>
            <a:ext cx="6958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Montserrat ExtraLight" pitchFamily="2" charset="77"/>
              </a:rPr>
              <a:t>Pour classer nos données, plusieurs étapes : </a:t>
            </a:r>
          </a:p>
          <a:p>
            <a:pPr marL="342900" indent="-342900">
              <a:buAutoNum type="arabicParenR"/>
            </a:pPr>
            <a:r>
              <a:rPr lang="fr-FR" sz="1200" dirty="0">
                <a:latin typeface="Montserrat ExtraLight" pitchFamily="2" charset="77"/>
              </a:rPr>
              <a:t>On ajoute des centroïdes au hasard sur notre graphique</a:t>
            </a:r>
          </a:p>
          <a:p>
            <a:pPr marL="342900" indent="-342900">
              <a:buAutoNum type="arabicParenR"/>
            </a:pPr>
            <a:r>
              <a:rPr lang="fr-FR" sz="1200" dirty="0">
                <a:latin typeface="Montserrat ExtraLight" pitchFamily="2" charset="77"/>
              </a:rPr>
              <a:t>On assigne aux centroïdes les points les plus proche</a:t>
            </a:r>
          </a:p>
          <a:p>
            <a:pPr marL="342900" indent="-342900">
              <a:buAutoNum type="arabicParenR"/>
            </a:pPr>
            <a:r>
              <a:rPr lang="fr-FR" sz="1200" dirty="0">
                <a:latin typeface="Montserrat ExtraLight" pitchFamily="2" charset="77"/>
              </a:rPr>
              <a:t>On calcule la distance moyenne entre entre les points et le centroïde le plus proche</a:t>
            </a:r>
          </a:p>
          <a:p>
            <a:pPr marL="342900" indent="-342900">
              <a:buAutoNum type="arabicParenR"/>
            </a:pPr>
            <a:r>
              <a:rPr lang="fr-FR" sz="1200" dirty="0">
                <a:latin typeface="Montserrat ExtraLight" pitchFamily="2" charset="77"/>
              </a:rPr>
              <a:t>On déplace le centroïde pour réduire la distance entre les points et ce dernier</a:t>
            </a:r>
          </a:p>
          <a:p>
            <a:pPr marL="342900" indent="-342900">
              <a:buAutoNum type="arabicParenR"/>
            </a:pPr>
            <a:r>
              <a:rPr lang="fr-FR" sz="1200" dirty="0">
                <a:latin typeface="Montserrat ExtraLight" pitchFamily="2" charset="77"/>
              </a:rPr>
              <a:t>On répète l’opération jusqu’à que le centroïde ne bouge plus.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7AB601-BABC-88BA-41C9-7A43C7C9D116}"/>
              </a:ext>
            </a:extLst>
          </p:cNvPr>
          <p:cNvSpPr txBox="1"/>
          <p:nvPr/>
        </p:nvSpPr>
        <p:spPr>
          <a:xfrm>
            <a:off x="5268686" y="5156564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E1D9B7-3A5C-744A-6EE5-2A0546A07727}"/>
              </a:ext>
            </a:extLst>
          </p:cNvPr>
          <p:cNvSpPr txBox="1"/>
          <p:nvPr/>
        </p:nvSpPr>
        <p:spPr>
          <a:xfrm>
            <a:off x="879566" y="5525896"/>
            <a:ext cx="1059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 ExtraLight" pitchFamily="2" charset="77"/>
              </a:rPr>
              <a:t>En ajoutant les centroïdes au hasard dans notre graphique, il est possible que les clusters proposés </a:t>
            </a:r>
            <a:r>
              <a:rPr lang="fr-FR" sz="1200" b="1" dirty="0">
                <a:latin typeface="Montserrat ExtraLight" pitchFamily="2" charset="77"/>
              </a:rPr>
              <a:t>ne soient pas les bons</a:t>
            </a:r>
            <a:r>
              <a:rPr lang="fr-FR" sz="1200" dirty="0">
                <a:latin typeface="Montserrat ExtraLight" pitchFamily="2" charset="77"/>
              </a:rPr>
              <a:t>. </a:t>
            </a:r>
          </a:p>
          <a:p>
            <a:r>
              <a:rPr lang="fr-FR" sz="1200" dirty="0">
                <a:latin typeface="Montserrat ExtraLight" pitchFamily="2" charset="77"/>
              </a:rPr>
              <a:t>Pour remédier à cela, on exécute le K-</a:t>
            </a:r>
            <a:r>
              <a:rPr lang="fr-FR" sz="1200" dirty="0" err="1">
                <a:latin typeface="Montserrat ExtraLight" pitchFamily="2" charset="77"/>
              </a:rPr>
              <a:t>Mean</a:t>
            </a:r>
            <a:r>
              <a:rPr lang="fr-FR" sz="1200" dirty="0">
                <a:latin typeface="Montserrat ExtraLight" pitchFamily="2" charset="77"/>
              </a:rPr>
              <a:t> avec </a:t>
            </a:r>
            <a:r>
              <a:rPr lang="fr-FR" sz="1200" b="1" dirty="0">
                <a:latin typeface="Montserrat ExtraLight" pitchFamily="2" charset="77"/>
              </a:rPr>
              <a:t>différentes positions de départ</a:t>
            </a:r>
            <a:r>
              <a:rPr lang="fr-FR" sz="1200" dirty="0">
                <a:latin typeface="Montserrat ExtraLight" pitchFamily="2" charset="77"/>
              </a:rPr>
              <a:t>. La solution retenue est celle qui </a:t>
            </a:r>
            <a:r>
              <a:rPr lang="fr-FR" sz="1200" b="1" dirty="0">
                <a:latin typeface="Montserrat ExtraLight" pitchFamily="2" charset="77"/>
              </a:rPr>
              <a:t>minimise la somme des distances entre les points d’un cluster et leur centre</a:t>
            </a:r>
            <a:r>
              <a:rPr lang="fr-FR" sz="1200" dirty="0">
                <a:latin typeface="Montserrat ExtraLigh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5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532B796-AE77-53EA-D79D-1095746E9351}"/>
              </a:ext>
            </a:extLst>
          </p:cNvPr>
          <p:cNvSpPr txBox="1"/>
          <p:nvPr/>
        </p:nvSpPr>
        <p:spPr>
          <a:xfrm>
            <a:off x="609600" y="12193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Comment être sur de choisir le bon nombre de clusters ?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9155B6-2902-746C-74D0-F0CC9AE3F6C7}"/>
              </a:ext>
            </a:extLst>
          </p:cNvPr>
          <p:cNvSpPr txBox="1"/>
          <p:nvPr/>
        </p:nvSpPr>
        <p:spPr>
          <a:xfrm>
            <a:off x="487680" y="2782669"/>
            <a:ext cx="513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 Light" pitchFamily="2" charset="77"/>
              </a:rPr>
              <a:t>Pour trouver le bon nombre de cluster, nous pouvons utiliser la méthode « </a:t>
            </a:r>
            <a:r>
              <a:rPr lang="fr-FR" sz="1200" dirty="0" err="1">
                <a:latin typeface="Montserrat Light" pitchFamily="2" charset="77"/>
              </a:rPr>
              <a:t>Elbow</a:t>
            </a:r>
            <a:r>
              <a:rPr lang="fr-FR" sz="1200" dirty="0">
                <a:latin typeface="Montserrat Light" pitchFamily="2" charset="77"/>
              </a:rPr>
              <a:t> Method ». Cette méthode consiste à détecter une zone de « coude » dans la minimisation du Coût.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C5D8F7-F986-F6ED-CF9E-E25C5453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26" y="3470366"/>
            <a:ext cx="3305923" cy="25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5473F4-AD5E-B093-3C76-69732DC37E23}"/>
              </a:ext>
            </a:extLst>
          </p:cNvPr>
          <p:cNvSpPr txBox="1"/>
          <p:nvPr/>
        </p:nvSpPr>
        <p:spPr>
          <a:xfrm>
            <a:off x="3301131" y="309747"/>
            <a:ext cx="52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itchFamily="2" charset="77"/>
              </a:rPr>
              <a:t>PCA : Réduction du nombre de </a:t>
            </a:r>
            <a:r>
              <a:rPr lang="fr-FR" b="1" dirty="0" err="1">
                <a:latin typeface="Montserrat" pitchFamily="2" charset="77"/>
              </a:rPr>
              <a:t>dimention</a:t>
            </a:r>
            <a:endParaRPr lang="fr-FR" b="1" dirty="0">
              <a:latin typeface="Montserrat" pitchFamily="2" charset="77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9DAC65-E016-8A31-A810-2C47DF432931}"/>
              </a:ext>
            </a:extLst>
          </p:cNvPr>
          <p:cNvSpPr txBox="1"/>
          <p:nvPr/>
        </p:nvSpPr>
        <p:spPr>
          <a:xfrm>
            <a:off x="583472" y="962397"/>
            <a:ext cx="10406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 ExtraLight" pitchFamily="2" charset="77"/>
              </a:rPr>
              <a:t>Le principe est de réduire la complexité superflue d’un </a:t>
            </a:r>
            <a:r>
              <a:rPr lang="fr-FR" sz="1200" dirty="0" err="1">
                <a:latin typeface="Montserrat ExtraLight" pitchFamily="2" charset="77"/>
              </a:rPr>
              <a:t>Dataset</a:t>
            </a:r>
            <a:r>
              <a:rPr lang="fr-FR" sz="1200" dirty="0">
                <a:latin typeface="Montserrat ExtraLight" pitchFamily="2" charset="77"/>
              </a:rPr>
              <a:t> en projetant ses données dans un espace de plus petite dimension. Cela permet : 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latin typeface="Montserrat ExtraLight" pitchFamily="2" charset="77"/>
              </a:rPr>
              <a:t>Accélérer l’apprentissage de notre machine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latin typeface="Montserrat ExtraLight" pitchFamily="2" charset="77"/>
              </a:rPr>
              <a:t>Lutter contre le fléau de la dimension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D46C4C-2A3D-45A6-DEE2-6D805976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01" y="2055370"/>
            <a:ext cx="3343752" cy="23195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608C4C0-DECD-63A4-FA0C-AE7D569CC91A}"/>
              </a:ext>
            </a:extLst>
          </p:cNvPr>
          <p:cNvSpPr txBox="1"/>
          <p:nvPr/>
        </p:nvSpPr>
        <p:spPr>
          <a:xfrm>
            <a:off x="4087099" y="2374901"/>
            <a:ext cx="7306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 ExtraLight" pitchFamily="2" charset="77"/>
              </a:rPr>
              <a:t>Le principe de l’ACP est de projeter nos données sur des axes appelés Composantes Principales, en cherchant à minimiser la distance entre nos points et leur projection. </a:t>
            </a:r>
          </a:p>
          <a:p>
            <a:r>
              <a:rPr lang="fr-FR" sz="1200" dirty="0">
                <a:latin typeface="Montserrat ExtraLight" pitchFamily="2" charset="77"/>
              </a:rPr>
              <a:t>De cette manière, on réduit la dimension de notre </a:t>
            </a:r>
            <a:r>
              <a:rPr lang="fr-FR" sz="1200" dirty="0" err="1">
                <a:latin typeface="Montserrat ExtraLight" pitchFamily="2" charset="77"/>
              </a:rPr>
              <a:t>dataset</a:t>
            </a:r>
            <a:r>
              <a:rPr lang="fr-FR" sz="1200" dirty="0">
                <a:latin typeface="Montserrat ExtraLight" pitchFamily="2" charset="77"/>
              </a:rPr>
              <a:t> tout en préservant au maximum la variance de nos données.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A0C6C6-F1DA-638E-BB90-099CD9293014}"/>
              </a:ext>
            </a:extLst>
          </p:cNvPr>
          <p:cNvSpPr txBox="1"/>
          <p:nvPr/>
        </p:nvSpPr>
        <p:spPr>
          <a:xfrm>
            <a:off x="5786843" y="3517536"/>
            <a:ext cx="413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Montserrat ExtraLight" pitchFamily="2" charset="77"/>
              </a:rPr>
              <a:t>Comment choisir le bon nombre de composantes ?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BE5E79-659A-310E-1AAD-2DCE99DCD1DE}"/>
              </a:ext>
            </a:extLst>
          </p:cNvPr>
          <p:cNvSpPr txBox="1"/>
          <p:nvPr/>
        </p:nvSpPr>
        <p:spPr>
          <a:xfrm>
            <a:off x="3709853" y="5170826"/>
            <a:ext cx="2473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 ExtraLight" pitchFamily="2" charset="77"/>
              </a:rPr>
              <a:t>On cherche à visualiser nos données dans un espace à 2 ou 3 dimensions. Dans ce cas, nous allons définir 2 ou 3 composantes principales. 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63ECCF-C01F-B837-ABC8-5E5835E94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485" y="4980228"/>
            <a:ext cx="1764914" cy="139686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6D4B846-5C47-727C-D564-44EDF9AD0F36}"/>
              </a:ext>
            </a:extLst>
          </p:cNvPr>
          <p:cNvSpPr txBox="1"/>
          <p:nvPr/>
        </p:nvSpPr>
        <p:spPr>
          <a:xfrm>
            <a:off x="6904321" y="5079830"/>
            <a:ext cx="3082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 ExtraLight" pitchFamily="2" charset="77"/>
              </a:rPr>
              <a:t>On cherche à compresser nos données. Dans ce cas on cherche à réduire au maximum la taille de notre </a:t>
            </a:r>
            <a:r>
              <a:rPr lang="fr-FR" sz="1200" dirty="0" err="1">
                <a:latin typeface="Montserrat ExtraLight" pitchFamily="2" charset="77"/>
              </a:rPr>
              <a:t>Dataset</a:t>
            </a:r>
            <a:r>
              <a:rPr lang="fr-FR" sz="1200" dirty="0">
                <a:latin typeface="Montserrat ExtraLight" pitchFamily="2" charset="77"/>
              </a:rPr>
              <a:t> tout en conservant au maximum la variance de nos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2AB27F-42B9-35AA-BC57-ED919CD60CAB}"/>
              </a:ext>
            </a:extLst>
          </p:cNvPr>
          <p:cNvSpPr txBox="1"/>
          <p:nvPr/>
        </p:nvSpPr>
        <p:spPr>
          <a:xfrm>
            <a:off x="4293326" y="42830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" pitchFamily="2" charset="77"/>
              </a:rPr>
              <a:t>1</a:t>
            </a:r>
            <a:r>
              <a:rPr lang="fr-FR" baseline="30000" dirty="0">
                <a:latin typeface="Montserrat" pitchFamily="2" charset="77"/>
              </a:rPr>
              <a:t>er</a:t>
            </a:r>
            <a:r>
              <a:rPr lang="fr-FR" dirty="0">
                <a:latin typeface="Montserrat" pitchFamily="2" charset="77"/>
              </a:rPr>
              <a:t> Cas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064E95-1358-1CFD-C3B7-DA41A5AD1B4B}"/>
              </a:ext>
            </a:extLst>
          </p:cNvPr>
          <p:cNvSpPr txBox="1"/>
          <p:nvPr/>
        </p:nvSpPr>
        <p:spPr>
          <a:xfrm>
            <a:off x="9146877" y="428305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" pitchFamily="2" charset="77"/>
              </a:rPr>
              <a:t>2</a:t>
            </a:r>
            <a:r>
              <a:rPr lang="fr-FR" baseline="30000" dirty="0">
                <a:latin typeface="Montserrat" pitchFamily="2" charset="77"/>
              </a:rPr>
              <a:t>ème</a:t>
            </a:r>
            <a:r>
              <a:rPr lang="fr-FR" dirty="0">
                <a:latin typeface="Montserrat" pitchFamily="2" charset="77"/>
              </a:rPr>
              <a:t> Cas</a:t>
            </a:r>
          </a:p>
        </p:txBody>
      </p:sp>
    </p:spTree>
    <p:extLst>
      <p:ext uri="{BB962C8B-B14F-4D97-AF65-F5344CB8AC3E}">
        <p14:creationId xmlns:p14="http://schemas.microsoft.com/office/powerpoint/2010/main" val="223099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D0BF9-D789-89E4-D6DD-51C192BEB517}"/>
              </a:ext>
            </a:extLst>
          </p:cNvPr>
          <p:cNvSpPr txBox="1"/>
          <p:nvPr/>
        </p:nvSpPr>
        <p:spPr>
          <a:xfrm>
            <a:off x="1445623" y="949234"/>
            <a:ext cx="23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Cercle des corrélations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DD0228-C0BE-CEF1-642E-502B9703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3" y="1892844"/>
            <a:ext cx="3525714" cy="30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830</Words>
  <Application>Microsoft Macintosh PowerPoint</Application>
  <PresentationFormat>Grand écran</PresentationFormat>
  <Paragraphs>110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21" baseType="lpstr">
      <vt:lpstr>Arial</vt:lpstr>
      <vt:lpstr>Calibri</vt:lpstr>
      <vt:lpstr>Courier New</vt:lpstr>
      <vt:lpstr>Lato</vt:lpstr>
      <vt:lpstr>Montserrat</vt:lpstr>
      <vt:lpstr>Montserrat ExtraBold</vt:lpstr>
      <vt:lpstr>Montserrat ExtraLight</vt:lpstr>
      <vt:lpstr>Montserrat Light</vt:lpstr>
      <vt:lpstr>Montserrat Medium</vt:lpstr>
      <vt:lpstr>Montserrat SemiBold</vt:lpstr>
      <vt:lpstr>Open Sans</vt:lpstr>
      <vt:lpstr>Thème Office</vt:lpstr>
      <vt:lpstr>PROJET 9</vt:lpstr>
      <vt:lpstr>OBJECTIF : Session du 02 Mars 2023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2023-03-07T09:31:58Z</dcterms:created>
  <dcterms:modified xsi:type="dcterms:W3CDTF">2023-03-10T18:17:10Z</dcterms:modified>
</cp:coreProperties>
</file>