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61"/>
    <p:restoredTop sz="94668"/>
  </p:normalViewPr>
  <p:slideViewPr>
    <p:cSldViewPr snapToGrid="0">
      <p:cViewPr>
        <p:scale>
          <a:sx n="100" d="100"/>
          <a:sy n="100" d="100"/>
        </p:scale>
        <p:origin x="-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21455-A682-E295-66A4-5FCF6519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9C4136-EB82-6317-69A6-3B2836F8F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CDB3B-8ED8-63EB-AF6F-FB52814D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075F2-3D1A-F5D1-01A3-4B8B42FF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2EC98-3596-EB6A-4BD8-635264C8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49F18-5E01-C6C7-5B17-A097C13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867079-EDBA-F42F-6555-41C9971CA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AB866-D091-5185-F1FB-51C1BDD7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70C83-9D31-FA0E-3041-FBDA3004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F1F63-B39A-DF61-D930-9A07C35C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7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A56D99-FFE2-6013-B672-91364EB9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1F0BC-392E-8164-F11D-2D4ED095E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6C0E9-C04A-3B6E-7C4C-431336D5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1AB65-A036-2C48-62C9-B216063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75E75-5BE0-97C5-3136-8E982A58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7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076C-B6C0-1F7D-7FE7-78CD39BA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BB477-DF8C-45B9-B68B-63953E74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6A6EA-57A1-A1B0-3BC8-E7EBC9A0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89DA8-161C-DE9B-7520-FF382F7A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38C4B-A0B7-4B04-A276-244DCB1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1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7ECD7-D54E-6E12-76CF-8511B174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9FC62E-798C-62ED-7091-B8304F324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D5702-0136-8B9D-2FB6-82414636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CE169-2ECE-F8DC-E452-648D52E7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2FF89-E8B1-A8F8-696B-68888F5E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0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AD276-28D8-0E61-88E9-9562509A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A8C78-07C8-E95E-8DA3-A4BF017A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3DF16F-7EB3-FD34-AAEC-B3F137A43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39360D-6DEF-73D8-712B-2B5B60C3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B772F5-B2BC-D392-D518-F94A7C99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1CC143-C594-5162-DAA5-F8D1EEB5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5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44B8F-12C6-E7D8-157B-16E917D8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0162C-7D16-52C2-4F1A-1C9838627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091FC-F84B-62BF-8E62-C3582108D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E66119-764C-0EF9-E364-5D45422E0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6B552-BA56-3B30-7EC5-08271000A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87D5AC-6B59-E4C5-69A5-FE2942A5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B7A990-1CCE-9F66-3013-4540EE9A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C305BE-EFF9-DF24-4F30-CCE1290C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2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2DE12-C07F-B5D6-2368-54522DF9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715C75-A544-C388-247B-9D78F86B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4EF06F-F87C-584B-5714-1AC88ACF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9DE44C-2957-DE15-4C36-518735C8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3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C35A77-EBB7-17A8-98CE-8A677FA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163F1-2A30-25CD-7C64-325115CD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300F1-72D4-09E5-04FD-E131CFF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43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6CB9E-3B17-DDC2-92DD-9FDD266F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9D7C5-BE19-5275-D52D-83CFA421F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8DAE-57E2-7677-A27B-8F17BBEA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B3885-165C-E843-2C4C-61BB3986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5C11E-90DF-2DEA-DBCB-D96C82F6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6EC1FF-47D0-5D46-A452-85F4F90D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2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1900A-BB77-9879-847D-A5A9D060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44B12-7863-B777-5B36-04A6EFE5A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344221-5B5F-A911-DEEB-2A0FD5D5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0BF52-859C-BC41-A23F-D4B3B4D3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53CA6-F741-9310-5D1B-9D58C574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920FBC-3B46-7832-62CC-3F877ED5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5BA032-0A8D-592A-48C3-12A5738C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611981-66E6-B53B-5F80-9B7A3BB2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57438-7BFA-5C21-FB0D-1089C2BC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1EA-5C78-B341-93B7-5564FB944CD1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0CD0D-3494-4223-8C43-2C14E7909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FE503-4733-DB7A-7EA2-5A549F808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9E97-1935-9348-84A7-3421CD1220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4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D8393-7B98-BE21-FC74-66113D94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CA5396-2E40-6EB5-DDD5-F6EC12E41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404B8-2DBA-CD76-351C-892175E0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Avec les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4FDE3-D68F-146A-F4D5-058DC03F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12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24D0FA-0D91-C977-D2BC-EEDCD6CE5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813"/>
            <a:ext cx="12192000" cy="35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9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419FD6-C5E2-79F9-3286-CD34B47249AE}"/>
              </a:ext>
            </a:extLst>
          </p:cNvPr>
          <p:cNvSpPr txBox="1"/>
          <p:nvPr/>
        </p:nvSpPr>
        <p:spPr>
          <a:xfrm>
            <a:off x="1712068" y="4474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F1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F9B82-7688-C2C4-5414-C12A38E58EC5}"/>
              </a:ext>
            </a:extLst>
          </p:cNvPr>
          <p:cNvSpPr txBox="1"/>
          <p:nvPr/>
        </p:nvSpPr>
        <p:spPr>
          <a:xfrm>
            <a:off x="525293" y="816805"/>
            <a:ext cx="37994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0,31 : Disponibilité intérieure</a:t>
            </a:r>
          </a:p>
          <a:p>
            <a:r>
              <a:rPr lang="fr-FR" dirty="0"/>
              <a:t>0,31 : Nourriture</a:t>
            </a:r>
          </a:p>
          <a:p>
            <a:r>
              <a:rPr lang="fr-FR" dirty="0"/>
              <a:t>0,25 : Perte</a:t>
            </a:r>
          </a:p>
          <a:p>
            <a:r>
              <a:rPr lang="fr-FR" dirty="0"/>
              <a:t>0,30 : Production</a:t>
            </a:r>
          </a:p>
          <a:p>
            <a:r>
              <a:rPr lang="fr-FR" dirty="0"/>
              <a:t>0,28 : Valeur US $ du PIB (en millions)</a:t>
            </a:r>
          </a:p>
          <a:p>
            <a:r>
              <a:rPr lang="fr-FR" dirty="0"/>
              <a:t>0,28 : Valeur US $ du RNB (en millions)</a:t>
            </a:r>
          </a:p>
          <a:p>
            <a:r>
              <a:rPr lang="fr-FR" dirty="0"/>
              <a:t>0,30 : Nombre de Femmes</a:t>
            </a:r>
          </a:p>
          <a:p>
            <a:r>
              <a:rPr lang="fr-FR" dirty="0"/>
              <a:t>0,30 : Nombre d’Hommes</a:t>
            </a:r>
          </a:p>
          <a:p>
            <a:r>
              <a:rPr lang="fr-FR" dirty="0"/>
              <a:t>0,26 : Population rurale</a:t>
            </a:r>
          </a:p>
          <a:p>
            <a:r>
              <a:rPr lang="fr-FR" dirty="0"/>
              <a:t>0,30 : Population totale</a:t>
            </a:r>
          </a:p>
          <a:p>
            <a:r>
              <a:rPr lang="fr-FR" dirty="0"/>
              <a:t>0,32 : Population urbaine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1A83F6-F166-7AF6-8AA0-15349DBF2DA4}"/>
              </a:ext>
            </a:extLst>
          </p:cNvPr>
          <p:cNvSpPr txBox="1"/>
          <p:nvPr/>
        </p:nvSpPr>
        <p:spPr>
          <a:xfrm>
            <a:off x="6096000" y="4474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D1D8FF-2813-D8E7-F40E-5A60B496D211}"/>
              </a:ext>
            </a:extLst>
          </p:cNvPr>
          <p:cNvSpPr txBox="1"/>
          <p:nvPr/>
        </p:nvSpPr>
        <p:spPr>
          <a:xfrm>
            <a:off x="5642043" y="1070043"/>
            <a:ext cx="429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-0,41 : Valeur par habitant du PIB (en US $)</a:t>
            </a:r>
          </a:p>
          <a:p>
            <a:r>
              <a:rPr lang="fr-FR" dirty="0"/>
              <a:t>-0,42 : Valeur par habitant du RNB (en US $)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B67B4D-D867-B0D7-90AD-AA77435B72B7}"/>
              </a:ext>
            </a:extLst>
          </p:cNvPr>
          <p:cNvSpPr txBox="1"/>
          <p:nvPr/>
        </p:nvSpPr>
        <p:spPr>
          <a:xfrm>
            <a:off x="6381345" y="2431915"/>
            <a:ext cx="3922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F3 :</a:t>
            </a:r>
          </a:p>
          <a:p>
            <a:r>
              <a:rPr lang="fr-FR" dirty="0"/>
              <a:t>0,47 : Coût d’une alimentation équilibré</a:t>
            </a:r>
          </a:p>
          <a:p>
            <a:r>
              <a:rPr lang="fr-FR" dirty="0"/>
              <a:t>0,35 : Coût des féculents</a:t>
            </a:r>
          </a:p>
          <a:p>
            <a:r>
              <a:rPr lang="fr-FR" dirty="0"/>
              <a:t>0,35 : Coût des légumes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C3BF23-AF17-5883-00C7-3CA2E501DD63}"/>
              </a:ext>
            </a:extLst>
          </p:cNvPr>
          <p:cNvSpPr txBox="1"/>
          <p:nvPr/>
        </p:nvSpPr>
        <p:spPr>
          <a:xfrm>
            <a:off x="6011694" y="4299626"/>
            <a:ext cx="3416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F4 :</a:t>
            </a:r>
          </a:p>
          <a:p>
            <a:r>
              <a:rPr lang="fr-FR" dirty="0"/>
              <a:t>-0,49 : Alimentation pour touristes</a:t>
            </a:r>
          </a:p>
          <a:p>
            <a:r>
              <a:rPr lang="fr-FR" dirty="0"/>
              <a:t>0,38 : Importations – Quantité</a:t>
            </a:r>
          </a:p>
          <a:p>
            <a:r>
              <a:rPr lang="fr-FR" dirty="0"/>
              <a:t>-0,49 : Résidus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2C25A1-24D5-41E8-8A10-F57D9B6E8EBD}"/>
              </a:ext>
            </a:extLst>
          </p:cNvPr>
          <p:cNvSpPr txBox="1"/>
          <p:nvPr/>
        </p:nvSpPr>
        <p:spPr>
          <a:xfrm>
            <a:off x="797669" y="4899790"/>
            <a:ext cx="43475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F5:</a:t>
            </a:r>
          </a:p>
          <a:p>
            <a:r>
              <a:rPr lang="fr-FR" dirty="0"/>
              <a:t>- 0,40 : Alimentation pour touristes</a:t>
            </a:r>
          </a:p>
          <a:p>
            <a:r>
              <a:rPr lang="fr-FR" dirty="0"/>
              <a:t>0,29 : Exportation – Quantité</a:t>
            </a:r>
          </a:p>
          <a:p>
            <a:r>
              <a:rPr lang="fr-FR" dirty="0"/>
              <a:t>- 0,30 : Résidus</a:t>
            </a:r>
          </a:p>
          <a:p>
            <a:r>
              <a:rPr lang="fr-FR" dirty="0"/>
              <a:t>- 0,29 : Valeur par habitant du PIB (en US $)</a:t>
            </a:r>
          </a:p>
          <a:p>
            <a:r>
              <a:rPr lang="fr-FR" dirty="0"/>
              <a:t>- 0,28 : Valeur par habitant du RNB (en US $)</a:t>
            </a:r>
          </a:p>
          <a:p>
            <a:r>
              <a:rPr lang="fr-FR" dirty="0"/>
              <a:t>- 0,36 : Coût des fruits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CF14A6-5F31-1657-F1EB-F8666DA3AD01}"/>
              </a:ext>
            </a:extLst>
          </p:cNvPr>
          <p:cNvSpPr txBox="1"/>
          <p:nvPr/>
        </p:nvSpPr>
        <p:spPr>
          <a:xfrm>
            <a:off x="1673157" y="-1575881"/>
            <a:ext cx="14976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F1 : Importance du nombre d’habitant pour la production de valeur et de nourriture dans un pays</a:t>
            </a:r>
          </a:p>
          <a:p>
            <a:r>
              <a:rPr lang="fr-FR" dirty="0"/>
              <a:t>F2 : Impact de coût de la nourriture sur le PIB et le RNB du pays. Plus le coût est élevé, moins le PIB et RNB du pays est important.</a:t>
            </a:r>
          </a:p>
          <a:p>
            <a:r>
              <a:rPr lang="fr-FR" dirty="0"/>
              <a:t>F3 : Coût de l’alimentation</a:t>
            </a:r>
          </a:p>
          <a:p>
            <a:r>
              <a:rPr lang="fr-FR" dirty="0"/>
              <a:t>F4 : Disponibilité de l’alimentation pour la population. Moins un pays à de ressources, moins il en a pour les touriste l’obligeant à importer pour sa population.</a:t>
            </a:r>
          </a:p>
          <a:p>
            <a:r>
              <a:rPr lang="fr-FR" dirty="0"/>
              <a:t>F5 :  </a:t>
            </a:r>
          </a:p>
        </p:txBody>
      </p:sp>
    </p:spTree>
    <p:extLst>
      <p:ext uri="{BB962C8B-B14F-4D97-AF65-F5344CB8AC3E}">
        <p14:creationId xmlns:p14="http://schemas.microsoft.com/office/powerpoint/2010/main" val="168629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6A57E-AD3C-8FC1-89A0-ABD81B30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Sans les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91B3D-886B-F1DD-F4F7-8596D295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46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F926EC-1260-FF98-9A5F-EEAF22F9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813"/>
            <a:ext cx="12192000" cy="35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70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258</Words>
  <Application>Microsoft Macintosh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Avec les outliers</vt:lpstr>
      <vt:lpstr>Présentation PowerPoint</vt:lpstr>
      <vt:lpstr>Présentation PowerPoint</vt:lpstr>
      <vt:lpstr>Sans les outliers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</cp:revision>
  <dcterms:created xsi:type="dcterms:W3CDTF">2023-03-29T08:54:31Z</dcterms:created>
  <dcterms:modified xsi:type="dcterms:W3CDTF">2023-03-29T20:04:52Z</dcterms:modified>
</cp:coreProperties>
</file>