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64"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6DCAC-C3B7-CF49-A1E1-46DE8FDE8C39}" v="337" dt="2023-04-05T08:05:48.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p:restoredTop sz="97030"/>
  </p:normalViewPr>
  <p:slideViewPr>
    <p:cSldViewPr snapToGrid="0">
      <p:cViewPr>
        <p:scale>
          <a:sx n="161" d="100"/>
          <a:sy n="161" d="100"/>
        </p:scale>
        <p:origin x="6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ébastien Morichon" userId="eedfabe24ec386d6" providerId="LiveId" clId="{54A6DCAC-C3B7-CF49-A1E1-46DE8FDE8C39}"/>
    <pc:docChg chg="undo custSel addSld delSld modSld">
      <pc:chgData name="Sébastien Morichon" userId="eedfabe24ec386d6" providerId="LiveId" clId="{54A6DCAC-C3B7-CF49-A1E1-46DE8FDE8C39}" dt="2023-04-05T08:05:48.963" v="826" actId="1076"/>
      <pc:docMkLst>
        <pc:docMk/>
      </pc:docMkLst>
      <pc:sldChg chg="modSp mod">
        <pc:chgData name="Sébastien Morichon" userId="eedfabe24ec386d6" providerId="LiveId" clId="{54A6DCAC-C3B7-CF49-A1E1-46DE8FDE8C39}" dt="2023-03-31T07:18:16.415" v="45" actId="2711"/>
        <pc:sldMkLst>
          <pc:docMk/>
          <pc:sldMk cId="297758246" sldId="256"/>
        </pc:sldMkLst>
        <pc:spChg chg="mod">
          <ac:chgData name="Sébastien Morichon" userId="eedfabe24ec386d6" providerId="LiveId" clId="{54A6DCAC-C3B7-CF49-A1E1-46DE8FDE8C39}" dt="2023-03-31T07:18:16.415" v="45" actId="2711"/>
          <ac:spMkLst>
            <pc:docMk/>
            <pc:sldMk cId="297758246" sldId="256"/>
            <ac:spMk id="2" creationId="{CB89DDC5-8307-7BE5-EABD-AA653317E989}"/>
          </ac:spMkLst>
        </pc:spChg>
        <pc:spChg chg="mod">
          <ac:chgData name="Sébastien Morichon" userId="eedfabe24ec386d6" providerId="LiveId" clId="{54A6DCAC-C3B7-CF49-A1E1-46DE8FDE8C39}" dt="2023-03-31T07:18:11.569" v="44" actId="2711"/>
          <ac:spMkLst>
            <pc:docMk/>
            <pc:sldMk cId="297758246" sldId="256"/>
            <ac:spMk id="3" creationId="{E2FA6DAD-BC8C-A62E-B536-20E8EAAD502B}"/>
          </ac:spMkLst>
        </pc:spChg>
      </pc:sldChg>
      <pc:sldChg chg="addSp delSp modSp new mod">
        <pc:chgData name="Sébastien Morichon" userId="eedfabe24ec386d6" providerId="LiveId" clId="{54A6DCAC-C3B7-CF49-A1E1-46DE8FDE8C39}" dt="2023-03-31T13:56:16.179" v="281" actId="14100"/>
        <pc:sldMkLst>
          <pc:docMk/>
          <pc:sldMk cId="1872111673" sldId="257"/>
        </pc:sldMkLst>
        <pc:spChg chg="del mod">
          <ac:chgData name="Sébastien Morichon" userId="eedfabe24ec386d6" providerId="LiveId" clId="{54A6DCAC-C3B7-CF49-A1E1-46DE8FDE8C39}" dt="2023-03-31T07:18:54.062" v="67" actId="478"/>
          <ac:spMkLst>
            <pc:docMk/>
            <pc:sldMk cId="1872111673" sldId="257"/>
            <ac:spMk id="2" creationId="{B1F421B5-60B8-0E9E-85C4-E789320F5041}"/>
          </ac:spMkLst>
        </pc:spChg>
        <pc:spChg chg="del">
          <ac:chgData name="Sébastien Morichon" userId="eedfabe24ec386d6" providerId="LiveId" clId="{54A6DCAC-C3B7-CF49-A1E1-46DE8FDE8C39}" dt="2023-03-31T07:18:54.062" v="67" actId="478"/>
          <ac:spMkLst>
            <pc:docMk/>
            <pc:sldMk cId="1872111673" sldId="257"/>
            <ac:spMk id="3" creationId="{F987AFB4-45FF-C295-9596-05A186811D25}"/>
          </ac:spMkLst>
        </pc:spChg>
        <pc:spChg chg="add del mod">
          <ac:chgData name="Sébastien Morichon" userId="eedfabe24ec386d6" providerId="LiveId" clId="{54A6DCAC-C3B7-CF49-A1E1-46DE8FDE8C39}" dt="2023-03-31T07:18:55.554" v="68" actId="478"/>
          <ac:spMkLst>
            <pc:docMk/>
            <pc:sldMk cId="1872111673" sldId="257"/>
            <ac:spMk id="5" creationId="{D4394238-3C21-F8FC-5545-3BB424EBAA22}"/>
          </ac:spMkLst>
        </pc:spChg>
        <pc:spChg chg="add mod">
          <ac:chgData name="Sébastien Morichon" userId="eedfabe24ec386d6" providerId="LiveId" clId="{54A6DCAC-C3B7-CF49-A1E1-46DE8FDE8C39}" dt="2023-03-31T07:18:59.714" v="73" actId="1076"/>
          <ac:spMkLst>
            <pc:docMk/>
            <pc:sldMk cId="1872111673" sldId="257"/>
            <ac:spMk id="6" creationId="{4BE5E603-3874-86BD-B83F-E113F563D28E}"/>
          </ac:spMkLst>
        </pc:spChg>
        <pc:spChg chg="add mod">
          <ac:chgData name="Sébastien Morichon" userId="eedfabe24ec386d6" providerId="LiveId" clId="{54A6DCAC-C3B7-CF49-A1E1-46DE8FDE8C39}" dt="2023-03-31T13:55:43.826" v="275" actId="1076"/>
          <ac:spMkLst>
            <pc:docMk/>
            <pc:sldMk cId="1872111673" sldId="257"/>
            <ac:spMk id="7" creationId="{2EE29A4A-2BBB-84E0-BE63-4A03D30DC663}"/>
          </ac:spMkLst>
        </pc:spChg>
        <pc:spChg chg="add mod">
          <ac:chgData name="Sébastien Morichon" userId="eedfabe24ec386d6" providerId="LiveId" clId="{54A6DCAC-C3B7-CF49-A1E1-46DE8FDE8C39}" dt="2023-03-31T13:55:47.692" v="276" actId="1076"/>
          <ac:spMkLst>
            <pc:docMk/>
            <pc:sldMk cId="1872111673" sldId="257"/>
            <ac:spMk id="8" creationId="{3F038F30-4718-6C17-1979-2F519C021EBC}"/>
          </ac:spMkLst>
        </pc:spChg>
        <pc:spChg chg="add mod">
          <ac:chgData name="Sébastien Morichon" userId="eedfabe24ec386d6" providerId="LiveId" clId="{54A6DCAC-C3B7-CF49-A1E1-46DE8FDE8C39}" dt="2023-03-31T13:56:16.179" v="281" actId="14100"/>
          <ac:spMkLst>
            <pc:docMk/>
            <pc:sldMk cId="1872111673" sldId="257"/>
            <ac:spMk id="10" creationId="{AB850255-1CEC-0568-0AC3-89380EDE3971}"/>
          </ac:spMkLst>
        </pc:spChg>
      </pc:sldChg>
      <pc:sldChg chg="addSp delSp modSp new mod">
        <pc:chgData name="Sébastien Morichon" userId="eedfabe24ec386d6" providerId="LiveId" clId="{54A6DCAC-C3B7-CF49-A1E1-46DE8FDE8C39}" dt="2023-03-31T07:19:43.962" v="140" actId="1076"/>
        <pc:sldMkLst>
          <pc:docMk/>
          <pc:sldMk cId="795282040" sldId="258"/>
        </pc:sldMkLst>
        <pc:spChg chg="del mod">
          <ac:chgData name="Sébastien Morichon" userId="eedfabe24ec386d6" providerId="LiveId" clId="{54A6DCAC-C3B7-CF49-A1E1-46DE8FDE8C39}" dt="2023-03-31T07:19:17.547" v="117" actId="478"/>
          <ac:spMkLst>
            <pc:docMk/>
            <pc:sldMk cId="795282040" sldId="258"/>
            <ac:spMk id="2" creationId="{E1C9C6AF-1E29-9C97-AB56-651D89DF727D}"/>
          </ac:spMkLst>
        </pc:spChg>
        <pc:spChg chg="del">
          <ac:chgData name="Sébastien Morichon" userId="eedfabe24ec386d6" providerId="LiveId" clId="{54A6DCAC-C3B7-CF49-A1E1-46DE8FDE8C39}" dt="2023-03-31T07:19:17.547" v="117" actId="478"/>
          <ac:spMkLst>
            <pc:docMk/>
            <pc:sldMk cId="795282040" sldId="258"/>
            <ac:spMk id="3" creationId="{E2F0AA83-5C5A-DD08-9599-D5A8168975F7}"/>
          </ac:spMkLst>
        </pc:spChg>
        <pc:spChg chg="add del mod">
          <ac:chgData name="Sébastien Morichon" userId="eedfabe24ec386d6" providerId="LiveId" clId="{54A6DCAC-C3B7-CF49-A1E1-46DE8FDE8C39}" dt="2023-03-31T07:19:19.814" v="118" actId="478"/>
          <ac:spMkLst>
            <pc:docMk/>
            <pc:sldMk cId="795282040" sldId="258"/>
            <ac:spMk id="5" creationId="{1AB51F16-30ED-6C84-7442-0EAEF255A28E}"/>
          </ac:spMkLst>
        </pc:spChg>
        <pc:spChg chg="add mod">
          <ac:chgData name="Sébastien Morichon" userId="eedfabe24ec386d6" providerId="LiveId" clId="{54A6DCAC-C3B7-CF49-A1E1-46DE8FDE8C39}" dt="2023-03-31T07:19:43.962" v="140" actId="1076"/>
          <ac:spMkLst>
            <pc:docMk/>
            <pc:sldMk cId="795282040" sldId="258"/>
            <ac:spMk id="6" creationId="{A4455C34-0997-BBCE-67C0-F8B44EBDB931}"/>
          </ac:spMkLst>
        </pc:spChg>
        <pc:spChg chg="add mod">
          <ac:chgData name="Sébastien Morichon" userId="eedfabe24ec386d6" providerId="LiveId" clId="{54A6DCAC-C3B7-CF49-A1E1-46DE8FDE8C39}" dt="2023-03-31T07:19:40.094" v="138"/>
          <ac:spMkLst>
            <pc:docMk/>
            <pc:sldMk cId="795282040" sldId="258"/>
            <ac:spMk id="7" creationId="{75BFB4AD-8917-0DB1-BE6E-C4649CA6DB1E}"/>
          </ac:spMkLst>
        </pc:spChg>
        <pc:spChg chg="add mod">
          <ac:chgData name="Sébastien Morichon" userId="eedfabe24ec386d6" providerId="LiveId" clId="{54A6DCAC-C3B7-CF49-A1E1-46DE8FDE8C39}" dt="2023-03-31T07:19:40.094" v="138"/>
          <ac:spMkLst>
            <pc:docMk/>
            <pc:sldMk cId="795282040" sldId="258"/>
            <ac:spMk id="8" creationId="{4EE16C89-FE96-1BCE-8A37-B2BF5A85C360}"/>
          </ac:spMkLst>
        </pc:spChg>
      </pc:sldChg>
      <pc:sldChg chg="addSp delSp modSp new mod">
        <pc:chgData name="Sébastien Morichon" userId="eedfabe24ec386d6" providerId="LiveId" clId="{54A6DCAC-C3B7-CF49-A1E1-46DE8FDE8C39}" dt="2023-03-31T07:19:40.586" v="139"/>
        <pc:sldMkLst>
          <pc:docMk/>
          <pc:sldMk cId="2254541370" sldId="259"/>
        </pc:sldMkLst>
        <pc:spChg chg="del mod">
          <ac:chgData name="Sébastien Morichon" userId="eedfabe24ec386d6" providerId="LiveId" clId="{54A6DCAC-C3B7-CF49-A1E1-46DE8FDE8C39}" dt="2023-03-31T07:19:28.505" v="127" actId="478"/>
          <ac:spMkLst>
            <pc:docMk/>
            <pc:sldMk cId="2254541370" sldId="259"/>
            <ac:spMk id="2" creationId="{7CCBCA38-9ACE-0B95-1788-B34C4C05E59F}"/>
          </ac:spMkLst>
        </pc:spChg>
        <pc:spChg chg="del">
          <ac:chgData name="Sébastien Morichon" userId="eedfabe24ec386d6" providerId="LiveId" clId="{54A6DCAC-C3B7-CF49-A1E1-46DE8FDE8C39}" dt="2023-03-31T07:19:28.505" v="127" actId="478"/>
          <ac:spMkLst>
            <pc:docMk/>
            <pc:sldMk cId="2254541370" sldId="259"/>
            <ac:spMk id="3" creationId="{C6550B40-DA31-126C-83A6-728EFDCEBC0C}"/>
          </ac:spMkLst>
        </pc:spChg>
        <pc:spChg chg="add del mod">
          <ac:chgData name="Sébastien Morichon" userId="eedfabe24ec386d6" providerId="LiveId" clId="{54A6DCAC-C3B7-CF49-A1E1-46DE8FDE8C39}" dt="2023-03-31T07:19:30.273" v="128" actId="478"/>
          <ac:spMkLst>
            <pc:docMk/>
            <pc:sldMk cId="2254541370" sldId="259"/>
            <ac:spMk id="5" creationId="{CF5495B1-CB54-E122-E185-B2D5521C3A9A}"/>
          </ac:spMkLst>
        </pc:spChg>
        <pc:spChg chg="add mod">
          <ac:chgData name="Sébastien Morichon" userId="eedfabe24ec386d6" providerId="LiveId" clId="{54A6DCAC-C3B7-CF49-A1E1-46DE8FDE8C39}" dt="2023-03-31T07:19:35.417" v="137" actId="1076"/>
          <ac:spMkLst>
            <pc:docMk/>
            <pc:sldMk cId="2254541370" sldId="259"/>
            <ac:spMk id="6" creationId="{952D784A-C6A8-BB16-D434-A36AF836E610}"/>
          </ac:spMkLst>
        </pc:spChg>
        <pc:spChg chg="add mod">
          <ac:chgData name="Sébastien Morichon" userId="eedfabe24ec386d6" providerId="LiveId" clId="{54A6DCAC-C3B7-CF49-A1E1-46DE8FDE8C39}" dt="2023-03-31T07:19:40.586" v="139"/>
          <ac:spMkLst>
            <pc:docMk/>
            <pc:sldMk cId="2254541370" sldId="259"/>
            <ac:spMk id="7" creationId="{A675399F-6432-0256-1E99-A42E263E5C7C}"/>
          </ac:spMkLst>
        </pc:spChg>
        <pc:spChg chg="add mod">
          <ac:chgData name="Sébastien Morichon" userId="eedfabe24ec386d6" providerId="LiveId" clId="{54A6DCAC-C3B7-CF49-A1E1-46DE8FDE8C39}" dt="2023-03-31T07:19:40.586" v="139"/>
          <ac:spMkLst>
            <pc:docMk/>
            <pc:sldMk cId="2254541370" sldId="259"/>
            <ac:spMk id="8" creationId="{A7F7C063-9013-284A-6E78-00620F087D48}"/>
          </ac:spMkLst>
        </pc:spChg>
      </pc:sldChg>
      <pc:sldChg chg="addSp delSp modSp new mod">
        <pc:chgData name="Sébastien Morichon" userId="eedfabe24ec386d6" providerId="LiveId" clId="{54A6DCAC-C3B7-CF49-A1E1-46DE8FDE8C39}" dt="2023-04-03T09:01:17.850" v="757" actId="1076"/>
        <pc:sldMkLst>
          <pc:docMk/>
          <pc:sldMk cId="601582510" sldId="260"/>
        </pc:sldMkLst>
        <pc:spChg chg="del">
          <ac:chgData name="Sébastien Morichon" userId="eedfabe24ec386d6" providerId="LiveId" clId="{54A6DCAC-C3B7-CF49-A1E1-46DE8FDE8C39}" dt="2023-03-31T13:27:53.100" v="142" actId="478"/>
          <ac:spMkLst>
            <pc:docMk/>
            <pc:sldMk cId="601582510" sldId="260"/>
            <ac:spMk id="2" creationId="{3E904086-6B98-EAA0-93CE-D83949407288}"/>
          </ac:spMkLst>
        </pc:spChg>
        <pc:spChg chg="del">
          <ac:chgData name="Sébastien Morichon" userId="eedfabe24ec386d6" providerId="LiveId" clId="{54A6DCAC-C3B7-CF49-A1E1-46DE8FDE8C39}" dt="2023-03-31T13:27:53.100" v="142" actId="478"/>
          <ac:spMkLst>
            <pc:docMk/>
            <pc:sldMk cId="601582510" sldId="260"/>
            <ac:spMk id="3" creationId="{E1A2AD03-E1D7-2C23-802E-4B3206906A0E}"/>
          </ac:spMkLst>
        </pc:spChg>
        <pc:spChg chg="add mod">
          <ac:chgData name="Sébastien Morichon" userId="eedfabe24ec386d6" providerId="LiveId" clId="{54A6DCAC-C3B7-CF49-A1E1-46DE8FDE8C39}" dt="2023-03-31T13:28:57.797" v="164" actId="1076"/>
          <ac:spMkLst>
            <pc:docMk/>
            <pc:sldMk cId="601582510" sldId="260"/>
            <ac:spMk id="4" creationId="{F4482712-B939-A97B-FAAC-D20DDED5961F}"/>
          </ac:spMkLst>
        </pc:spChg>
        <pc:spChg chg="add del mod">
          <ac:chgData name="Sébastien Morichon" userId="eedfabe24ec386d6" providerId="LiveId" clId="{54A6DCAC-C3B7-CF49-A1E1-46DE8FDE8C39}" dt="2023-04-03T09:00:09.507" v="731" actId="478"/>
          <ac:spMkLst>
            <pc:docMk/>
            <pc:sldMk cId="601582510" sldId="260"/>
            <ac:spMk id="5" creationId="{AB2F8F2A-FD45-A1D5-0C74-E32F69462A7B}"/>
          </ac:spMkLst>
        </pc:spChg>
        <pc:spChg chg="add del mod">
          <ac:chgData name="Sébastien Morichon" userId="eedfabe24ec386d6" providerId="LiveId" clId="{54A6DCAC-C3B7-CF49-A1E1-46DE8FDE8C39}" dt="2023-04-03T09:00:06.876" v="729" actId="478"/>
          <ac:spMkLst>
            <pc:docMk/>
            <pc:sldMk cId="601582510" sldId="260"/>
            <ac:spMk id="6" creationId="{ABCF3600-9116-686A-E77B-1FD229567CD1}"/>
          </ac:spMkLst>
        </pc:spChg>
        <pc:picChg chg="add del mod">
          <ac:chgData name="Sébastien Morichon" userId="eedfabe24ec386d6" providerId="LiveId" clId="{54A6DCAC-C3B7-CF49-A1E1-46DE8FDE8C39}" dt="2023-04-03T08:59:21.850" v="701" actId="478"/>
          <ac:picMkLst>
            <pc:docMk/>
            <pc:sldMk cId="601582510" sldId="260"/>
            <ac:picMk id="1026" creationId="{9A734558-3AE2-9B99-319E-F3D4B5EFCE11}"/>
          </ac:picMkLst>
        </pc:picChg>
        <pc:picChg chg="add mod">
          <ac:chgData name="Sébastien Morichon" userId="eedfabe24ec386d6" providerId="LiveId" clId="{54A6DCAC-C3B7-CF49-A1E1-46DE8FDE8C39}" dt="2023-04-03T09:00:19.379" v="737" actId="1076"/>
          <ac:picMkLst>
            <pc:docMk/>
            <pc:sldMk cId="601582510" sldId="260"/>
            <ac:picMk id="1028" creationId="{6289726E-B52C-3261-8CEA-6720D2222278}"/>
          </ac:picMkLst>
        </pc:picChg>
        <pc:picChg chg="add mod">
          <ac:chgData name="Sébastien Morichon" userId="eedfabe24ec386d6" providerId="LiveId" clId="{54A6DCAC-C3B7-CF49-A1E1-46DE8FDE8C39}" dt="2023-04-03T09:00:17.979" v="736" actId="1076"/>
          <ac:picMkLst>
            <pc:docMk/>
            <pc:sldMk cId="601582510" sldId="260"/>
            <ac:picMk id="1030" creationId="{33B70204-086C-2C8A-0512-D34479EF58FF}"/>
          </ac:picMkLst>
        </pc:picChg>
        <pc:picChg chg="add mod">
          <ac:chgData name="Sébastien Morichon" userId="eedfabe24ec386d6" providerId="LiveId" clId="{54A6DCAC-C3B7-CF49-A1E1-46DE8FDE8C39}" dt="2023-04-03T09:01:17.850" v="757" actId="1076"/>
          <ac:picMkLst>
            <pc:docMk/>
            <pc:sldMk cId="601582510" sldId="260"/>
            <ac:picMk id="5122" creationId="{8FF76C57-39D3-C20A-F0BC-539544AC68F8}"/>
          </ac:picMkLst>
        </pc:picChg>
        <pc:picChg chg="add mod">
          <ac:chgData name="Sébastien Morichon" userId="eedfabe24ec386d6" providerId="LiveId" clId="{54A6DCAC-C3B7-CF49-A1E1-46DE8FDE8C39}" dt="2023-04-03T09:00:58.180" v="749" actId="1076"/>
          <ac:picMkLst>
            <pc:docMk/>
            <pc:sldMk cId="601582510" sldId="260"/>
            <ac:picMk id="5124" creationId="{5D4BE54F-E3B0-A207-D014-CED63B44CC5E}"/>
          </ac:picMkLst>
        </pc:picChg>
        <pc:picChg chg="add mod">
          <ac:chgData name="Sébastien Morichon" userId="eedfabe24ec386d6" providerId="LiveId" clId="{54A6DCAC-C3B7-CF49-A1E1-46DE8FDE8C39}" dt="2023-04-03T09:01:15.964" v="756" actId="14100"/>
          <ac:picMkLst>
            <pc:docMk/>
            <pc:sldMk cId="601582510" sldId="260"/>
            <ac:picMk id="5126" creationId="{0BAFA17C-CEAF-80A1-FB34-700A2EA255E3}"/>
          </ac:picMkLst>
        </pc:picChg>
      </pc:sldChg>
      <pc:sldChg chg="addSp delSp modSp new mod">
        <pc:chgData name="Sébastien Morichon" userId="eedfabe24ec386d6" providerId="LiveId" clId="{54A6DCAC-C3B7-CF49-A1E1-46DE8FDE8C39}" dt="2023-04-03T09:01:56.563" v="773" actId="1076"/>
        <pc:sldMkLst>
          <pc:docMk/>
          <pc:sldMk cId="3572742105" sldId="261"/>
        </pc:sldMkLst>
        <pc:spChg chg="del">
          <ac:chgData name="Sébastien Morichon" userId="eedfabe24ec386d6" providerId="LiveId" clId="{54A6DCAC-C3B7-CF49-A1E1-46DE8FDE8C39}" dt="2023-03-31T13:29:25.066" v="211" actId="478"/>
          <ac:spMkLst>
            <pc:docMk/>
            <pc:sldMk cId="3572742105" sldId="261"/>
            <ac:spMk id="2" creationId="{E934DCCF-C03C-5C28-598C-7DD7D74F6506}"/>
          </ac:spMkLst>
        </pc:spChg>
        <pc:spChg chg="del">
          <ac:chgData name="Sébastien Morichon" userId="eedfabe24ec386d6" providerId="LiveId" clId="{54A6DCAC-C3B7-CF49-A1E1-46DE8FDE8C39}" dt="2023-03-31T13:29:25.066" v="211" actId="478"/>
          <ac:spMkLst>
            <pc:docMk/>
            <pc:sldMk cId="3572742105" sldId="261"/>
            <ac:spMk id="3" creationId="{F4B0D816-38E0-6BB4-B361-9E15EA9200F6}"/>
          </ac:spMkLst>
        </pc:spChg>
        <pc:spChg chg="add mod">
          <ac:chgData name="Sébastien Morichon" userId="eedfabe24ec386d6" providerId="LiveId" clId="{54A6DCAC-C3B7-CF49-A1E1-46DE8FDE8C39}" dt="2023-03-31T13:29:33.547" v="213"/>
          <ac:spMkLst>
            <pc:docMk/>
            <pc:sldMk cId="3572742105" sldId="261"/>
            <ac:spMk id="4" creationId="{0B231AA4-E4BA-E42F-8F4D-890E4C864E41}"/>
          </ac:spMkLst>
        </pc:spChg>
        <pc:picChg chg="add del mod">
          <ac:chgData name="Sébastien Morichon" userId="eedfabe24ec386d6" providerId="LiveId" clId="{54A6DCAC-C3B7-CF49-A1E1-46DE8FDE8C39}" dt="2023-04-03T08:59:23.920" v="702" actId="478"/>
          <ac:picMkLst>
            <pc:docMk/>
            <pc:sldMk cId="3572742105" sldId="261"/>
            <ac:picMk id="2050" creationId="{3113C340-26AA-F103-7BE0-1409568377A2}"/>
          </ac:picMkLst>
        </pc:picChg>
        <pc:picChg chg="add mod">
          <ac:chgData name="Sébastien Morichon" userId="eedfabe24ec386d6" providerId="LiveId" clId="{54A6DCAC-C3B7-CF49-A1E1-46DE8FDE8C39}" dt="2023-04-03T09:00:03.762" v="727" actId="1076"/>
          <ac:picMkLst>
            <pc:docMk/>
            <pc:sldMk cId="3572742105" sldId="261"/>
            <ac:picMk id="2052" creationId="{A860CB59-B95B-249C-1BA3-41957859E435}"/>
          </ac:picMkLst>
        </pc:picChg>
        <pc:picChg chg="add mod">
          <ac:chgData name="Sébastien Morichon" userId="eedfabe24ec386d6" providerId="LiveId" clId="{54A6DCAC-C3B7-CF49-A1E1-46DE8FDE8C39}" dt="2023-04-03T09:00:02.460" v="726" actId="1076"/>
          <ac:picMkLst>
            <pc:docMk/>
            <pc:sldMk cId="3572742105" sldId="261"/>
            <ac:picMk id="2054" creationId="{6C2E2A53-7CE0-8B9E-1AD8-E33C95DB5446}"/>
          </ac:picMkLst>
        </pc:picChg>
        <pc:picChg chg="add mod">
          <ac:chgData name="Sébastien Morichon" userId="eedfabe24ec386d6" providerId="LiveId" clId="{54A6DCAC-C3B7-CF49-A1E1-46DE8FDE8C39}" dt="2023-04-03T09:01:56.563" v="773" actId="1076"/>
          <ac:picMkLst>
            <pc:docMk/>
            <pc:sldMk cId="3572742105" sldId="261"/>
            <ac:picMk id="6146" creationId="{8C839AE6-98EC-11D4-FE2B-22EF5416CC0E}"/>
          </ac:picMkLst>
        </pc:picChg>
        <pc:picChg chg="add mod">
          <ac:chgData name="Sébastien Morichon" userId="eedfabe24ec386d6" providerId="LiveId" clId="{54A6DCAC-C3B7-CF49-A1E1-46DE8FDE8C39}" dt="2023-04-03T09:01:41.946" v="766" actId="1076"/>
          <ac:picMkLst>
            <pc:docMk/>
            <pc:sldMk cId="3572742105" sldId="261"/>
            <ac:picMk id="6148" creationId="{33376FB1-A75D-47C1-932F-7202AB681887}"/>
          </ac:picMkLst>
        </pc:picChg>
        <pc:picChg chg="add mod">
          <ac:chgData name="Sébastien Morichon" userId="eedfabe24ec386d6" providerId="LiveId" clId="{54A6DCAC-C3B7-CF49-A1E1-46DE8FDE8C39}" dt="2023-04-03T09:01:55.513" v="772" actId="1076"/>
          <ac:picMkLst>
            <pc:docMk/>
            <pc:sldMk cId="3572742105" sldId="261"/>
            <ac:picMk id="6150" creationId="{BBE39393-2583-063C-6DB4-D938D9AFCFE6}"/>
          </ac:picMkLst>
        </pc:picChg>
      </pc:sldChg>
      <pc:sldChg chg="addSp delSp modSp new add del mod">
        <pc:chgData name="Sébastien Morichon" userId="eedfabe24ec386d6" providerId="LiveId" clId="{54A6DCAC-C3B7-CF49-A1E1-46DE8FDE8C39}" dt="2023-04-03T09:02:33.731" v="784" actId="1076"/>
        <pc:sldMkLst>
          <pc:docMk/>
          <pc:sldMk cId="3004286338" sldId="262"/>
        </pc:sldMkLst>
        <pc:spChg chg="del">
          <ac:chgData name="Sébastien Morichon" userId="eedfabe24ec386d6" providerId="LiveId" clId="{54A6DCAC-C3B7-CF49-A1E1-46DE8FDE8C39}" dt="2023-03-31T13:30:31.283" v="227" actId="478"/>
          <ac:spMkLst>
            <pc:docMk/>
            <pc:sldMk cId="3004286338" sldId="262"/>
            <ac:spMk id="2" creationId="{6429AD54-FB7B-E6CC-4377-C16018963F0E}"/>
          </ac:spMkLst>
        </pc:spChg>
        <pc:spChg chg="del">
          <ac:chgData name="Sébastien Morichon" userId="eedfabe24ec386d6" providerId="LiveId" clId="{54A6DCAC-C3B7-CF49-A1E1-46DE8FDE8C39}" dt="2023-03-31T13:30:31.283" v="227" actId="478"/>
          <ac:spMkLst>
            <pc:docMk/>
            <pc:sldMk cId="3004286338" sldId="262"/>
            <ac:spMk id="3" creationId="{AE7C6A4C-8DB1-76FC-264F-3D66361F8AD4}"/>
          </ac:spMkLst>
        </pc:spChg>
        <pc:spChg chg="add mod">
          <ac:chgData name="Sébastien Morichon" userId="eedfabe24ec386d6" providerId="LiveId" clId="{54A6DCAC-C3B7-CF49-A1E1-46DE8FDE8C39}" dt="2023-03-31T13:30:33.564" v="229" actId="1076"/>
          <ac:spMkLst>
            <pc:docMk/>
            <pc:sldMk cId="3004286338" sldId="262"/>
            <ac:spMk id="5" creationId="{EB273017-3B64-D0AE-9FC7-2C03146F96CE}"/>
          </ac:spMkLst>
        </pc:spChg>
        <pc:picChg chg="add del mod">
          <ac:chgData name="Sébastien Morichon" userId="eedfabe24ec386d6" providerId="LiveId" clId="{54A6DCAC-C3B7-CF49-A1E1-46DE8FDE8C39}" dt="2023-04-03T08:59:27.704" v="705" actId="478"/>
          <ac:picMkLst>
            <pc:docMk/>
            <pc:sldMk cId="3004286338" sldId="262"/>
            <ac:picMk id="3074" creationId="{1635A9AB-8EFF-C94D-2C70-34EC21E9A7C2}"/>
          </ac:picMkLst>
        </pc:picChg>
        <pc:picChg chg="add mod">
          <ac:chgData name="Sébastien Morichon" userId="eedfabe24ec386d6" providerId="LiveId" clId="{54A6DCAC-C3B7-CF49-A1E1-46DE8FDE8C39}" dt="2023-04-03T08:59:53.446" v="722" actId="1076"/>
          <ac:picMkLst>
            <pc:docMk/>
            <pc:sldMk cId="3004286338" sldId="262"/>
            <ac:picMk id="3076" creationId="{E85F744F-67FB-BD8D-53E0-3E25BF6C6D62}"/>
          </ac:picMkLst>
        </pc:picChg>
        <pc:picChg chg="add mod">
          <ac:chgData name="Sébastien Morichon" userId="eedfabe24ec386d6" providerId="LiveId" clId="{54A6DCAC-C3B7-CF49-A1E1-46DE8FDE8C39}" dt="2023-04-03T08:59:52.443" v="721" actId="1076"/>
          <ac:picMkLst>
            <pc:docMk/>
            <pc:sldMk cId="3004286338" sldId="262"/>
            <ac:picMk id="3078" creationId="{74B63EDA-DB19-817C-2B1C-F3195DB386BE}"/>
          </ac:picMkLst>
        </pc:picChg>
        <pc:picChg chg="add mod">
          <ac:chgData name="Sébastien Morichon" userId="eedfabe24ec386d6" providerId="LiveId" clId="{54A6DCAC-C3B7-CF49-A1E1-46DE8FDE8C39}" dt="2023-04-03T09:02:11.513" v="778" actId="1076"/>
          <ac:picMkLst>
            <pc:docMk/>
            <pc:sldMk cId="3004286338" sldId="262"/>
            <ac:picMk id="7170" creationId="{F42F15FA-F663-1AB9-6DB0-A5CB6CFAAC8A}"/>
          </ac:picMkLst>
        </pc:picChg>
        <pc:picChg chg="add mod">
          <ac:chgData name="Sébastien Morichon" userId="eedfabe24ec386d6" providerId="LiveId" clId="{54A6DCAC-C3B7-CF49-A1E1-46DE8FDE8C39}" dt="2023-04-03T09:02:24.464" v="781" actId="1076"/>
          <ac:picMkLst>
            <pc:docMk/>
            <pc:sldMk cId="3004286338" sldId="262"/>
            <ac:picMk id="7172" creationId="{F78D8570-79BE-0770-2839-D53FAC9371A8}"/>
          </ac:picMkLst>
        </pc:picChg>
        <pc:picChg chg="add mod">
          <ac:chgData name="Sébastien Morichon" userId="eedfabe24ec386d6" providerId="LiveId" clId="{54A6DCAC-C3B7-CF49-A1E1-46DE8FDE8C39}" dt="2023-04-03T09:02:33.731" v="784" actId="1076"/>
          <ac:picMkLst>
            <pc:docMk/>
            <pc:sldMk cId="3004286338" sldId="262"/>
            <ac:picMk id="7174" creationId="{4ADCE482-43A0-B91F-D413-D7907B39C3D7}"/>
          </ac:picMkLst>
        </pc:picChg>
      </pc:sldChg>
      <pc:sldChg chg="addSp delSp modSp new mod">
        <pc:chgData name="Sébastien Morichon" userId="eedfabe24ec386d6" providerId="LiveId" clId="{54A6DCAC-C3B7-CF49-A1E1-46DE8FDE8C39}" dt="2023-04-03T09:03:12.096" v="797" actId="1076"/>
        <pc:sldMkLst>
          <pc:docMk/>
          <pc:sldMk cId="3089282558" sldId="263"/>
        </pc:sldMkLst>
        <pc:spChg chg="del">
          <ac:chgData name="Sébastien Morichon" userId="eedfabe24ec386d6" providerId="LiveId" clId="{54A6DCAC-C3B7-CF49-A1E1-46DE8FDE8C39}" dt="2023-03-31T13:32:30.894" v="248" actId="478"/>
          <ac:spMkLst>
            <pc:docMk/>
            <pc:sldMk cId="3089282558" sldId="263"/>
            <ac:spMk id="2" creationId="{A80423DF-6216-2473-5EB5-3EC37F43FFD1}"/>
          </ac:spMkLst>
        </pc:spChg>
        <pc:spChg chg="del">
          <ac:chgData name="Sébastien Morichon" userId="eedfabe24ec386d6" providerId="LiveId" clId="{54A6DCAC-C3B7-CF49-A1E1-46DE8FDE8C39}" dt="2023-03-31T13:32:30.894" v="248" actId="478"/>
          <ac:spMkLst>
            <pc:docMk/>
            <pc:sldMk cId="3089282558" sldId="263"/>
            <ac:spMk id="3" creationId="{BA92519B-300C-A9FB-C4A4-9F3346957532}"/>
          </ac:spMkLst>
        </pc:spChg>
        <pc:spChg chg="add mod">
          <ac:chgData name="Sébastien Morichon" userId="eedfabe24ec386d6" providerId="LiveId" clId="{54A6DCAC-C3B7-CF49-A1E1-46DE8FDE8C39}" dt="2023-03-31T13:32:40.986" v="251" actId="1076"/>
          <ac:spMkLst>
            <pc:docMk/>
            <pc:sldMk cId="3089282558" sldId="263"/>
            <ac:spMk id="4" creationId="{CC85C251-C722-AC68-BF86-5FBCC1DDE85F}"/>
          </ac:spMkLst>
        </pc:spChg>
        <pc:spChg chg="add del">
          <ac:chgData name="Sébastien Morichon" userId="eedfabe24ec386d6" providerId="LiveId" clId="{54A6DCAC-C3B7-CF49-A1E1-46DE8FDE8C39}" dt="2023-03-31T13:32:59.783" v="256" actId="22"/>
          <ac:spMkLst>
            <pc:docMk/>
            <pc:sldMk cId="3089282558" sldId="263"/>
            <ac:spMk id="6" creationId="{EB8FF857-8C4B-B68D-FDB2-649889721957}"/>
          </ac:spMkLst>
        </pc:spChg>
        <pc:picChg chg="add del mod">
          <ac:chgData name="Sébastien Morichon" userId="eedfabe24ec386d6" providerId="LiveId" clId="{54A6DCAC-C3B7-CF49-A1E1-46DE8FDE8C39}" dt="2023-04-03T08:59:29.570" v="706" actId="478"/>
          <ac:picMkLst>
            <pc:docMk/>
            <pc:sldMk cId="3089282558" sldId="263"/>
            <ac:picMk id="4098" creationId="{95AB0CFC-7F06-A5E5-69BD-B8AB8999CC8A}"/>
          </ac:picMkLst>
        </pc:picChg>
        <pc:picChg chg="add mod">
          <ac:chgData name="Sébastien Morichon" userId="eedfabe24ec386d6" providerId="LiveId" clId="{54A6DCAC-C3B7-CF49-A1E1-46DE8FDE8C39}" dt="2023-04-03T08:59:33.096" v="709" actId="1076"/>
          <ac:picMkLst>
            <pc:docMk/>
            <pc:sldMk cId="3089282558" sldId="263"/>
            <ac:picMk id="4100" creationId="{D50A7944-210B-62CC-BC66-3E1FDE6AE330}"/>
          </ac:picMkLst>
        </pc:picChg>
        <pc:picChg chg="add mod">
          <ac:chgData name="Sébastien Morichon" userId="eedfabe24ec386d6" providerId="LiveId" clId="{54A6DCAC-C3B7-CF49-A1E1-46DE8FDE8C39}" dt="2023-04-03T08:59:37.196" v="712" actId="1076"/>
          <ac:picMkLst>
            <pc:docMk/>
            <pc:sldMk cId="3089282558" sldId="263"/>
            <ac:picMk id="4102" creationId="{70098609-B7DC-8239-C2BF-81410E7B5049}"/>
          </ac:picMkLst>
        </pc:picChg>
        <pc:picChg chg="add mod">
          <ac:chgData name="Sébastien Morichon" userId="eedfabe24ec386d6" providerId="LiveId" clId="{54A6DCAC-C3B7-CF49-A1E1-46DE8FDE8C39}" dt="2023-04-03T09:02:46.794" v="787" actId="1076"/>
          <ac:picMkLst>
            <pc:docMk/>
            <pc:sldMk cId="3089282558" sldId="263"/>
            <ac:picMk id="8194" creationId="{F6C0ADED-ED31-C3FD-B0EC-9C2031916FA0}"/>
          </ac:picMkLst>
        </pc:picChg>
        <pc:picChg chg="add mod">
          <ac:chgData name="Sébastien Morichon" userId="eedfabe24ec386d6" providerId="LiveId" clId="{54A6DCAC-C3B7-CF49-A1E1-46DE8FDE8C39}" dt="2023-04-03T09:02:58.747" v="792" actId="1076"/>
          <ac:picMkLst>
            <pc:docMk/>
            <pc:sldMk cId="3089282558" sldId="263"/>
            <ac:picMk id="8196" creationId="{0706B712-5874-A03E-2085-B27238AB8B1E}"/>
          </ac:picMkLst>
        </pc:picChg>
        <pc:picChg chg="add mod">
          <ac:chgData name="Sébastien Morichon" userId="eedfabe24ec386d6" providerId="LiveId" clId="{54A6DCAC-C3B7-CF49-A1E1-46DE8FDE8C39}" dt="2023-04-03T09:03:12.096" v="797" actId="1076"/>
          <ac:picMkLst>
            <pc:docMk/>
            <pc:sldMk cId="3089282558" sldId="263"/>
            <ac:picMk id="8198" creationId="{669915D0-5C41-B40D-AC62-9336F5A1FF20}"/>
          </ac:picMkLst>
        </pc:picChg>
      </pc:sldChg>
      <pc:sldChg chg="addSp delSp modSp new mod">
        <pc:chgData name="Sébastien Morichon" userId="eedfabe24ec386d6" providerId="LiveId" clId="{54A6DCAC-C3B7-CF49-A1E1-46DE8FDE8C39}" dt="2023-04-03T08:19:18.646" v="501" actId="14100"/>
        <pc:sldMkLst>
          <pc:docMk/>
          <pc:sldMk cId="1498427538" sldId="264"/>
        </pc:sldMkLst>
        <pc:spChg chg="del">
          <ac:chgData name="Sébastien Morichon" userId="eedfabe24ec386d6" providerId="LiveId" clId="{54A6DCAC-C3B7-CF49-A1E1-46DE8FDE8C39}" dt="2023-04-03T07:58:56.722" v="283" actId="478"/>
          <ac:spMkLst>
            <pc:docMk/>
            <pc:sldMk cId="1498427538" sldId="264"/>
            <ac:spMk id="2" creationId="{0D1DBC7F-1F4E-4AE7-3E0E-F5CF7EE49B8C}"/>
          </ac:spMkLst>
        </pc:spChg>
        <pc:spChg chg="add del mod">
          <ac:chgData name="Sébastien Morichon" userId="eedfabe24ec386d6" providerId="LiveId" clId="{54A6DCAC-C3B7-CF49-A1E1-46DE8FDE8C39}" dt="2023-04-03T08:06:51.054" v="431" actId="478"/>
          <ac:spMkLst>
            <pc:docMk/>
            <pc:sldMk cId="1498427538" sldId="264"/>
            <ac:spMk id="2" creationId="{D22ABD71-2818-E0E1-81FE-E457A31FC54D}"/>
          </ac:spMkLst>
        </pc:spChg>
        <pc:spChg chg="del">
          <ac:chgData name="Sébastien Morichon" userId="eedfabe24ec386d6" providerId="LiveId" clId="{54A6DCAC-C3B7-CF49-A1E1-46DE8FDE8C39}" dt="2023-04-03T07:58:56.722" v="283" actId="478"/>
          <ac:spMkLst>
            <pc:docMk/>
            <pc:sldMk cId="1498427538" sldId="264"/>
            <ac:spMk id="3" creationId="{A0B2C358-3105-9746-11CC-4E30A0A47EF0}"/>
          </ac:spMkLst>
        </pc:spChg>
        <pc:spChg chg="add mod">
          <ac:chgData name="Sébastien Morichon" userId="eedfabe24ec386d6" providerId="LiveId" clId="{54A6DCAC-C3B7-CF49-A1E1-46DE8FDE8C39}" dt="2023-04-03T07:59:02.539" v="305" actId="20577"/>
          <ac:spMkLst>
            <pc:docMk/>
            <pc:sldMk cId="1498427538" sldId="264"/>
            <ac:spMk id="4" creationId="{77AE7F42-6180-1633-2402-D4A35CED796D}"/>
          </ac:spMkLst>
        </pc:spChg>
        <pc:spChg chg="add del mod">
          <ac:chgData name="Sébastien Morichon" userId="eedfabe24ec386d6" providerId="LiveId" clId="{54A6DCAC-C3B7-CF49-A1E1-46DE8FDE8C39}" dt="2023-04-03T08:00:53.815" v="340"/>
          <ac:spMkLst>
            <pc:docMk/>
            <pc:sldMk cId="1498427538" sldId="264"/>
            <ac:spMk id="5" creationId="{60EE2DA1-FE9D-86EE-D8E2-CC264362CE8A}"/>
          </ac:spMkLst>
        </pc:spChg>
        <pc:spChg chg="add mod">
          <ac:chgData name="Sébastien Morichon" userId="eedfabe24ec386d6" providerId="LiveId" clId="{54A6DCAC-C3B7-CF49-A1E1-46DE8FDE8C39}" dt="2023-04-03T08:07:32.565" v="437" actId="1076"/>
          <ac:spMkLst>
            <pc:docMk/>
            <pc:sldMk cId="1498427538" sldId="264"/>
            <ac:spMk id="5" creationId="{9980372F-EFD2-EAA4-B146-C79B4B2B2BE9}"/>
          </ac:spMkLst>
        </pc:spChg>
        <pc:spChg chg="add del mod">
          <ac:chgData name="Sébastien Morichon" userId="eedfabe24ec386d6" providerId="LiveId" clId="{54A6DCAC-C3B7-CF49-A1E1-46DE8FDE8C39}" dt="2023-04-03T08:01:00.786" v="350"/>
          <ac:spMkLst>
            <pc:docMk/>
            <pc:sldMk cId="1498427538" sldId="264"/>
            <ac:spMk id="7" creationId="{9BB7A01A-152C-E022-F978-96F376EF974B}"/>
          </ac:spMkLst>
        </pc:spChg>
        <pc:spChg chg="add mod">
          <ac:chgData name="Sébastien Morichon" userId="eedfabe24ec386d6" providerId="LiveId" clId="{54A6DCAC-C3B7-CF49-A1E1-46DE8FDE8C39}" dt="2023-04-03T08:00:58.536" v="348" actId="1076"/>
          <ac:spMkLst>
            <pc:docMk/>
            <pc:sldMk cId="1498427538" sldId="264"/>
            <ac:spMk id="8" creationId="{F85776B0-1A55-8FFF-31AE-5007A8CF58FA}"/>
          </ac:spMkLst>
        </pc:spChg>
        <pc:spChg chg="add mod">
          <ac:chgData name="Sébastien Morichon" userId="eedfabe24ec386d6" providerId="LiveId" clId="{54A6DCAC-C3B7-CF49-A1E1-46DE8FDE8C39}" dt="2023-04-03T08:08:41.858" v="438"/>
          <ac:spMkLst>
            <pc:docMk/>
            <pc:sldMk cId="1498427538" sldId="264"/>
            <ac:spMk id="9" creationId="{A8552C04-8708-5B82-D0BD-5726ADFE76B9}"/>
          </ac:spMkLst>
        </pc:spChg>
        <pc:spChg chg="add del mod">
          <ac:chgData name="Sébastien Morichon" userId="eedfabe24ec386d6" providerId="LiveId" clId="{54A6DCAC-C3B7-CF49-A1E1-46DE8FDE8C39}" dt="2023-04-03T08:02:21.980" v="381" actId="478"/>
          <ac:spMkLst>
            <pc:docMk/>
            <pc:sldMk cId="1498427538" sldId="264"/>
            <ac:spMk id="10" creationId="{28842564-A2BF-D489-AFA2-C3E52679633F}"/>
          </ac:spMkLst>
        </pc:spChg>
        <pc:spChg chg="add mod">
          <ac:chgData name="Sébastien Morichon" userId="eedfabe24ec386d6" providerId="LiveId" clId="{54A6DCAC-C3B7-CF49-A1E1-46DE8FDE8C39}" dt="2023-04-03T08:04:18.453" v="421" actId="14100"/>
          <ac:spMkLst>
            <pc:docMk/>
            <pc:sldMk cId="1498427538" sldId="264"/>
            <ac:spMk id="14" creationId="{EB90B908-3FE4-F555-959F-E0899AB346CB}"/>
          </ac:spMkLst>
        </pc:spChg>
        <pc:graphicFrameChg chg="add mod modGraphic">
          <ac:chgData name="Sébastien Morichon" userId="eedfabe24ec386d6" providerId="LiveId" clId="{54A6DCAC-C3B7-CF49-A1E1-46DE8FDE8C39}" dt="2023-04-03T08:19:18.646" v="501" actId="14100"/>
          <ac:graphicFrameMkLst>
            <pc:docMk/>
            <pc:sldMk cId="1498427538" sldId="264"/>
            <ac:graphicFrameMk id="3" creationId="{7A7A070C-9517-3F10-B8AE-D76179B040DB}"/>
          </ac:graphicFrameMkLst>
        </pc:graphicFrameChg>
        <pc:graphicFrameChg chg="add mod modGraphic">
          <ac:chgData name="Sébastien Morichon" userId="eedfabe24ec386d6" providerId="LiveId" clId="{54A6DCAC-C3B7-CF49-A1E1-46DE8FDE8C39}" dt="2023-04-03T08:00:38.120" v="337" actId="1076"/>
          <ac:graphicFrameMkLst>
            <pc:docMk/>
            <pc:sldMk cId="1498427538" sldId="264"/>
            <ac:graphicFrameMk id="6" creationId="{4E632199-88B5-EBC4-AB72-49481E684AFA}"/>
          </ac:graphicFrameMkLst>
        </pc:graphicFrameChg>
        <pc:graphicFrameChg chg="add mod modGraphic">
          <ac:chgData name="Sébastien Morichon" userId="eedfabe24ec386d6" providerId="LiveId" clId="{54A6DCAC-C3B7-CF49-A1E1-46DE8FDE8C39}" dt="2023-04-03T08:09:03.189" v="467" actId="20577"/>
          <ac:graphicFrameMkLst>
            <pc:docMk/>
            <pc:sldMk cId="1498427538" sldId="264"/>
            <ac:graphicFrameMk id="11" creationId="{49F924E0-502F-DF3E-67F5-6F44BD46DCC2}"/>
          </ac:graphicFrameMkLst>
        </pc:graphicFrameChg>
        <pc:graphicFrameChg chg="add mod modGraphic">
          <ac:chgData name="Sébastien Morichon" userId="eedfabe24ec386d6" providerId="LiveId" clId="{54A6DCAC-C3B7-CF49-A1E1-46DE8FDE8C39}" dt="2023-04-03T08:03:55.018" v="409" actId="1076"/>
          <ac:graphicFrameMkLst>
            <pc:docMk/>
            <pc:sldMk cId="1498427538" sldId="264"/>
            <ac:graphicFrameMk id="12" creationId="{08DC733D-0CA4-B912-C34D-C6E7563D4F73}"/>
          </ac:graphicFrameMkLst>
        </pc:graphicFrameChg>
      </pc:sldChg>
      <pc:sldChg chg="addSp delSp modSp new mod">
        <pc:chgData name="Sébastien Morichon" userId="eedfabe24ec386d6" providerId="LiveId" clId="{54A6DCAC-C3B7-CF49-A1E1-46DE8FDE8C39}" dt="2023-04-03T09:03:36.582" v="800" actId="1076"/>
        <pc:sldMkLst>
          <pc:docMk/>
          <pc:sldMk cId="1570374306" sldId="265"/>
        </pc:sldMkLst>
        <pc:spChg chg="mod">
          <ac:chgData name="Sébastien Morichon" userId="eedfabe24ec386d6" providerId="LiveId" clId="{54A6DCAC-C3B7-CF49-A1E1-46DE8FDE8C39}" dt="2023-04-03T08:48:58.218" v="519" actId="20577"/>
          <ac:spMkLst>
            <pc:docMk/>
            <pc:sldMk cId="1570374306" sldId="265"/>
            <ac:spMk id="2" creationId="{A4223C3F-8619-7198-05BC-32038DFBC347}"/>
          </ac:spMkLst>
        </pc:spChg>
        <pc:spChg chg="del">
          <ac:chgData name="Sébastien Morichon" userId="eedfabe24ec386d6" providerId="LiveId" clId="{54A6DCAC-C3B7-CF49-A1E1-46DE8FDE8C39}" dt="2023-04-03T08:49:00.422" v="520" actId="478"/>
          <ac:spMkLst>
            <pc:docMk/>
            <pc:sldMk cId="1570374306" sldId="265"/>
            <ac:spMk id="3" creationId="{004012BE-8C2B-B45A-926C-AC0C02567C71}"/>
          </ac:spMkLst>
        </pc:spChg>
        <pc:picChg chg="add mod">
          <ac:chgData name="Sébastien Morichon" userId="eedfabe24ec386d6" providerId="LiveId" clId="{54A6DCAC-C3B7-CF49-A1E1-46DE8FDE8C39}" dt="2023-04-03T09:03:36.582" v="800" actId="1076"/>
          <ac:picMkLst>
            <pc:docMk/>
            <pc:sldMk cId="1570374306" sldId="265"/>
            <ac:picMk id="4" creationId="{B0901C64-E5FD-D48F-FB87-EC15E4051EFB}"/>
          </ac:picMkLst>
        </pc:picChg>
      </pc:sldChg>
      <pc:sldChg chg="addSp delSp modSp new mod">
        <pc:chgData name="Sébastien Morichon" userId="eedfabe24ec386d6" providerId="LiveId" clId="{54A6DCAC-C3B7-CF49-A1E1-46DE8FDE8C39}" dt="2023-04-03T08:57:06.078" v="700" actId="1076"/>
        <pc:sldMkLst>
          <pc:docMk/>
          <pc:sldMk cId="2451424573" sldId="266"/>
        </pc:sldMkLst>
        <pc:spChg chg="mod">
          <ac:chgData name="Sébastien Morichon" userId="eedfabe24ec386d6" providerId="LiveId" clId="{54A6DCAC-C3B7-CF49-A1E1-46DE8FDE8C39}" dt="2023-04-03T08:49:13.545" v="543" actId="20577"/>
          <ac:spMkLst>
            <pc:docMk/>
            <pc:sldMk cId="2451424573" sldId="266"/>
            <ac:spMk id="2" creationId="{976B995E-0843-2E54-A320-25188921029A}"/>
          </ac:spMkLst>
        </pc:spChg>
        <pc:spChg chg="del">
          <ac:chgData name="Sébastien Morichon" userId="eedfabe24ec386d6" providerId="LiveId" clId="{54A6DCAC-C3B7-CF49-A1E1-46DE8FDE8C39}" dt="2023-04-03T08:49:15.736" v="544" actId="478"/>
          <ac:spMkLst>
            <pc:docMk/>
            <pc:sldMk cId="2451424573" sldId="266"/>
            <ac:spMk id="3" creationId="{107EDF3F-AD0C-EBFD-CEC2-3CB19F27C61E}"/>
          </ac:spMkLst>
        </pc:spChg>
        <pc:spChg chg="add mod">
          <ac:chgData name="Sébastien Morichon" userId="eedfabe24ec386d6" providerId="LiveId" clId="{54A6DCAC-C3B7-CF49-A1E1-46DE8FDE8C39}" dt="2023-04-03T08:57:06.078" v="700" actId="1076"/>
          <ac:spMkLst>
            <pc:docMk/>
            <pc:sldMk cId="2451424573" sldId="266"/>
            <ac:spMk id="5" creationId="{F3073474-3751-C5F3-389A-3DC6A02E5F00}"/>
          </ac:spMkLst>
        </pc:spChg>
        <pc:picChg chg="add mod">
          <ac:chgData name="Sébastien Morichon" userId="eedfabe24ec386d6" providerId="LiveId" clId="{54A6DCAC-C3B7-CF49-A1E1-46DE8FDE8C39}" dt="2023-04-03T08:57:00.695" v="689" actId="1076"/>
          <ac:picMkLst>
            <pc:docMk/>
            <pc:sldMk cId="2451424573" sldId="266"/>
            <ac:picMk id="4" creationId="{EC685393-82F7-A636-237C-09F3D4D8263A}"/>
          </ac:picMkLst>
        </pc:picChg>
      </pc:sldChg>
      <pc:sldChg chg="addSp delSp modSp add mod">
        <pc:chgData name="Sébastien Morichon" userId="eedfabe24ec386d6" providerId="LiveId" clId="{54A6DCAC-C3B7-CF49-A1E1-46DE8FDE8C39}" dt="2023-04-03T08:51:46.286" v="598" actId="1076"/>
        <pc:sldMkLst>
          <pc:docMk/>
          <pc:sldMk cId="1352515932" sldId="267"/>
        </pc:sldMkLst>
        <pc:spChg chg="del mod">
          <ac:chgData name="Sébastien Morichon" userId="eedfabe24ec386d6" providerId="LiveId" clId="{54A6DCAC-C3B7-CF49-A1E1-46DE8FDE8C39}" dt="2023-04-03T08:51:40.680" v="594" actId="478"/>
          <ac:spMkLst>
            <pc:docMk/>
            <pc:sldMk cId="1352515932" sldId="267"/>
            <ac:spMk id="5" creationId="{AB2F8F2A-FD45-A1D5-0C74-E32F69462A7B}"/>
          </ac:spMkLst>
        </pc:spChg>
        <pc:spChg chg="mod">
          <ac:chgData name="Sébastien Morichon" userId="eedfabe24ec386d6" providerId="LiveId" clId="{54A6DCAC-C3B7-CF49-A1E1-46DE8FDE8C39}" dt="2023-04-03T08:51:42.868" v="595" actId="1076"/>
          <ac:spMkLst>
            <pc:docMk/>
            <pc:sldMk cId="1352515932" sldId="267"/>
            <ac:spMk id="6" creationId="{ABCF3600-9116-686A-E77B-1FD229567CD1}"/>
          </ac:spMkLst>
        </pc:spChg>
        <pc:picChg chg="add mod">
          <ac:chgData name="Sébastien Morichon" userId="eedfabe24ec386d6" providerId="LiveId" clId="{54A6DCAC-C3B7-CF49-A1E1-46DE8FDE8C39}" dt="2023-04-03T08:50:57.685" v="579" actId="1076"/>
          <ac:picMkLst>
            <pc:docMk/>
            <pc:sldMk cId="1352515932" sldId="267"/>
            <ac:picMk id="2" creationId="{84D49798-69EE-E018-962D-96D633526AE6}"/>
          </ac:picMkLst>
        </pc:picChg>
        <pc:picChg chg="add del mod">
          <ac:chgData name="Sébastien Morichon" userId="eedfabe24ec386d6" providerId="LiveId" clId="{54A6DCAC-C3B7-CF49-A1E1-46DE8FDE8C39}" dt="2023-04-03T08:50:31.070" v="568" actId="478"/>
          <ac:picMkLst>
            <pc:docMk/>
            <pc:sldMk cId="1352515932" sldId="267"/>
            <ac:picMk id="3" creationId="{CD1E0BF9-9579-6AED-E3B6-1063728C1C52}"/>
          </ac:picMkLst>
        </pc:picChg>
        <pc:picChg chg="add mod">
          <ac:chgData name="Sébastien Morichon" userId="eedfabe24ec386d6" providerId="LiveId" clId="{54A6DCAC-C3B7-CF49-A1E1-46DE8FDE8C39}" dt="2023-04-03T08:50:39.052" v="572" actId="1076"/>
          <ac:picMkLst>
            <pc:docMk/>
            <pc:sldMk cId="1352515932" sldId="267"/>
            <ac:picMk id="7" creationId="{29C14010-A299-E37E-3B8E-085C05378259}"/>
          </ac:picMkLst>
        </pc:picChg>
        <pc:picChg chg="del">
          <ac:chgData name="Sébastien Morichon" userId="eedfabe24ec386d6" providerId="LiveId" clId="{54A6DCAC-C3B7-CF49-A1E1-46DE8FDE8C39}" dt="2023-04-03T08:49:33.242" v="546" actId="478"/>
          <ac:picMkLst>
            <pc:docMk/>
            <pc:sldMk cId="1352515932" sldId="267"/>
            <ac:picMk id="1026" creationId="{9A734558-3AE2-9B99-319E-F3D4B5EFCE11}"/>
          </ac:picMkLst>
        </pc:picChg>
        <pc:picChg chg="del">
          <ac:chgData name="Sébastien Morichon" userId="eedfabe24ec386d6" providerId="LiveId" clId="{54A6DCAC-C3B7-CF49-A1E1-46DE8FDE8C39}" dt="2023-04-03T08:49:34.544" v="548" actId="478"/>
          <ac:picMkLst>
            <pc:docMk/>
            <pc:sldMk cId="1352515932" sldId="267"/>
            <ac:picMk id="1028" creationId="{6289726E-B52C-3261-8CEA-6720D2222278}"/>
          </ac:picMkLst>
        </pc:picChg>
        <pc:picChg chg="del">
          <ac:chgData name="Sébastien Morichon" userId="eedfabe24ec386d6" providerId="LiveId" clId="{54A6DCAC-C3B7-CF49-A1E1-46DE8FDE8C39}" dt="2023-04-03T08:49:33.891" v="547" actId="478"/>
          <ac:picMkLst>
            <pc:docMk/>
            <pc:sldMk cId="1352515932" sldId="267"/>
            <ac:picMk id="1030" creationId="{33B70204-086C-2C8A-0512-D34479EF58FF}"/>
          </ac:picMkLst>
        </pc:picChg>
        <pc:picChg chg="add mod">
          <ac:chgData name="Sébastien Morichon" userId="eedfabe24ec386d6" providerId="LiveId" clId="{54A6DCAC-C3B7-CF49-A1E1-46DE8FDE8C39}" dt="2023-04-03T08:50:56.401" v="578" actId="1076"/>
          <ac:picMkLst>
            <pc:docMk/>
            <pc:sldMk cId="1352515932" sldId="267"/>
            <ac:picMk id="1032" creationId="{86E00934-6BBE-86C7-397D-0F563C2D8D50}"/>
          </ac:picMkLst>
        </pc:picChg>
        <pc:picChg chg="add mod">
          <ac:chgData name="Sébastien Morichon" userId="eedfabe24ec386d6" providerId="LiveId" clId="{54A6DCAC-C3B7-CF49-A1E1-46DE8FDE8C39}" dt="2023-04-03T08:51:21.990" v="587" actId="1076"/>
          <ac:picMkLst>
            <pc:docMk/>
            <pc:sldMk cId="1352515932" sldId="267"/>
            <ac:picMk id="1034" creationId="{D9C03327-D352-C9EE-D7FA-A4DC0E798AC4}"/>
          </ac:picMkLst>
        </pc:picChg>
        <pc:picChg chg="add mod">
          <ac:chgData name="Sébastien Morichon" userId="eedfabe24ec386d6" providerId="LiveId" clId="{54A6DCAC-C3B7-CF49-A1E1-46DE8FDE8C39}" dt="2023-04-03T08:51:46.286" v="598" actId="1076"/>
          <ac:picMkLst>
            <pc:docMk/>
            <pc:sldMk cId="1352515932" sldId="267"/>
            <ac:picMk id="1036" creationId="{762139C6-DC8D-13FE-219C-B0E79908795C}"/>
          </ac:picMkLst>
        </pc:picChg>
      </pc:sldChg>
      <pc:sldChg chg="addSp delSp modSp add">
        <pc:chgData name="Sébastien Morichon" userId="eedfabe24ec386d6" providerId="LiveId" clId="{54A6DCAC-C3B7-CF49-A1E1-46DE8FDE8C39}" dt="2023-04-03T08:53:05.393" v="622" actId="1076"/>
        <pc:sldMkLst>
          <pc:docMk/>
          <pc:sldMk cId="3068632395" sldId="268"/>
        </pc:sldMkLst>
        <pc:picChg chg="add mod">
          <ac:chgData name="Sébastien Morichon" userId="eedfabe24ec386d6" providerId="LiveId" clId="{54A6DCAC-C3B7-CF49-A1E1-46DE8FDE8C39}" dt="2023-04-03T08:52:23.788" v="607" actId="1076"/>
          <ac:picMkLst>
            <pc:docMk/>
            <pc:sldMk cId="3068632395" sldId="268"/>
            <ac:picMk id="2" creationId="{9465AB5F-20F4-A749-9643-FE90A5C54F35}"/>
          </ac:picMkLst>
        </pc:picChg>
        <pc:picChg chg="add mod">
          <ac:chgData name="Sébastien Morichon" userId="eedfabe24ec386d6" providerId="LiveId" clId="{54A6DCAC-C3B7-CF49-A1E1-46DE8FDE8C39}" dt="2023-04-03T08:52:22.189" v="606" actId="1076"/>
          <ac:picMkLst>
            <pc:docMk/>
            <pc:sldMk cId="3068632395" sldId="268"/>
            <ac:picMk id="3" creationId="{EBEB59C5-9C69-E98D-969C-18003CED2AC9}"/>
          </ac:picMkLst>
        </pc:picChg>
        <pc:picChg chg="add mod">
          <ac:chgData name="Sébastien Morichon" userId="eedfabe24ec386d6" providerId="LiveId" clId="{54A6DCAC-C3B7-CF49-A1E1-46DE8FDE8C39}" dt="2023-04-03T08:52:36.376" v="610" actId="1076"/>
          <ac:picMkLst>
            <pc:docMk/>
            <pc:sldMk cId="3068632395" sldId="268"/>
            <ac:picMk id="5" creationId="{007C85F6-E5EB-6624-3B29-87FDD2251281}"/>
          </ac:picMkLst>
        </pc:picChg>
        <pc:picChg chg="del">
          <ac:chgData name="Sébastien Morichon" userId="eedfabe24ec386d6" providerId="LiveId" clId="{54A6DCAC-C3B7-CF49-A1E1-46DE8FDE8C39}" dt="2023-04-03T08:49:36.030" v="549" actId="478"/>
          <ac:picMkLst>
            <pc:docMk/>
            <pc:sldMk cId="3068632395" sldId="268"/>
            <ac:picMk id="2050" creationId="{3113C340-26AA-F103-7BE0-1409568377A2}"/>
          </ac:picMkLst>
        </pc:picChg>
        <pc:picChg chg="del">
          <ac:chgData name="Sébastien Morichon" userId="eedfabe24ec386d6" providerId="LiveId" clId="{54A6DCAC-C3B7-CF49-A1E1-46DE8FDE8C39}" dt="2023-04-03T08:49:37.269" v="551" actId="478"/>
          <ac:picMkLst>
            <pc:docMk/>
            <pc:sldMk cId="3068632395" sldId="268"/>
            <ac:picMk id="2052" creationId="{A860CB59-B95B-249C-1BA3-41957859E435}"/>
          </ac:picMkLst>
        </pc:picChg>
        <pc:picChg chg="del">
          <ac:chgData name="Sébastien Morichon" userId="eedfabe24ec386d6" providerId="LiveId" clId="{54A6DCAC-C3B7-CF49-A1E1-46DE8FDE8C39}" dt="2023-04-03T08:49:36.637" v="550" actId="478"/>
          <ac:picMkLst>
            <pc:docMk/>
            <pc:sldMk cId="3068632395" sldId="268"/>
            <ac:picMk id="2054" creationId="{6C2E2A53-7CE0-8B9E-1AD8-E33C95DB5446}"/>
          </ac:picMkLst>
        </pc:picChg>
        <pc:picChg chg="add mod">
          <ac:chgData name="Sébastien Morichon" userId="eedfabe24ec386d6" providerId="LiveId" clId="{54A6DCAC-C3B7-CF49-A1E1-46DE8FDE8C39}" dt="2023-04-03T08:52:51.674" v="617" actId="1076"/>
          <ac:picMkLst>
            <pc:docMk/>
            <pc:sldMk cId="3068632395" sldId="268"/>
            <ac:picMk id="2056" creationId="{9ECED34F-157A-09E2-8BF8-9B807B47BE95}"/>
          </ac:picMkLst>
        </pc:picChg>
        <pc:picChg chg="add mod">
          <ac:chgData name="Sébastien Morichon" userId="eedfabe24ec386d6" providerId="LiveId" clId="{54A6DCAC-C3B7-CF49-A1E1-46DE8FDE8C39}" dt="2023-04-03T08:53:05.393" v="622" actId="1076"/>
          <ac:picMkLst>
            <pc:docMk/>
            <pc:sldMk cId="3068632395" sldId="268"/>
            <ac:picMk id="2058" creationId="{5A56D484-5968-36A1-57E3-450CEAE46957}"/>
          </ac:picMkLst>
        </pc:picChg>
      </pc:sldChg>
      <pc:sldChg chg="addSp delSp modSp add">
        <pc:chgData name="Sébastien Morichon" userId="eedfabe24ec386d6" providerId="LiveId" clId="{54A6DCAC-C3B7-CF49-A1E1-46DE8FDE8C39}" dt="2023-04-03T08:54:14.743" v="647" actId="1076"/>
        <pc:sldMkLst>
          <pc:docMk/>
          <pc:sldMk cId="2284780829" sldId="269"/>
        </pc:sldMkLst>
        <pc:picChg chg="add mod">
          <ac:chgData name="Sébastien Morichon" userId="eedfabe24ec386d6" providerId="LiveId" clId="{54A6DCAC-C3B7-CF49-A1E1-46DE8FDE8C39}" dt="2023-04-03T08:53:40.478" v="635" actId="1076"/>
          <ac:picMkLst>
            <pc:docMk/>
            <pc:sldMk cId="2284780829" sldId="269"/>
            <ac:picMk id="2" creationId="{884F28C9-FC75-2F3C-CC1D-B7DEB2661548}"/>
          </ac:picMkLst>
        </pc:picChg>
        <pc:picChg chg="add mod">
          <ac:chgData name="Sébastien Morichon" userId="eedfabe24ec386d6" providerId="LiveId" clId="{54A6DCAC-C3B7-CF49-A1E1-46DE8FDE8C39}" dt="2023-04-03T08:53:38.893" v="634" actId="1076"/>
          <ac:picMkLst>
            <pc:docMk/>
            <pc:sldMk cId="2284780829" sldId="269"/>
            <ac:picMk id="3" creationId="{58522F55-12E7-289A-31F9-719AFB7EEB7E}"/>
          </ac:picMkLst>
        </pc:picChg>
        <pc:picChg chg="add mod">
          <ac:chgData name="Sébastien Morichon" userId="eedfabe24ec386d6" providerId="LiveId" clId="{54A6DCAC-C3B7-CF49-A1E1-46DE8FDE8C39}" dt="2023-04-03T08:53:52.061" v="640" actId="1076"/>
          <ac:picMkLst>
            <pc:docMk/>
            <pc:sldMk cId="2284780829" sldId="269"/>
            <ac:picMk id="4" creationId="{244084DF-03CE-077A-508A-7FCAA09D81C9}"/>
          </ac:picMkLst>
        </pc:picChg>
        <pc:picChg chg="del">
          <ac:chgData name="Sébastien Morichon" userId="eedfabe24ec386d6" providerId="LiveId" clId="{54A6DCAC-C3B7-CF49-A1E1-46DE8FDE8C39}" dt="2023-04-03T08:49:38.616" v="552" actId="478"/>
          <ac:picMkLst>
            <pc:docMk/>
            <pc:sldMk cId="2284780829" sldId="269"/>
            <ac:picMk id="3074" creationId="{1635A9AB-8EFF-C94D-2C70-34EC21E9A7C2}"/>
          </ac:picMkLst>
        </pc:picChg>
        <pc:picChg chg="del">
          <ac:chgData name="Sébastien Morichon" userId="eedfabe24ec386d6" providerId="LiveId" clId="{54A6DCAC-C3B7-CF49-A1E1-46DE8FDE8C39}" dt="2023-04-03T08:49:39.675" v="554" actId="478"/>
          <ac:picMkLst>
            <pc:docMk/>
            <pc:sldMk cId="2284780829" sldId="269"/>
            <ac:picMk id="3076" creationId="{E85F744F-67FB-BD8D-53E0-3E25BF6C6D62}"/>
          </ac:picMkLst>
        </pc:picChg>
        <pc:picChg chg="del">
          <ac:chgData name="Sébastien Morichon" userId="eedfabe24ec386d6" providerId="LiveId" clId="{54A6DCAC-C3B7-CF49-A1E1-46DE8FDE8C39}" dt="2023-04-03T08:49:39.155" v="553" actId="478"/>
          <ac:picMkLst>
            <pc:docMk/>
            <pc:sldMk cId="2284780829" sldId="269"/>
            <ac:picMk id="3078" creationId="{74B63EDA-DB19-817C-2B1C-F3195DB386BE}"/>
          </ac:picMkLst>
        </pc:picChg>
        <pc:picChg chg="add mod">
          <ac:chgData name="Sébastien Morichon" userId="eedfabe24ec386d6" providerId="LiveId" clId="{54A6DCAC-C3B7-CF49-A1E1-46DE8FDE8C39}" dt="2023-04-03T08:54:04.777" v="644" actId="1076"/>
          <ac:picMkLst>
            <pc:docMk/>
            <pc:sldMk cId="2284780829" sldId="269"/>
            <ac:picMk id="3080" creationId="{19986C06-C36E-4D69-139D-462F1109A061}"/>
          </ac:picMkLst>
        </pc:picChg>
        <pc:picChg chg="add mod">
          <ac:chgData name="Sébastien Morichon" userId="eedfabe24ec386d6" providerId="LiveId" clId="{54A6DCAC-C3B7-CF49-A1E1-46DE8FDE8C39}" dt="2023-04-03T08:54:14.743" v="647" actId="1076"/>
          <ac:picMkLst>
            <pc:docMk/>
            <pc:sldMk cId="2284780829" sldId="269"/>
            <ac:picMk id="3082" creationId="{65DDEC2D-06FB-D207-2B00-C758410E5CC1}"/>
          </ac:picMkLst>
        </pc:picChg>
      </pc:sldChg>
      <pc:sldChg chg="addSp delSp modSp add">
        <pc:chgData name="Sébastien Morichon" userId="eedfabe24ec386d6" providerId="LiveId" clId="{54A6DCAC-C3B7-CF49-A1E1-46DE8FDE8C39}" dt="2023-04-03T08:55:56.662" v="684" actId="1076"/>
        <pc:sldMkLst>
          <pc:docMk/>
          <pc:sldMk cId="1379385086" sldId="270"/>
        </pc:sldMkLst>
        <pc:picChg chg="add mod">
          <ac:chgData name="Sébastien Morichon" userId="eedfabe24ec386d6" providerId="LiveId" clId="{54A6DCAC-C3B7-CF49-A1E1-46DE8FDE8C39}" dt="2023-04-03T08:54:36.428" v="655" actId="1076"/>
          <ac:picMkLst>
            <pc:docMk/>
            <pc:sldMk cId="1379385086" sldId="270"/>
            <ac:picMk id="2" creationId="{676DF1B8-A4CE-B2F7-F259-241D88990E73}"/>
          </ac:picMkLst>
        </pc:picChg>
        <pc:picChg chg="add mod">
          <ac:chgData name="Sébastien Morichon" userId="eedfabe24ec386d6" providerId="LiveId" clId="{54A6DCAC-C3B7-CF49-A1E1-46DE8FDE8C39}" dt="2023-04-03T08:54:55.495" v="660" actId="1076"/>
          <ac:picMkLst>
            <pc:docMk/>
            <pc:sldMk cId="1379385086" sldId="270"/>
            <ac:picMk id="3" creationId="{D44AEB7F-0ABD-BB5C-9B33-3D902C05210A}"/>
          </ac:picMkLst>
        </pc:picChg>
        <pc:picChg chg="add mod">
          <ac:chgData name="Sébastien Morichon" userId="eedfabe24ec386d6" providerId="LiveId" clId="{54A6DCAC-C3B7-CF49-A1E1-46DE8FDE8C39}" dt="2023-04-03T08:55:06.060" v="663" actId="1076"/>
          <ac:picMkLst>
            <pc:docMk/>
            <pc:sldMk cId="1379385086" sldId="270"/>
            <ac:picMk id="5" creationId="{57043A43-F6C4-2A8B-A5AB-A6997E8BCCD2}"/>
          </ac:picMkLst>
        </pc:picChg>
        <pc:picChg chg="del">
          <ac:chgData name="Sébastien Morichon" userId="eedfabe24ec386d6" providerId="LiveId" clId="{54A6DCAC-C3B7-CF49-A1E1-46DE8FDE8C39}" dt="2023-04-03T08:49:41.251" v="555" actId="478"/>
          <ac:picMkLst>
            <pc:docMk/>
            <pc:sldMk cId="1379385086" sldId="270"/>
            <ac:picMk id="4098" creationId="{95AB0CFC-7F06-A5E5-69BD-B8AB8999CC8A}"/>
          </ac:picMkLst>
        </pc:picChg>
        <pc:picChg chg="del">
          <ac:chgData name="Sébastien Morichon" userId="eedfabe24ec386d6" providerId="LiveId" clId="{54A6DCAC-C3B7-CF49-A1E1-46DE8FDE8C39}" dt="2023-04-03T08:49:42.261" v="558" actId="478"/>
          <ac:picMkLst>
            <pc:docMk/>
            <pc:sldMk cId="1379385086" sldId="270"/>
            <ac:picMk id="4100" creationId="{D50A7944-210B-62CC-BC66-3E1FDE6AE330}"/>
          </ac:picMkLst>
        </pc:picChg>
        <pc:picChg chg="del mod">
          <ac:chgData name="Sébastien Morichon" userId="eedfabe24ec386d6" providerId="LiveId" clId="{54A6DCAC-C3B7-CF49-A1E1-46DE8FDE8C39}" dt="2023-04-03T08:49:41.743" v="557" actId="478"/>
          <ac:picMkLst>
            <pc:docMk/>
            <pc:sldMk cId="1379385086" sldId="270"/>
            <ac:picMk id="4102" creationId="{70098609-B7DC-8239-C2BF-81410E7B5049}"/>
          </ac:picMkLst>
        </pc:picChg>
        <pc:picChg chg="add del mod">
          <ac:chgData name="Sébastien Morichon" userId="eedfabe24ec386d6" providerId="LiveId" clId="{54A6DCAC-C3B7-CF49-A1E1-46DE8FDE8C39}" dt="2023-04-03T08:55:35.141" v="674" actId="478"/>
          <ac:picMkLst>
            <pc:docMk/>
            <pc:sldMk cId="1379385086" sldId="270"/>
            <ac:picMk id="4104" creationId="{66946B91-9E92-2CD3-3E18-078A2BC8105F}"/>
          </ac:picMkLst>
        </pc:picChg>
        <pc:picChg chg="add mod">
          <ac:chgData name="Sébastien Morichon" userId="eedfabe24ec386d6" providerId="LiveId" clId="{54A6DCAC-C3B7-CF49-A1E1-46DE8FDE8C39}" dt="2023-04-03T08:55:43.808" v="679" actId="1076"/>
          <ac:picMkLst>
            <pc:docMk/>
            <pc:sldMk cId="1379385086" sldId="270"/>
            <ac:picMk id="4106" creationId="{3E5F8F7B-D7F4-A5B4-CD23-8F8530E58E37}"/>
          </ac:picMkLst>
        </pc:picChg>
        <pc:picChg chg="add mod">
          <ac:chgData name="Sébastien Morichon" userId="eedfabe24ec386d6" providerId="LiveId" clId="{54A6DCAC-C3B7-CF49-A1E1-46DE8FDE8C39}" dt="2023-04-03T08:55:56.662" v="684" actId="1076"/>
          <ac:picMkLst>
            <pc:docMk/>
            <pc:sldMk cId="1379385086" sldId="270"/>
            <ac:picMk id="4108" creationId="{101A5B27-7A8B-08B6-9E4D-56CD7A3C3B8D}"/>
          </ac:picMkLst>
        </pc:picChg>
      </pc:sldChg>
      <pc:sldChg chg="new">
        <pc:chgData name="Sébastien Morichon" userId="eedfabe24ec386d6" providerId="LiveId" clId="{54A6DCAC-C3B7-CF49-A1E1-46DE8FDE8C39}" dt="2023-04-03T09:53:23.299" v="801" actId="680"/>
        <pc:sldMkLst>
          <pc:docMk/>
          <pc:sldMk cId="144491808" sldId="271"/>
        </pc:sldMkLst>
      </pc:sldChg>
      <pc:sldChg chg="addSp delSp modSp add mod">
        <pc:chgData name="Sébastien Morichon" userId="eedfabe24ec386d6" providerId="LiveId" clId="{54A6DCAC-C3B7-CF49-A1E1-46DE8FDE8C39}" dt="2023-04-05T08:04:54.145" v="813" actId="1076"/>
        <pc:sldMkLst>
          <pc:docMk/>
          <pc:sldMk cId="3196160375" sldId="272"/>
        </pc:sldMkLst>
        <pc:spChg chg="del">
          <ac:chgData name="Sébastien Morichon" userId="eedfabe24ec386d6" providerId="LiveId" clId="{54A6DCAC-C3B7-CF49-A1E1-46DE8FDE8C39}" dt="2023-04-05T08:04:11.201" v="803" actId="478"/>
          <ac:spMkLst>
            <pc:docMk/>
            <pc:sldMk cId="3196160375" sldId="272"/>
            <ac:spMk id="2" creationId="{122E30A5-D603-68C2-F1BC-273FE888FF59}"/>
          </ac:spMkLst>
        </pc:spChg>
        <pc:spChg chg="del">
          <ac:chgData name="Sébastien Morichon" userId="eedfabe24ec386d6" providerId="LiveId" clId="{54A6DCAC-C3B7-CF49-A1E1-46DE8FDE8C39}" dt="2023-04-05T08:04:11.201" v="803" actId="478"/>
          <ac:spMkLst>
            <pc:docMk/>
            <pc:sldMk cId="3196160375" sldId="272"/>
            <ac:spMk id="3" creationId="{DAA19B1F-0DFA-2656-7068-1A8AEEB9F9FF}"/>
          </ac:spMkLst>
        </pc:spChg>
        <pc:picChg chg="add mod">
          <ac:chgData name="Sébastien Morichon" userId="eedfabe24ec386d6" providerId="LiveId" clId="{54A6DCAC-C3B7-CF49-A1E1-46DE8FDE8C39}" dt="2023-04-05T08:04:30.232" v="805" actId="1076"/>
          <ac:picMkLst>
            <pc:docMk/>
            <pc:sldMk cId="3196160375" sldId="272"/>
            <ac:picMk id="9218" creationId="{E4CDAC9F-0386-2161-3359-83A2D9369A02}"/>
          </ac:picMkLst>
        </pc:picChg>
        <pc:picChg chg="add mod">
          <ac:chgData name="Sébastien Morichon" userId="eedfabe24ec386d6" providerId="LiveId" clId="{54A6DCAC-C3B7-CF49-A1E1-46DE8FDE8C39}" dt="2023-04-05T08:04:34.595" v="808" actId="1076"/>
          <ac:picMkLst>
            <pc:docMk/>
            <pc:sldMk cId="3196160375" sldId="272"/>
            <ac:picMk id="9220" creationId="{6C974B0F-0AC2-F41B-D9C3-FDC9E9063917}"/>
          </ac:picMkLst>
        </pc:picChg>
        <pc:picChg chg="add mod">
          <ac:chgData name="Sébastien Morichon" userId="eedfabe24ec386d6" providerId="LiveId" clId="{54A6DCAC-C3B7-CF49-A1E1-46DE8FDE8C39}" dt="2023-04-05T08:04:54.145" v="813" actId="1076"/>
          <ac:picMkLst>
            <pc:docMk/>
            <pc:sldMk cId="3196160375" sldId="272"/>
            <ac:picMk id="9222" creationId="{1BEBBFAD-19C1-1527-9E63-417FCFAFB346}"/>
          </ac:picMkLst>
        </pc:picChg>
      </pc:sldChg>
      <pc:sldChg chg="addSp delSp modSp new mod">
        <pc:chgData name="Sébastien Morichon" userId="eedfabe24ec386d6" providerId="LiveId" clId="{54A6DCAC-C3B7-CF49-A1E1-46DE8FDE8C39}" dt="2023-04-05T08:05:48.963" v="826" actId="1076"/>
        <pc:sldMkLst>
          <pc:docMk/>
          <pc:sldMk cId="2471984551" sldId="273"/>
        </pc:sldMkLst>
        <pc:spChg chg="del">
          <ac:chgData name="Sébastien Morichon" userId="eedfabe24ec386d6" providerId="LiveId" clId="{54A6DCAC-C3B7-CF49-A1E1-46DE8FDE8C39}" dt="2023-04-05T08:05:11.626" v="815" actId="478"/>
          <ac:spMkLst>
            <pc:docMk/>
            <pc:sldMk cId="2471984551" sldId="273"/>
            <ac:spMk id="2" creationId="{0BD4E042-B4E8-8FCC-FDEE-1A116EC1EA44}"/>
          </ac:spMkLst>
        </pc:spChg>
        <pc:spChg chg="del">
          <ac:chgData name="Sébastien Morichon" userId="eedfabe24ec386d6" providerId="LiveId" clId="{54A6DCAC-C3B7-CF49-A1E1-46DE8FDE8C39}" dt="2023-04-05T08:05:11.626" v="815" actId="478"/>
          <ac:spMkLst>
            <pc:docMk/>
            <pc:sldMk cId="2471984551" sldId="273"/>
            <ac:spMk id="3" creationId="{4EB0EC51-F748-BA93-BCEC-13ADC9F94E38}"/>
          </ac:spMkLst>
        </pc:spChg>
        <pc:picChg chg="add mod">
          <ac:chgData name="Sébastien Morichon" userId="eedfabe24ec386d6" providerId="LiveId" clId="{54A6DCAC-C3B7-CF49-A1E1-46DE8FDE8C39}" dt="2023-04-05T08:05:14.844" v="818" actId="1076"/>
          <ac:picMkLst>
            <pc:docMk/>
            <pc:sldMk cId="2471984551" sldId="273"/>
            <ac:picMk id="10242" creationId="{34ACB9BC-2EEE-8F65-1263-591BF4F8A841}"/>
          </ac:picMkLst>
        </pc:picChg>
        <pc:picChg chg="add mod">
          <ac:chgData name="Sébastien Morichon" userId="eedfabe24ec386d6" providerId="LiveId" clId="{54A6DCAC-C3B7-CF49-A1E1-46DE8FDE8C39}" dt="2023-04-05T08:05:33.995" v="823" actId="1076"/>
          <ac:picMkLst>
            <pc:docMk/>
            <pc:sldMk cId="2471984551" sldId="273"/>
            <ac:picMk id="10244" creationId="{911C89EB-21CA-3B24-D829-A44FF251DB72}"/>
          </ac:picMkLst>
        </pc:picChg>
        <pc:picChg chg="add mod">
          <ac:chgData name="Sébastien Morichon" userId="eedfabe24ec386d6" providerId="LiveId" clId="{54A6DCAC-C3B7-CF49-A1E1-46DE8FDE8C39}" dt="2023-04-05T08:05:48.963" v="826" actId="1076"/>
          <ac:picMkLst>
            <pc:docMk/>
            <pc:sldMk cId="2471984551" sldId="273"/>
            <ac:picMk id="10246" creationId="{5B793081-FC2C-D56B-78B3-AD8F35C5C4D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6C24D-30D0-2FF6-8D02-13D3EFB859B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CEB4A3-D245-59F2-A2B6-467B55C22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3A8BCA4-9DE9-4D75-5F13-C36E07EC7509}"/>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7F812959-E5E3-B136-CB3F-A0CEDFD9AD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6112EC-F2B5-D44F-1ACA-517FBB4D3E82}"/>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243419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B8EFD-8DD1-6057-21AF-41D77A1B0B7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587F047-9E05-87A9-3AEE-F810291F45E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79E704-F653-5AE3-434C-4FF3F25E9698}"/>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FFCAFE82-6F8E-119A-164A-874E239B9C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B18E88-476B-CE9D-C0DA-7672AE88D5B4}"/>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152875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CE3C07-A80D-9C30-2943-CB07D868550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4D3478-377F-47C2-57CB-47AC2A5DD0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7FE349-3209-6E77-ECD3-893245026F28}"/>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5A2F9728-8C44-E8CC-7C03-66E362DAAD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6D3CA0-8F49-7C3D-AD16-07191ECFEC5B}"/>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162169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08514-B045-B493-C830-C329D191216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E01714-D113-34E2-02C1-C4553CD6A5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0B9FBA-D840-C8B8-731E-973D8B57D303}"/>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C1E857C7-BCFA-379F-6AEE-152965C0DB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0DD990-E382-F7D3-43AB-2E7F7FF2CDA1}"/>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11511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47741-CA02-63A9-398C-B3C3C3B7248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32E6CA2-285E-56A0-B672-F0F1C9A6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11EE4D6-2377-1234-565C-B1761687B658}"/>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A2423BAD-45B3-EFBB-0F7B-20DBE687E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3AB75D-B173-539B-E5D2-E350F82381BB}"/>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62995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BC099-7C7A-0A58-C943-1A031CF2DE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20714A6-4BD0-EB86-C6D6-C8F5CAA5D2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B509A77-75BB-C985-0BAE-E2A20FAA6E8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3886D0-4948-655D-805D-65D4FDE056EC}"/>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04069611-F799-3B36-9FCB-50F0074948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F7ACA8-3AA4-C682-2390-92505FE20D88}"/>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226641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1FFFC-3896-EA0E-326D-E2C1FFEB03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A71AAF1-14DA-3A43-BBF9-CB0015D3A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1C86619-959E-E968-E8AE-E60C41003A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EC7CC96-655B-5DE5-0679-C46A3DE2E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048D71-300D-7D3A-1D62-9C0DC40B75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FA8CDB6-AD72-EBFA-EFB5-397C84C81BC3}"/>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8" name="Espace réservé du pied de page 7">
            <a:extLst>
              <a:ext uri="{FF2B5EF4-FFF2-40B4-BE49-F238E27FC236}">
                <a16:creationId xmlns:a16="http://schemas.microsoft.com/office/drawing/2014/main" id="{727F2919-53FE-D138-2C64-161A5056203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21E4F8-2FC4-C35C-CF23-9533EB77138D}"/>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365035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1EADB-E1FB-7DA1-67E5-8B0FBFD60F3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7712E6E-B823-2D10-6F5C-BED2DFC8223C}"/>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4" name="Espace réservé du pied de page 3">
            <a:extLst>
              <a:ext uri="{FF2B5EF4-FFF2-40B4-BE49-F238E27FC236}">
                <a16:creationId xmlns:a16="http://schemas.microsoft.com/office/drawing/2014/main" id="{385DD308-453C-41E6-4B43-9407F7EE36E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3EBD2D7-5F20-84EB-6992-3418E8BF2D25}"/>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366856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D62A8C3-B761-7B6C-42F4-5B1780739152}"/>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3" name="Espace réservé du pied de page 2">
            <a:extLst>
              <a:ext uri="{FF2B5EF4-FFF2-40B4-BE49-F238E27FC236}">
                <a16:creationId xmlns:a16="http://schemas.microsoft.com/office/drawing/2014/main" id="{126E0C27-6D57-5B20-455D-B735E4BF1A7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965F65B-F519-EACE-EA97-A9D77373EA86}"/>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36234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B26674-9F95-2699-3E78-D34827FDCE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21CE4A-4EEE-373B-7343-6ED465457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DC14EF-A762-1F2F-EBF0-08D0193D3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3EA555-D540-3C9B-69D0-8BB9D5D9A29A}"/>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C69D6CB8-C12E-7BF5-9596-751C87AC2F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AC5220-D588-0257-8EBE-D824C30DA30D}"/>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76048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66277-F558-ADC5-E2F8-48E75222C8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13F75FC-988A-4D93-6F85-2130160FB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FA5F4AA-A468-5F4E-4242-A306FDE82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9E8EC9D-7F2C-3A98-DC56-460E2FAA556D}"/>
              </a:ext>
            </a:extLst>
          </p:cNvPr>
          <p:cNvSpPr>
            <a:spLocks noGrp="1"/>
          </p:cNvSpPr>
          <p:nvPr>
            <p:ph type="dt" sz="half" idx="10"/>
          </p:nvPr>
        </p:nvSpPr>
        <p:spPr/>
        <p:txBody>
          <a:bodyPr/>
          <a:lstStyle/>
          <a:p>
            <a:fld id="{DC3A9690-3620-8442-8FD7-0B4203733FB9}" type="datetimeFigureOut">
              <a:rPr lang="fr-FR" smtClean="0"/>
              <a:t>03/04/2023</a:t>
            </a:fld>
            <a:endParaRPr lang="fr-FR"/>
          </a:p>
        </p:txBody>
      </p:sp>
      <p:sp>
        <p:nvSpPr>
          <p:cNvPr id="6" name="Espace réservé du pied de page 5">
            <a:extLst>
              <a:ext uri="{FF2B5EF4-FFF2-40B4-BE49-F238E27FC236}">
                <a16:creationId xmlns:a16="http://schemas.microsoft.com/office/drawing/2014/main" id="{EEB92E16-2C9F-E92A-E02F-088DF641D2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CECB665-06B8-4176-2782-EE086A82F8DC}"/>
              </a:ext>
            </a:extLst>
          </p:cNvPr>
          <p:cNvSpPr>
            <a:spLocks noGrp="1"/>
          </p:cNvSpPr>
          <p:nvPr>
            <p:ph type="sldNum" sz="quarter" idx="12"/>
          </p:nvPr>
        </p:nvSpPr>
        <p:spPr/>
        <p:txBody>
          <a:bodyPr/>
          <a:lstStyle/>
          <a:p>
            <a:fld id="{F2689FF8-1E24-EC4E-AD92-63FDE89D0035}" type="slidenum">
              <a:rPr lang="fr-FR" smtClean="0"/>
              <a:t>‹N°›</a:t>
            </a:fld>
            <a:endParaRPr lang="fr-FR"/>
          </a:p>
        </p:txBody>
      </p:sp>
    </p:spTree>
    <p:extLst>
      <p:ext uri="{BB962C8B-B14F-4D97-AF65-F5344CB8AC3E}">
        <p14:creationId xmlns:p14="http://schemas.microsoft.com/office/powerpoint/2010/main" val="301364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F5FFACB-1E58-E7AA-8CDD-0F23EE82C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B721BEF-184D-9CEE-66A4-597A70F79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0BAEAD-263E-C615-F88B-B35E455D0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A9690-3620-8442-8FD7-0B4203733FB9}" type="datetimeFigureOut">
              <a:rPr lang="fr-FR" smtClean="0"/>
              <a:t>03/04/2023</a:t>
            </a:fld>
            <a:endParaRPr lang="fr-FR"/>
          </a:p>
        </p:txBody>
      </p:sp>
      <p:sp>
        <p:nvSpPr>
          <p:cNvPr id="5" name="Espace réservé du pied de page 4">
            <a:extLst>
              <a:ext uri="{FF2B5EF4-FFF2-40B4-BE49-F238E27FC236}">
                <a16:creationId xmlns:a16="http://schemas.microsoft.com/office/drawing/2014/main" id="{FCE75F89-64F1-8DB7-A07D-0D3094032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155EF7-D538-54F0-D311-D5595AFD9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89FF8-1E24-EC4E-AD92-63FDE89D0035}" type="slidenum">
              <a:rPr lang="fr-FR" smtClean="0"/>
              <a:t>‹N°›</a:t>
            </a:fld>
            <a:endParaRPr lang="fr-FR"/>
          </a:p>
        </p:txBody>
      </p:sp>
    </p:spTree>
    <p:extLst>
      <p:ext uri="{BB962C8B-B14F-4D97-AF65-F5344CB8AC3E}">
        <p14:creationId xmlns:p14="http://schemas.microsoft.com/office/powerpoint/2010/main" val="202487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9DDC5-8307-7BE5-EABD-AA653317E989}"/>
              </a:ext>
            </a:extLst>
          </p:cNvPr>
          <p:cNvSpPr>
            <a:spLocks noGrp="1"/>
          </p:cNvSpPr>
          <p:nvPr>
            <p:ph type="ctrTitle"/>
          </p:nvPr>
        </p:nvSpPr>
        <p:spPr/>
        <p:txBody>
          <a:bodyPr/>
          <a:lstStyle/>
          <a:p>
            <a:r>
              <a:rPr lang="fr-FR" dirty="0">
                <a:latin typeface="Montserrat" pitchFamily="2" charset="77"/>
              </a:rPr>
              <a:t>Session du 31/03/2023</a:t>
            </a:r>
          </a:p>
        </p:txBody>
      </p:sp>
      <p:sp>
        <p:nvSpPr>
          <p:cNvPr id="3" name="Sous-titre 2">
            <a:extLst>
              <a:ext uri="{FF2B5EF4-FFF2-40B4-BE49-F238E27FC236}">
                <a16:creationId xmlns:a16="http://schemas.microsoft.com/office/drawing/2014/main" id="{E2FA6DAD-BC8C-A62E-B536-20E8EAAD502B}"/>
              </a:ext>
            </a:extLst>
          </p:cNvPr>
          <p:cNvSpPr>
            <a:spLocks noGrp="1"/>
          </p:cNvSpPr>
          <p:nvPr>
            <p:ph type="subTitle" idx="1"/>
          </p:nvPr>
        </p:nvSpPr>
        <p:spPr/>
        <p:txBody>
          <a:bodyPr/>
          <a:lstStyle/>
          <a:p>
            <a:r>
              <a:rPr lang="fr-FR" dirty="0">
                <a:latin typeface="Montserrat" pitchFamily="2" charset="77"/>
              </a:rPr>
              <a:t>PROJET 9 : </a:t>
            </a:r>
            <a:r>
              <a:rPr lang="fr-FR" b="1" i="0" u="none" strike="noStrike" dirty="0">
                <a:solidFill>
                  <a:srgbClr val="271A38"/>
                </a:solidFill>
                <a:effectLst/>
                <a:latin typeface="Montserrat" pitchFamily="2" charset="77"/>
              </a:rPr>
              <a:t>Produisez une étude de marché avec R ou Python</a:t>
            </a:r>
          </a:p>
        </p:txBody>
      </p:sp>
    </p:spTree>
    <p:extLst>
      <p:ext uri="{BB962C8B-B14F-4D97-AF65-F5344CB8AC3E}">
        <p14:creationId xmlns:p14="http://schemas.microsoft.com/office/powerpoint/2010/main" val="29775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B995E-0843-2E54-A320-25188921029A}"/>
              </a:ext>
            </a:extLst>
          </p:cNvPr>
          <p:cNvSpPr>
            <a:spLocks noGrp="1"/>
          </p:cNvSpPr>
          <p:nvPr>
            <p:ph type="title"/>
          </p:nvPr>
        </p:nvSpPr>
        <p:spPr/>
        <p:txBody>
          <a:bodyPr/>
          <a:lstStyle/>
          <a:p>
            <a:r>
              <a:rPr lang="fr-FR" dirty="0"/>
              <a:t>Nouvelle version</a:t>
            </a:r>
          </a:p>
        </p:txBody>
      </p:sp>
      <p:pic>
        <p:nvPicPr>
          <p:cNvPr id="4" name="Image 3">
            <a:extLst>
              <a:ext uri="{FF2B5EF4-FFF2-40B4-BE49-F238E27FC236}">
                <a16:creationId xmlns:a16="http://schemas.microsoft.com/office/drawing/2014/main" id="{EC685393-82F7-A636-237C-09F3D4D8263A}"/>
              </a:ext>
            </a:extLst>
          </p:cNvPr>
          <p:cNvPicPr>
            <a:picLocks noChangeAspect="1"/>
          </p:cNvPicPr>
          <p:nvPr/>
        </p:nvPicPr>
        <p:blipFill>
          <a:blip r:embed="rId2"/>
          <a:stretch>
            <a:fillRect/>
          </a:stretch>
        </p:blipFill>
        <p:spPr>
          <a:xfrm>
            <a:off x="3272348" y="2377439"/>
            <a:ext cx="4114953" cy="3880292"/>
          </a:xfrm>
          <a:prstGeom prst="rect">
            <a:avLst/>
          </a:prstGeom>
        </p:spPr>
      </p:pic>
      <p:sp>
        <p:nvSpPr>
          <p:cNvPr id="5" name="ZoneTexte 4">
            <a:extLst>
              <a:ext uri="{FF2B5EF4-FFF2-40B4-BE49-F238E27FC236}">
                <a16:creationId xmlns:a16="http://schemas.microsoft.com/office/drawing/2014/main" id="{F3073474-3751-C5F3-389A-3DC6A02E5F00}"/>
              </a:ext>
            </a:extLst>
          </p:cNvPr>
          <p:cNvSpPr txBox="1"/>
          <p:nvPr/>
        </p:nvSpPr>
        <p:spPr>
          <a:xfrm>
            <a:off x="5406887" y="1690688"/>
            <a:ext cx="1037463" cy="369332"/>
          </a:xfrm>
          <a:prstGeom prst="rect">
            <a:avLst/>
          </a:prstGeom>
          <a:noFill/>
        </p:spPr>
        <p:txBody>
          <a:bodyPr wrap="none" rtlCol="0">
            <a:spAutoFit/>
          </a:bodyPr>
          <a:lstStyle/>
          <a:p>
            <a:r>
              <a:rPr lang="fr-FR" dirty="0"/>
              <a:t>Variables</a:t>
            </a:r>
          </a:p>
        </p:txBody>
      </p:sp>
    </p:spTree>
    <p:extLst>
      <p:ext uri="{BB962C8B-B14F-4D97-AF65-F5344CB8AC3E}">
        <p14:creationId xmlns:p14="http://schemas.microsoft.com/office/powerpoint/2010/main" val="245142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4482712-B939-A97B-FAAC-D20DDED5961F}"/>
              </a:ext>
            </a:extLst>
          </p:cNvPr>
          <p:cNvSpPr txBox="1"/>
          <p:nvPr/>
        </p:nvSpPr>
        <p:spPr>
          <a:xfrm>
            <a:off x="705580" y="206968"/>
            <a:ext cx="4958409" cy="461665"/>
          </a:xfrm>
          <a:prstGeom prst="rect">
            <a:avLst/>
          </a:prstGeom>
          <a:noFill/>
        </p:spPr>
        <p:txBody>
          <a:bodyPr wrap="none" rtlCol="0">
            <a:spAutoFit/>
          </a:bodyPr>
          <a:lstStyle/>
          <a:p>
            <a:r>
              <a:rPr lang="fr-FR" sz="2400" b="1" dirty="0">
                <a:latin typeface="Montserrat" pitchFamily="2" charset="77"/>
              </a:rPr>
              <a:t>Avec </a:t>
            </a:r>
            <a:r>
              <a:rPr lang="fr-FR" sz="2400" b="1" dirty="0" err="1">
                <a:latin typeface="Montserrat" pitchFamily="2" charset="77"/>
              </a:rPr>
              <a:t>scaling</a:t>
            </a:r>
            <a:r>
              <a:rPr lang="fr-FR" sz="2400" b="1" dirty="0">
                <a:latin typeface="Montserrat" pitchFamily="2" charset="77"/>
              </a:rPr>
              <a:t>, sans les </a:t>
            </a:r>
            <a:r>
              <a:rPr lang="fr-FR" sz="2400" b="1" dirty="0" err="1">
                <a:latin typeface="Montserrat" pitchFamily="2" charset="77"/>
              </a:rPr>
              <a:t>outliers</a:t>
            </a:r>
            <a:endParaRPr lang="fr-FR" sz="2400" b="1" dirty="0">
              <a:latin typeface="Montserrat" pitchFamily="2" charset="77"/>
            </a:endParaRPr>
          </a:p>
        </p:txBody>
      </p:sp>
      <p:sp>
        <p:nvSpPr>
          <p:cNvPr id="6" name="ZoneTexte 5">
            <a:extLst>
              <a:ext uri="{FF2B5EF4-FFF2-40B4-BE49-F238E27FC236}">
                <a16:creationId xmlns:a16="http://schemas.microsoft.com/office/drawing/2014/main" id="{ABCF3600-9116-686A-E77B-1FD229567CD1}"/>
              </a:ext>
            </a:extLst>
          </p:cNvPr>
          <p:cNvSpPr txBox="1"/>
          <p:nvPr/>
        </p:nvSpPr>
        <p:spPr>
          <a:xfrm>
            <a:off x="756427" y="944450"/>
            <a:ext cx="2552109" cy="369332"/>
          </a:xfrm>
          <a:prstGeom prst="rect">
            <a:avLst/>
          </a:prstGeom>
          <a:noFill/>
        </p:spPr>
        <p:txBody>
          <a:bodyPr wrap="none" rtlCol="0">
            <a:spAutoFit/>
          </a:bodyPr>
          <a:lstStyle/>
          <a:p>
            <a:r>
              <a:rPr lang="fr-FR" dirty="0"/>
              <a:t>Méthode de la silhouette</a:t>
            </a:r>
          </a:p>
        </p:txBody>
      </p:sp>
      <p:pic>
        <p:nvPicPr>
          <p:cNvPr id="2" name="Picture 2">
            <a:extLst>
              <a:ext uri="{FF2B5EF4-FFF2-40B4-BE49-F238E27FC236}">
                <a16:creationId xmlns:a16="http://schemas.microsoft.com/office/drawing/2014/main" id="{84D49798-69EE-E018-962D-96D633526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131" y="3994049"/>
            <a:ext cx="2957176" cy="23793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C14010-A299-E37E-3B8E-085C0537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683" y="1129116"/>
            <a:ext cx="8123464" cy="23365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6E00934-6BBE-86C7-397D-0F563C2D8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813" y="3501413"/>
            <a:ext cx="4649334" cy="31496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C03327-D352-C9EE-D7FA-A4DC0E798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33" y="3584650"/>
            <a:ext cx="3170699" cy="30499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62139C6-DC8D-13FE-219C-B0E799087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491" y="1464150"/>
            <a:ext cx="2221979" cy="166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51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B231AA4-E4BA-E42F-8F4D-890E4C864E41}"/>
              </a:ext>
            </a:extLst>
          </p:cNvPr>
          <p:cNvSpPr txBox="1"/>
          <p:nvPr/>
        </p:nvSpPr>
        <p:spPr>
          <a:xfrm>
            <a:off x="1200150" y="440871"/>
            <a:ext cx="2646750" cy="369332"/>
          </a:xfrm>
          <a:prstGeom prst="rect">
            <a:avLst/>
          </a:prstGeom>
          <a:noFill/>
        </p:spPr>
        <p:txBody>
          <a:bodyPr wrap="none" rtlCol="0">
            <a:spAutoFit/>
          </a:bodyPr>
          <a:lstStyle/>
          <a:p>
            <a:r>
              <a:rPr lang="fr-FR" dirty="0"/>
              <a:t>Sans </a:t>
            </a:r>
            <a:r>
              <a:rPr lang="fr-FR" dirty="0" err="1"/>
              <a:t>Scaling</a:t>
            </a:r>
            <a:r>
              <a:rPr lang="fr-FR" dirty="0"/>
              <a:t>, Sans </a:t>
            </a:r>
            <a:r>
              <a:rPr lang="fr-FR" dirty="0" err="1"/>
              <a:t>Outliers</a:t>
            </a:r>
            <a:endParaRPr lang="fr-FR" dirty="0"/>
          </a:p>
        </p:txBody>
      </p:sp>
      <p:pic>
        <p:nvPicPr>
          <p:cNvPr id="2" name="Picture 2">
            <a:extLst>
              <a:ext uri="{FF2B5EF4-FFF2-40B4-BE49-F238E27FC236}">
                <a16:creationId xmlns:a16="http://schemas.microsoft.com/office/drawing/2014/main" id="{9465AB5F-20F4-A749-9643-FE90A5C54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66" y="1175657"/>
            <a:ext cx="2579915" cy="19349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EBEB59C5-9C69-E98D-969C-18003CED2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6" y="3835274"/>
            <a:ext cx="2744296" cy="26533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07C85F6-E5EB-6624-3B29-87FDD2251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494" y="4091306"/>
            <a:ext cx="3113747" cy="24702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ECED34F-157A-09E2-8BF8-9B807B47BE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900" y="990483"/>
            <a:ext cx="8014750" cy="23052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A56D484-5968-36A1-57E3-450CEAE46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2918" y="3562234"/>
            <a:ext cx="3972832" cy="303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3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273017-3B64-D0AE-9FC7-2C03146F96CE}"/>
              </a:ext>
            </a:extLst>
          </p:cNvPr>
          <p:cNvSpPr txBox="1"/>
          <p:nvPr/>
        </p:nvSpPr>
        <p:spPr>
          <a:xfrm>
            <a:off x="802141" y="476641"/>
            <a:ext cx="6094638" cy="369332"/>
          </a:xfrm>
          <a:prstGeom prst="rect">
            <a:avLst/>
          </a:prstGeom>
          <a:noFill/>
        </p:spPr>
        <p:txBody>
          <a:bodyPr wrap="square">
            <a:spAutoFit/>
          </a:bodyPr>
          <a:lstStyle/>
          <a:p>
            <a:pPr algn="l"/>
            <a:r>
              <a:rPr lang="fr-FR" b="1" i="0" u="none" strike="noStrike" dirty="0">
                <a:solidFill>
                  <a:srgbClr val="000000"/>
                </a:solidFill>
                <a:effectLst/>
                <a:latin typeface="Helvetica Neue" panose="02000503000000020004" pitchFamily="2" charset="0"/>
              </a:rPr>
              <a:t>Avec </a:t>
            </a:r>
            <a:r>
              <a:rPr lang="fr-FR" b="1" i="0" u="none" strike="noStrike" dirty="0" err="1">
                <a:solidFill>
                  <a:srgbClr val="000000"/>
                </a:solidFill>
                <a:effectLst/>
                <a:latin typeface="Helvetica Neue" panose="02000503000000020004" pitchFamily="2" charset="0"/>
              </a:rPr>
              <a:t>Scaling</a:t>
            </a:r>
            <a:r>
              <a:rPr lang="fr-FR" b="1" i="0" u="none" strike="noStrike" dirty="0">
                <a:solidFill>
                  <a:srgbClr val="000000"/>
                </a:solidFill>
                <a:effectLst/>
                <a:latin typeface="Helvetica Neue" panose="02000503000000020004" pitchFamily="2" charset="0"/>
              </a:rPr>
              <a:t>, avec </a:t>
            </a:r>
            <a:r>
              <a:rPr lang="fr-FR" b="1" i="0" u="none" strike="noStrike" dirty="0" err="1">
                <a:solidFill>
                  <a:srgbClr val="000000"/>
                </a:solidFill>
                <a:effectLst/>
                <a:latin typeface="Helvetica Neue" panose="02000503000000020004" pitchFamily="2" charset="0"/>
              </a:rPr>
              <a:t>ouliers</a:t>
            </a:r>
            <a:endParaRPr lang="fr-FR" b="1" i="0" u="none" strike="noStrike" dirty="0">
              <a:solidFill>
                <a:srgbClr val="000000"/>
              </a:solidFill>
              <a:effectLst/>
              <a:latin typeface="Helvetica Neue" panose="02000503000000020004" pitchFamily="2" charset="0"/>
            </a:endParaRPr>
          </a:p>
        </p:txBody>
      </p:sp>
      <p:pic>
        <p:nvPicPr>
          <p:cNvPr id="2" name="Picture 2">
            <a:extLst>
              <a:ext uri="{FF2B5EF4-FFF2-40B4-BE49-F238E27FC236}">
                <a16:creationId xmlns:a16="http://schemas.microsoft.com/office/drawing/2014/main" id="{884F28C9-FC75-2F3C-CC1D-B7DEB2661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30" y="1150040"/>
            <a:ext cx="2818208" cy="21472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58522F55-12E7-289A-31F9-719AFB7EE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32" y="3601313"/>
            <a:ext cx="3154360" cy="31097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244084DF-03CE-077A-508A-7FCAA09D8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407" y="4098471"/>
            <a:ext cx="2837232" cy="22828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9986C06-C36E-4D69-139D-462F1109A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4942" y="1006052"/>
            <a:ext cx="8466364" cy="243518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5DDEC2D-06FB-D207-2B00-C758410E5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1146" y="3598344"/>
            <a:ext cx="3801528" cy="311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78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C85C251-C722-AC68-BF86-5FBCC1DDE85F}"/>
              </a:ext>
            </a:extLst>
          </p:cNvPr>
          <p:cNvSpPr txBox="1"/>
          <p:nvPr/>
        </p:nvSpPr>
        <p:spPr>
          <a:xfrm>
            <a:off x="1289958" y="432707"/>
            <a:ext cx="2585708" cy="369332"/>
          </a:xfrm>
          <a:prstGeom prst="rect">
            <a:avLst/>
          </a:prstGeom>
          <a:noFill/>
        </p:spPr>
        <p:txBody>
          <a:bodyPr wrap="none" rtlCol="0">
            <a:spAutoFit/>
          </a:bodyPr>
          <a:lstStyle/>
          <a:p>
            <a:r>
              <a:rPr lang="fr-FR" dirty="0"/>
              <a:t>Sans </a:t>
            </a:r>
            <a:r>
              <a:rPr lang="fr-FR" dirty="0" err="1"/>
              <a:t>Scaling</a:t>
            </a:r>
            <a:r>
              <a:rPr lang="fr-FR" dirty="0"/>
              <a:t>, Avec </a:t>
            </a:r>
            <a:r>
              <a:rPr lang="fr-FR" dirty="0" err="1"/>
              <a:t>Ouliers</a:t>
            </a:r>
            <a:endParaRPr lang="fr-FR" dirty="0"/>
          </a:p>
        </p:txBody>
      </p:sp>
      <p:pic>
        <p:nvPicPr>
          <p:cNvPr id="2" name="Picture 2">
            <a:extLst>
              <a:ext uri="{FF2B5EF4-FFF2-40B4-BE49-F238E27FC236}">
                <a16:creationId xmlns:a16="http://schemas.microsoft.com/office/drawing/2014/main" id="{676DF1B8-A4CE-B2F7-F259-241D88990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25" y="1017770"/>
            <a:ext cx="3214973" cy="24112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44AEB7F-0ABD-BB5C-9B33-3D902C052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36" y="3546314"/>
            <a:ext cx="3121562" cy="31288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57043A43-F6C4-2A8B-A5AB-A6997E8BC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092" y="3816659"/>
            <a:ext cx="3477977" cy="275923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E5F8F7B-D7F4-A5B4-CD23-8F8530E58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8908" y="802039"/>
            <a:ext cx="8383092" cy="241123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101A5B27-7A8B-08B6-9E4D-56CD7A3C3B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168" y="3582601"/>
            <a:ext cx="3858500" cy="295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8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E30A5-D603-68C2-F1BC-273FE888FF5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AA19B1F-0DFA-2656-7068-1A8AEEB9F9F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4449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4CDAC9F-0386-2161-3359-83A2D9369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 y="76601"/>
            <a:ext cx="12192000" cy="35067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C974B0F-0AC2-F41B-D9C3-FDC9E9063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69" y="3509554"/>
            <a:ext cx="4248854" cy="327184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1BEBBFAD-19C1-1527-9E63-417FCFAFB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3305" y="3658827"/>
            <a:ext cx="4226431" cy="319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6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4ACB9BC-2EEE-8F65-1263-591BF4F8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75" y="341906"/>
            <a:ext cx="4740593" cy="361188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11C89EB-21CA-3B24-D829-A44FF251D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168" y="341906"/>
            <a:ext cx="7122991" cy="204878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B793081-FC2C-D56B-78B3-AD8F35C5C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110" y="2790906"/>
            <a:ext cx="4814739" cy="397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8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7AE7F42-6180-1633-2402-D4A35CED796D}"/>
              </a:ext>
            </a:extLst>
          </p:cNvPr>
          <p:cNvSpPr txBox="1"/>
          <p:nvPr/>
        </p:nvSpPr>
        <p:spPr>
          <a:xfrm>
            <a:off x="1461407" y="898071"/>
            <a:ext cx="1898020" cy="369332"/>
          </a:xfrm>
          <a:prstGeom prst="rect">
            <a:avLst/>
          </a:prstGeom>
          <a:noFill/>
        </p:spPr>
        <p:txBody>
          <a:bodyPr wrap="none" rtlCol="0">
            <a:spAutoFit/>
          </a:bodyPr>
          <a:lstStyle/>
          <a:p>
            <a:r>
              <a:rPr lang="fr-FR" dirty="0"/>
              <a:t>Liste des Variables</a:t>
            </a:r>
          </a:p>
        </p:txBody>
      </p:sp>
      <p:graphicFrame>
        <p:nvGraphicFramePr>
          <p:cNvPr id="6" name="Tableau 5">
            <a:extLst>
              <a:ext uri="{FF2B5EF4-FFF2-40B4-BE49-F238E27FC236}">
                <a16:creationId xmlns:a16="http://schemas.microsoft.com/office/drawing/2014/main" id="{4E632199-88B5-EBC4-AB72-49481E684AFA}"/>
              </a:ext>
            </a:extLst>
          </p:cNvPr>
          <p:cNvGraphicFramePr>
            <a:graphicFrameLocks noGrp="1"/>
          </p:cNvGraphicFramePr>
          <p:nvPr>
            <p:extLst>
              <p:ext uri="{D42A27DB-BD31-4B8C-83A1-F6EECF244321}">
                <p14:modId xmlns:p14="http://schemas.microsoft.com/office/powerpoint/2010/main" val="1036293887"/>
              </p:ext>
            </p:extLst>
          </p:nvPr>
        </p:nvGraphicFramePr>
        <p:xfrm>
          <a:off x="3053443" y="2347658"/>
          <a:ext cx="4479584" cy="335280"/>
        </p:xfrm>
        <a:graphic>
          <a:graphicData uri="http://schemas.openxmlformats.org/drawingml/2006/table">
            <a:tbl>
              <a:tblPr/>
              <a:tblGrid>
                <a:gridCol w="732402">
                  <a:extLst>
                    <a:ext uri="{9D8B030D-6E8A-4147-A177-3AD203B41FA5}">
                      <a16:colId xmlns:a16="http://schemas.microsoft.com/office/drawing/2014/main" val="1380887215"/>
                    </a:ext>
                  </a:extLst>
                </a:gridCol>
                <a:gridCol w="732402">
                  <a:extLst>
                    <a:ext uri="{9D8B030D-6E8A-4147-A177-3AD203B41FA5}">
                      <a16:colId xmlns:a16="http://schemas.microsoft.com/office/drawing/2014/main" val="2081370865"/>
                    </a:ext>
                  </a:extLst>
                </a:gridCol>
                <a:gridCol w="926153">
                  <a:extLst>
                    <a:ext uri="{9D8B030D-6E8A-4147-A177-3AD203B41FA5}">
                      <a16:colId xmlns:a16="http://schemas.microsoft.com/office/drawing/2014/main" val="3106836507"/>
                    </a:ext>
                  </a:extLst>
                </a:gridCol>
                <a:gridCol w="747306">
                  <a:extLst>
                    <a:ext uri="{9D8B030D-6E8A-4147-A177-3AD203B41FA5}">
                      <a16:colId xmlns:a16="http://schemas.microsoft.com/office/drawing/2014/main" val="1725729244"/>
                    </a:ext>
                  </a:extLst>
                </a:gridCol>
                <a:gridCol w="523750">
                  <a:extLst>
                    <a:ext uri="{9D8B030D-6E8A-4147-A177-3AD203B41FA5}">
                      <a16:colId xmlns:a16="http://schemas.microsoft.com/office/drawing/2014/main" val="1018039443"/>
                    </a:ext>
                  </a:extLst>
                </a:gridCol>
                <a:gridCol w="817571">
                  <a:extLst>
                    <a:ext uri="{9D8B030D-6E8A-4147-A177-3AD203B41FA5}">
                      <a16:colId xmlns:a16="http://schemas.microsoft.com/office/drawing/2014/main" val="2865188996"/>
                    </a:ext>
                  </a:extLst>
                </a:gridCol>
              </a:tblGrid>
              <a:tr h="0">
                <a:tc>
                  <a:txBody>
                    <a:bodyPr/>
                    <a:lstStyle/>
                    <a:p>
                      <a:pPr algn="l" fontAlgn="ctr"/>
                      <a:r>
                        <a:rPr lang="fr-FR" sz="800" dirty="0"/>
                        <a:t>Disponibilité intérieure</a:t>
                      </a:r>
                    </a:p>
                  </a:txBody>
                  <a:tcPr anchor="ctr">
                    <a:lnL>
                      <a:noFill/>
                    </a:lnL>
                    <a:lnR>
                      <a:noFill/>
                    </a:lnR>
                    <a:lnT>
                      <a:noFill/>
                    </a:lnT>
                    <a:lnB>
                      <a:noFill/>
                    </a:lnB>
                  </a:tcPr>
                </a:tc>
                <a:tc>
                  <a:txBody>
                    <a:bodyPr/>
                    <a:lstStyle/>
                    <a:p>
                      <a:pPr algn="l" fontAlgn="ctr"/>
                      <a:r>
                        <a:rPr lang="fr-FR" sz="800"/>
                        <a:t>Exportations - Quantité</a:t>
                      </a:r>
                    </a:p>
                  </a:txBody>
                  <a:tcPr anchor="ctr">
                    <a:lnL>
                      <a:noFill/>
                    </a:lnL>
                    <a:lnR>
                      <a:noFill/>
                    </a:lnR>
                    <a:lnT>
                      <a:noFill/>
                    </a:lnT>
                    <a:lnB>
                      <a:noFill/>
                    </a:lnB>
                  </a:tcPr>
                </a:tc>
                <a:tc>
                  <a:txBody>
                    <a:bodyPr/>
                    <a:lstStyle/>
                    <a:p>
                      <a:pPr algn="l" fontAlgn="ctr"/>
                      <a:r>
                        <a:rPr lang="fr-FR" sz="800"/>
                        <a:t>Importations - Quantité</a:t>
                      </a:r>
                    </a:p>
                  </a:txBody>
                  <a:tcPr anchor="ctr">
                    <a:lnL>
                      <a:noFill/>
                    </a:lnL>
                    <a:lnR>
                      <a:noFill/>
                    </a:lnR>
                    <a:lnT>
                      <a:noFill/>
                    </a:lnT>
                    <a:lnB>
                      <a:noFill/>
                    </a:lnB>
                  </a:tcPr>
                </a:tc>
                <a:tc>
                  <a:txBody>
                    <a:bodyPr/>
                    <a:lstStyle/>
                    <a:p>
                      <a:pPr algn="l" fontAlgn="ctr"/>
                      <a:r>
                        <a:rPr lang="fr-FR" sz="800" dirty="0"/>
                        <a:t>Nourriture</a:t>
                      </a:r>
                    </a:p>
                  </a:txBody>
                  <a:tcPr anchor="ctr">
                    <a:lnL>
                      <a:noFill/>
                    </a:lnL>
                    <a:lnR>
                      <a:noFill/>
                    </a:lnR>
                    <a:lnT>
                      <a:noFill/>
                    </a:lnT>
                    <a:lnB>
                      <a:noFill/>
                    </a:lnB>
                  </a:tcPr>
                </a:tc>
                <a:tc>
                  <a:txBody>
                    <a:bodyPr/>
                    <a:lstStyle/>
                    <a:p>
                      <a:pPr algn="l" fontAlgn="ctr"/>
                      <a:r>
                        <a:rPr lang="fr-FR" sz="800"/>
                        <a:t>Pertes</a:t>
                      </a:r>
                    </a:p>
                  </a:txBody>
                  <a:tcPr anchor="ctr">
                    <a:lnL>
                      <a:noFill/>
                    </a:lnL>
                    <a:lnR>
                      <a:noFill/>
                    </a:lnR>
                    <a:lnT>
                      <a:noFill/>
                    </a:lnT>
                    <a:lnB>
                      <a:noFill/>
                    </a:lnB>
                  </a:tcPr>
                </a:tc>
                <a:tc>
                  <a:txBody>
                    <a:bodyPr/>
                    <a:lstStyle/>
                    <a:p>
                      <a:pPr algn="l" fontAlgn="ctr"/>
                      <a:r>
                        <a:rPr lang="fr-FR" sz="800" dirty="0"/>
                        <a:t>Production</a:t>
                      </a:r>
                    </a:p>
                  </a:txBody>
                  <a:tcPr anchor="ctr">
                    <a:lnL>
                      <a:noFill/>
                    </a:lnL>
                    <a:lnR>
                      <a:noFill/>
                    </a:lnR>
                    <a:lnT>
                      <a:noFill/>
                    </a:lnT>
                    <a:lnB>
                      <a:noFill/>
                    </a:lnB>
                  </a:tcPr>
                </a:tc>
                <a:extLst>
                  <a:ext uri="{0D108BD9-81ED-4DB2-BD59-A6C34878D82A}">
                    <a16:rowId xmlns:a16="http://schemas.microsoft.com/office/drawing/2014/main" val="4199216385"/>
                  </a:ext>
                </a:extLst>
              </a:tr>
            </a:tbl>
          </a:graphicData>
        </a:graphic>
      </p:graphicFrame>
      <p:sp>
        <p:nvSpPr>
          <p:cNvPr id="8" name="ZoneTexte 7">
            <a:extLst>
              <a:ext uri="{FF2B5EF4-FFF2-40B4-BE49-F238E27FC236}">
                <a16:creationId xmlns:a16="http://schemas.microsoft.com/office/drawing/2014/main" id="{F85776B0-1A55-8FFF-31AE-5007A8CF58FA}"/>
              </a:ext>
            </a:extLst>
          </p:cNvPr>
          <p:cNvSpPr txBox="1"/>
          <p:nvPr/>
        </p:nvSpPr>
        <p:spPr>
          <a:xfrm>
            <a:off x="847854" y="2371313"/>
            <a:ext cx="2053767" cy="253916"/>
          </a:xfrm>
          <a:prstGeom prst="rect">
            <a:avLst/>
          </a:prstGeom>
          <a:noFill/>
        </p:spPr>
        <p:txBody>
          <a:bodyPr wrap="none" rtlCol="0">
            <a:spAutoFit/>
          </a:bodyPr>
          <a:lstStyle/>
          <a:p>
            <a:r>
              <a:rPr lang="fr-FR" sz="1050" dirty="0"/>
              <a:t>DisponibiliteAlimentaire_2017.csv</a:t>
            </a:r>
          </a:p>
        </p:txBody>
      </p:sp>
      <p:sp>
        <p:nvSpPr>
          <p:cNvPr id="9" name="ZoneTexte 8">
            <a:extLst>
              <a:ext uri="{FF2B5EF4-FFF2-40B4-BE49-F238E27FC236}">
                <a16:creationId xmlns:a16="http://schemas.microsoft.com/office/drawing/2014/main" id="{A8552C04-8708-5B82-D0BD-5726ADFE76B9}"/>
              </a:ext>
            </a:extLst>
          </p:cNvPr>
          <p:cNvSpPr txBox="1"/>
          <p:nvPr/>
        </p:nvSpPr>
        <p:spPr>
          <a:xfrm>
            <a:off x="847854" y="3020786"/>
            <a:ext cx="2026517" cy="253916"/>
          </a:xfrm>
          <a:prstGeom prst="rect">
            <a:avLst/>
          </a:prstGeom>
          <a:noFill/>
        </p:spPr>
        <p:txBody>
          <a:bodyPr wrap="none" rtlCol="0">
            <a:spAutoFit/>
          </a:bodyPr>
          <a:lstStyle/>
          <a:p>
            <a:r>
              <a:rPr lang="fr-FR" sz="1050" dirty="0" err="1"/>
              <a:t>Séries_temporelles_annuelles.csv</a:t>
            </a:r>
            <a:endParaRPr lang="fr-FR" sz="1050" dirty="0"/>
          </a:p>
        </p:txBody>
      </p:sp>
      <p:graphicFrame>
        <p:nvGraphicFramePr>
          <p:cNvPr id="11" name="Tableau 10">
            <a:extLst>
              <a:ext uri="{FF2B5EF4-FFF2-40B4-BE49-F238E27FC236}">
                <a16:creationId xmlns:a16="http://schemas.microsoft.com/office/drawing/2014/main" id="{49F924E0-502F-DF3E-67F5-6F44BD46DCC2}"/>
              </a:ext>
            </a:extLst>
          </p:cNvPr>
          <p:cNvGraphicFramePr>
            <a:graphicFrameLocks noGrp="1"/>
          </p:cNvGraphicFramePr>
          <p:nvPr>
            <p:extLst>
              <p:ext uri="{D42A27DB-BD31-4B8C-83A1-F6EECF244321}">
                <p14:modId xmlns:p14="http://schemas.microsoft.com/office/powerpoint/2010/main" val="3348934915"/>
              </p:ext>
            </p:extLst>
          </p:nvPr>
        </p:nvGraphicFramePr>
        <p:xfrm>
          <a:off x="3045278" y="3037254"/>
          <a:ext cx="1534886" cy="335280"/>
        </p:xfrm>
        <a:graphic>
          <a:graphicData uri="http://schemas.openxmlformats.org/drawingml/2006/table">
            <a:tbl>
              <a:tblPr/>
              <a:tblGrid>
                <a:gridCol w="767443">
                  <a:extLst>
                    <a:ext uri="{9D8B030D-6E8A-4147-A177-3AD203B41FA5}">
                      <a16:colId xmlns:a16="http://schemas.microsoft.com/office/drawing/2014/main" val="1380887215"/>
                    </a:ext>
                  </a:extLst>
                </a:gridCol>
                <a:gridCol w="767443">
                  <a:extLst>
                    <a:ext uri="{9D8B030D-6E8A-4147-A177-3AD203B41FA5}">
                      <a16:colId xmlns:a16="http://schemas.microsoft.com/office/drawing/2014/main" val="2336592930"/>
                    </a:ext>
                  </a:extLst>
                </a:gridCol>
              </a:tblGrid>
              <a:tr h="0">
                <a:tc>
                  <a:txBody>
                    <a:bodyPr/>
                    <a:lstStyle/>
                    <a:p>
                      <a:pPr algn="l" fontAlgn="ctr"/>
                      <a:r>
                        <a:rPr lang="fr-FR" sz="800" dirty="0"/>
                        <a:t>Population Totale</a:t>
                      </a:r>
                    </a:p>
                  </a:txBody>
                  <a:tcPr anchor="ctr">
                    <a:lnL>
                      <a:noFill/>
                    </a:lnL>
                    <a:lnR>
                      <a:noFill/>
                    </a:lnR>
                    <a:lnT>
                      <a:noFill/>
                    </a:lnT>
                    <a:lnB>
                      <a:noFill/>
                    </a:lnB>
                  </a:tcPr>
                </a:tc>
                <a:tc>
                  <a:txBody>
                    <a:bodyPr/>
                    <a:lstStyle/>
                    <a:p>
                      <a:pPr algn="l" fontAlgn="ctr"/>
                      <a:r>
                        <a:rPr lang="fr-FR" sz="800" dirty="0"/>
                        <a:t>Population Urbaine</a:t>
                      </a:r>
                    </a:p>
                  </a:txBody>
                  <a:tcPr anchor="ctr">
                    <a:lnL>
                      <a:noFill/>
                    </a:lnL>
                    <a:lnR>
                      <a:noFill/>
                    </a:lnR>
                    <a:lnT>
                      <a:noFill/>
                    </a:lnT>
                    <a:lnB>
                      <a:noFill/>
                    </a:lnB>
                  </a:tcPr>
                </a:tc>
                <a:extLst>
                  <a:ext uri="{0D108BD9-81ED-4DB2-BD59-A6C34878D82A}">
                    <a16:rowId xmlns:a16="http://schemas.microsoft.com/office/drawing/2014/main" val="4199216385"/>
                  </a:ext>
                </a:extLst>
              </a:tr>
            </a:tbl>
          </a:graphicData>
        </a:graphic>
      </p:graphicFrame>
      <p:graphicFrame>
        <p:nvGraphicFramePr>
          <p:cNvPr id="12" name="Tableau 11">
            <a:extLst>
              <a:ext uri="{FF2B5EF4-FFF2-40B4-BE49-F238E27FC236}">
                <a16:creationId xmlns:a16="http://schemas.microsoft.com/office/drawing/2014/main" id="{08DC733D-0CA4-B912-C34D-C6E7563D4F73}"/>
              </a:ext>
            </a:extLst>
          </p:cNvPr>
          <p:cNvGraphicFramePr>
            <a:graphicFrameLocks noGrp="1"/>
          </p:cNvGraphicFramePr>
          <p:nvPr>
            <p:extLst>
              <p:ext uri="{D42A27DB-BD31-4B8C-83A1-F6EECF244321}">
                <p14:modId xmlns:p14="http://schemas.microsoft.com/office/powerpoint/2010/main" val="2561981820"/>
              </p:ext>
            </p:extLst>
          </p:nvPr>
        </p:nvGraphicFramePr>
        <p:xfrm>
          <a:off x="3045279" y="3595553"/>
          <a:ext cx="1062549" cy="335280"/>
        </p:xfrm>
        <a:graphic>
          <a:graphicData uri="http://schemas.openxmlformats.org/drawingml/2006/table">
            <a:tbl>
              <a:tblPr/>
              <a:tblGrid>
                <a:gridCol w="1062549">
                  <a:extLst>
                    <a:ext uri="{9D8B030D-6E8A-4147-A177-3AD203B41FA5}">
                      <a16:colId xmlns:a16="http://schemas.microsoft.com/office/drawing/2014/main" val="1380887215"/>
                    </a:ext>
                  </a:extLst>
                </a:gridCol>
              </a:tblGrid>
              <a:tr h="0">
                <a:tc>
                  <a:txBody>
                    <a:bodyPr/>
                    <a:lstStyle/>
                    <a:p>
                      <a:pPr algn="l" fontAlgn="ctr"/>
                      <a:r>
                        <a:rPr lang="fr-FR" sz="800" dirty="0"/>
                        <a:t>Valeur US $ du PIB (en millions)</a:t>
                      </a:r>
                    </a:p>
                  </a:txBody>
                  <a:tcPr anchor="ctr">
                    <a:lnL>
                      <a:noFill/>
                    </a:lnL>
                    <a:lnR>
                      <a:noFill/>
                    </a:lnR>
                    <a:lnT>
                      <a:noFill/>
                    </a:lnT>
                    <a:lnB>
                      <a:noFill/>
                    </a:lnB>
                  </a:tcPr>
                </a:tc>
                <a:extLst>
                  <a:ext uri="{0D108BD9-81ED-4DB2-BD59-A6C34878D82A}">
                    <a16:rowId xmlns:a16="http://schemas.microsoft.com/office/drawing/2014/main" val="4199216385"/>
                  </a:ext>
                </a:extLst>
              </a:tr>
            </a:tbl>
          </a:graphicData>
        </a:graphic>
      </p:graphicFrame>
      <p:sp>
        <p:nvSpPr>
          <p:cNvPr id="14" name="ZoneTexte 13">
            <a:extLst>
              <a:ext uri="{FF2B5EF4-FFF2-40B4-BE49-F238E27FC236}">
                <a16:creationId xmlns:a16="http://schemas.microsoft.com/office/drawing/2014/main" id="{EB90B908-3FE4-F555-959F-E0899AB346CB}"/>
              </a:ext>
            </a:extLst>
          </p:cNvPr>
          <p:cNvSpPr txBox="1"/>
          <p:nvPr/>
        </p:nvSpPr>
        <p:spPr>
          <a:xfrm>
            <a:off x="847854" y="3636235"/>
            <a:ext cx="1609596" cy="253916"/>
          </a:xfrm>
          <a:prstGeom prst="rect">
            <a:avLst/>
          </a:prstGeom>
          <a:noFill/>
        </p:spPr>
        <p:txBody>
          <a:bodyPr wrap="square">
            <a:spAutoFit/>
          </a:bodyPr>
          <a:lstStyle/>
          <a:p>
            <a:r>
              <a:rPr lang="fr-FR" sz="1050" dirty="0" err="1"/>
              <a:t>Indicateurs_macro.csv</a:t>
            </a:r>
            <a:endParaRPr lang="fr-FR" sz="1050" dirty="0"/>
          </a:p>
        </p:txBody>
      </p:sp>
      <p:graphicFrame>
        <p:nvGraphicFramePr>
          <p:cNvPr id="3" name="Tableau 2">
            <a:extLst>
              <a:ext uri="{FF2B5EF4-FFF2-40B4-BE49-F238E27FC236}">
                <a16:creationId xmlns:a16="http://schemas.microsoft.com/office/drawing/2014/main" id="{7A7A070C-9517-3F10-B8AE-D76179B040DB}"/>
              </a:ext>
            </a:extLst>
          </p:cNvPr>
          <p:cNvGraphicFramePr>
            <a:graphicFrameLocks noGrp="1"/>
          </p:cNvGraphicFramePr>
          <p:nvPr>
            <p:extLst>
              <p:ext uri="{D42A27DB-BD31-4B8C-83A1-F6EECF244321}">
                <p14:modId xmlns:p14="http://schemas.microsoft.com/office/powerpoint/2010/main" val="1016783948"/>
              </p:ext>
            </p:extLst>
          </p:nvPr>
        </p:nvGraphicFramePr>
        <p:xfrm>
          <a:off x="3053442" y="4268389"/>
          <a:ext cx="1812386" cy="457200"/>
        </p:xfrm>
        <a:graphic>
          <a:graphicData uri="http://schemas.openxmlformats.org/drawingml/2006/table">
            <a:tbl>
              <a:tblPr/>
              <a:tblGrid>
                <a:gridCol w="906193">
                  <a:extLst>
                    <a:ext uri="{9D8B030D-6E8A-4147-A177-3AD203B41FA5}">
                      <a16:colId xmlns:a16="http://schemas.microsoft.com/office/drawing/2014/main" val="1380887215"/>
                    </a:ext>
                  </a:extLst>
                </a:gridCol>
                <a:gridCol w="906193">
                  <a:extLst>
                    <a:ext uri="{9D8B030D-6E8A-4147-A177-3AD203B41FA5}">
                      <a16:colId xmlns:a16="http://schemas.microsoft.com/office/drawing/2014/main" val="593540149"/>
                    </a:ext>
                  </a:extLst>
                </a:gridCol>
              </a:tblGrid>
              <a:tr h="0">
                <a:tc>
                  <a:txBody>
                    <a:bodyPr/>
                    <a:lstStyle/>
                    <a:p>
                      <a:r>
                        <a:rPr lang="fr-FR" sz="800" b="0" i="0" u="none" strike="noStrike" dirty="0" err="1">
                          <a:solidFill>
                            <a:srgbClr val="000000"/>
                          </a:solidFill>
                          <a:effectLst/>
                          <a:latin typeface="Helvetica Neue" panose="02000503000000020004" pitchFamily="2" charset="0"/>
                        </a:rPr>
                        <a:t>Cost</a:t>
                      </a:r>
                      <a:r>
                        <a:rPr lang="fr-FR" sz="800" b="0" i="0" u="none" strike="noStrike" dirty="0">
                          <a:solidFill>
                            <a:srgbClr val="000000"/>
                          </a:solidFill>
                          <a:effectLst/>
                          <a:latin typeface="Helvetica Neue" panose="02000503000000020004" pitchFamily="2" charset="0"/>
                        </a:rPr>
                        <a:t> of animal source </a:t>
                      </a:r>
                      <a:r>
                        <a:rPr lang="fr-FR" sz="800" b="0" i="0" u="none" strike="noStrike" dirty="0" err="1">
                          <a:solidFill>
                            <a:srgbClr val="000000"/>
                          </a:solidFill>
                          <a:effectLst/>
                          <a:latin typeface="Helvetica Neue" panose="02000503000000020004" pitchFamily="2" charset="0"/>
                        </a:rPr>
                        <a:t>foods</a:t>
                      </a:r>
                      <a:endParaRPr lang="fr-FR" sz="800" dirty="0"/>
                    </a:p>
                  </a:txBody>
                  <a:tcPr anchor="ctr">
                    <a:lnL>
                      <a:noFill/>
                    </a:lnL>
                    <a:lnR>
                      <a:noFill/>
                    </a:lnR>
                    <a:lnT>
                      <a:noFill/>
                    </a:lnT>
                    <a:lnB>
                      <a:noFill/>
                    </a:lnB>
                  </a:tcPr>
                </a:tc>
                <a:tc>
                  <a:txBody>
                    <a:bodyPr/>
                    <a:lstStyle/>
                    <a:p>
                      <a:r>
                        <a:rPr lang="fr-FR" sz="800" dirty="0"/>
                        <a:t>Coût d’une alimentation saine</a:t>
                      </a:r>
                    </a:p>
                  </a:txBody>
                  <a:tcPr anchor="ctr">
                    <a:lnL>
                      <a:noFill/>
                    </a:lnL>
                    <a:lnR>
                      <a:noFill/>
                    </a:lnR>
                    <a:lnT>
                      <a:noFill/>
                    </a:lnT>
                    <a:lnB>
                      <a:noFill/>
                    </a:lnB>
                  </a:tcPr>
                </a:tc>
                <a:extLst>
                  <a:ext uri="{0D108BD9-81ED-4DB2-BD59-A6C34878D82A}">
                    <a16:rowId xmlns:a16="http://schemas.microsoft.com/office/drawing/2014/main" val="4199216385"/>
                  </a:ext>
                </a:extLst>
              </a:tr>
            </a:tbl>
          </a:graphicData>
        </a:graphic>
      </p:graphicFrame>
      <p:sp>
        <p:nvSpPr>
          <p:cNvPr id="5" name="ZoneTexte 4">
            <a:extLst>
              <a:ext uri="{FF2B5EF4-FFF2-40B4-BE49-F238E27FC236}">
                <a16:creationId xmlns:a16="http://schemas.microsoft.com/office/drawing/2014/main" id="{9980372F-EFD2-EAA4-B146-C79B4B2B2BE9}"/>
              </a:ext>
            </a:extLst>
          </p:cNvPr>
          <p:cNvSpPr txBox="1"/>
          <p:nvPr/>
        </p:nvSpPr>
        <p:spPr>
          <a:xfrm>
            <a:off x="847854" y="4228280"/>
            <a:ext cx="1812386" cy="415498"/>
          </a:xfrm>
          <a:prstGeom prst="rect">
            <a:avLst/>
          </a:prstGeom>
          <a:noFill/>
        </p:spPr>
        <p:txBody>
          <a:bodyPr wrap="square" rtlCol="0">
            <a:spAutoFit/>
          </a:bodyPr>
          <a:lstStyle/>
          <a:p>
            <a:r>
              <a:rPr lang="fr-FR" sz="1050" dirty="0"/>
              <a:t>Coût_et_</a:t>
            </a:r>
            <a:r>
              <a:rPr lang="fr-FR" sz="1050" dirty="0" err="1"/>
              <a:t>abordabilite</a:t>
            </a:r>
            <a:r>
              <a:rPr lang="fr-FR" sz="1050" dirty="0"/>
              <a:t>́_</a:t>
            </a:r>
            <a:r>
              <a:rPr lang="fr-FR" sz="1050" dirty="0" err="1"/>
              <a:t>d’une_alimentation_saine.csv</a:t>
            </a:r>
            <a:endParaRPr lang="fr-FR" sz="1050" dirty="0"/>
          </a:p>
        </p:txBody>
      </p:sp>
    </p:spTree>
    <p:extLst>
      <p:ext uri="{BB962C8B-B14F-4D97-AF65-F5344CB8AC3E}">
        <p14:creationId xmlns:p14="http://schemas.microsoft.com/office/powerpoint/2010/main" val="149842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4BE5E603-3874-86BD-B83F-E113F563D28E}"/>
              </a:ext>
            </a:extLst>
          </p:cNvPr>
          <p:cNvSpPr txBox="1"/>
          <p:nvPr/>
        </p:nvSpPr>
        <p:spPr>
          <a:xfrm>
            <a:off x="759279" y="465365"/>
            <a:ext cx="558102" cy="369332"/>
          </a:xfrm>
          <a:prstGeom prst="rect">
            <a:avLst/>
          </a:prstGeom>
          <a:noFill/>
        </p:spPr>
        <p:txBody>
          <a:bodyPr wrap="none" rtlCol="0">
            <a:spAutoFit/>
          </a:bodyPr>
          <a:lstStyle/>
          <a:p>
            <a:r>
              <a:rPr lang="fr-FR" dirty="0"/>
              <a:t>ACP</a:t>
            </a:r>
          </a:p>
        </p:txBody>
      </p:sp>
      <p:sp>
        <p:nvSpPr>
          <p:cNvPr id="7" name="ZoneTexte 6">
            <a:extLst>
              <a:ext uri="{FF2B5EF4-FFF2-40B4-BE49-F238E27FC236}">
                <a16:creationId xmlns:a16="http://schemas.microsoft.com/office/drawing/2014/main" id="{2EE29A4A-2BBB-84E0-BE63-4A03D30DC663}"/>
              </a:ext>
            </a:extLst>
          </p:cNvPr>
          <p:cNvSpPr txBox="1"/>
          <p:nvPr/>
        </p:nvSpPr>
        <p:spPr>
          <a:xfrm>
            <a:off x="383722" y="1240972"/>
            <a:ext cx="8123464" cy="1200329"/>
          </a:xfrm>
          <a:prstGeom prst="rect">
            <a:avLst/>
          </a:prstGeom>
          <a:noFill/>
        </p:spPr>
        <p:txBody>
          <a:bodyPr wrap="square" rtlCol="0">
            <a:spAutoFit/>
          </a:bodyPr>
          <a:lstStyle/>
          <a:p>
            <a:r>
              <a:rPr lang="fr-FR" dirty="0"/>
              <a:t>Définition : L'ACP est une méthode de réduction de dimensionnalité qui permet de synthétiser l'information contenue dans un grand nombre de variables en un petit nombre de variables (appelées composantes principales) tout en préservant le maximum d'information possible. </a:t>
            </a:r>
          </a:p>
        </p:txBody>
      </p:sp>
      <p:sp>
        <p:nvSpPr>
          <p:cNvPr id="8" name="ZoneTexte 7">
            <a:extLst>
              <a:ext uri="{FF2B5EF4-FFF2-40B4-BE49-F238E27FC236}">
                <a16:creationId xmlns:a16="http://schemas.microsoft.com/office/drawing/2014/main" id="{3F038F30-4718-6C17-1979-2F519C021EBC}"/>
              </a:ext>
            </a:extLst>
          </p:cNvPr>
          <p:cNvSpPr txBox="1"/>
          <p:nvPr/>
        </p:nvSpPr>
        <p:spPr>
          <a:xfrm>
            <a:off x="383722" y="2743200"/>
            <a:ext cx="2643416" cy="369332"/>
          </a:xfrm>
          <a:prstGeom prst="rect">
            <a:avLst/>
          </a:prstGeom>
          <a:noFill/>
        </p:spPr>
        <p:txBody>
          <a:bodyPr wrap="none" rtlCol="0">
            <a:spAutoFit/>
          </a:bodyPr>
          <a:lstStyle/>
          <a:p>
            <a:r>
              <a:rPr lang="fr-FR" dirty="0"/>
              <a:t>Explication mathématique</a:t>
            </a:r>
          </a:p>
        </p:txBody>
      </p:sp>
      <p:sp>
        <p:nvSpPr>
          <p:cNvPr id="10" name="ZoneTexte 9">
            <a:extLst>
              <a:ext uri="{FF2B5EF4-FFF2-40B4-BE49-F238E27FC236}">
                <a16:creationId xmlns:a16="http://schemas.microsoft.com/office/drawing/2014/main" id="{AB850255-1CEC-0568-0AC3-89380EDE3971}"/>
              </a:ext>
            </a:extLst>
          </p:cNvPr>
          <p:cNvSpPr txBox="1"/>
          <p:nvPr/>
        </p:nvSpPr>
        <p:spPr>
          <a:xfrm>
            <a:off x="383722" y="3308704"/>
            <a:ext cx="11144249" cy="1200329"/>
          </a:xfrm>
          <a:prstGeom prst="rect">
            <a:avLst/>
          </a:prstGeom>
          <a:noFill/>
        </p:spPr>
        <p:txBody>
          <a:bodyPr wrap="square">
            <a:spAutoFit/>
          </a:bodyPr>
          <a:lstStyle/>
          <a:p>
            <a:r>
              <a:rPr lang="fr-FR" dirty="0"/>
              <a:t>Mathématiquement, l'ACP consiste à trouver les axes qui expliquent la variance maximale dans les données. Les données sont projetées sur ces axes pour créer de nouvelles variables (les composantes principales) qui sont des combinaisons linéaires des variables initiales. Les premières composantes principales expliquent la majorité de la variance totale des données, tandis que les composantes suivantes expliquent une quantité décroissante de variance.</a:t>
            </a:r>
          </a:p>
        </p:txBody>
      </p:sp>
    </p:spTree>
    <p:extLst>
      <p:ext uri="{BB962C8B-B14F-4D97-AF65-F5344CB8AC3E}">
        <p14:creationId xmlns:p14="http://schemas.microsoft.com/office/powerpoint/2010/main" val="187211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A4455C34-0997-BBCE-67C0-F8B44EBDB931}"/>
              </a:ext>
            </a:extLst>
          </p:cNvPr>
          <p:cNvSpPr txBox="1"/>
          <p:nvPr/>
        </p:nvSpPr>
        <p:spPr>
          <a:xfrm>
            <a:off x="277586" y="228601"/>
            <a:ext cx="1006366" cy="369332"/>
          </a:xfrm>
          <a:prstGeom prst="rect">
            <a:avLst/>
          </a:prstGeom>
          <a:noFill/>
        </p:spPr>
        <p:txBody>
          <a:bodyPr wrap="none" rtlCol="0">
            <a:spAutoFit/>
          </a:bodyPr>
          <a:lstStyle/>
          <a:p>
            <a:r>
              <a:rPr lang="fr-FR" dirty="0"/>
              <a:t>K-</a:t>
            </a:r>
            <a:r>
              <a:rPr lang="fr-FR" dirty="0" err="1"/>
              <a:t>Means</a:t>
            </a:r>
            <a:endParaRPr lang="fr-FR" dirty="0"/>
          </a:p>
        </p:txBody>
      </p:sp>
      <p:sp>
        <p:nvSpPr>
          <p:cNvPr id="7" name="ZoneTexte 6">
            <a:extLst>
              <a:ext uri="{FF2B5EF4-FFF2-40B4-BE49-F238E27FC236}">
                <a16:creationId xmlns:a16="http://schemas.microsoft.com/office/drawing/2014/main" id="{75BFB4AD-8917-0DB1-BE6E-C4649CA6DB1E}"/>
              </a:ext>
            </a:extLst>
          </p:cNvPr>
          <p:cNvSpPr txBox="1"/>
          <p:nvPr/>
        </p:nvSpPr>
        <p:spPr>
          <a:xfrm>
            <a:off x="1085850" y="1559379"/>
            <a:ext cx="1280672" cy="369332"/>
          </a:xfrm>
          <a:prstGeom prst="rect">
            <a:avLst/>
          </a:prstGeom>
          <a:noFill/>
        </p:spPr>
        <p:txBody>
          <a:bodyPr wrap="none" rtlCol="0">
            <a:spAutoFit/>
          </a:bodyPr>
          <a:lstStyle/>
          <a:p>
            <a:r>
              <a:rPr lang="fr-FR" dirty="0"/>
              <a:t>Définition : </a:t>
            </a:r>
          </a:p>
        </p:txBody>
      </p:sp>
      <p:sp>
        <p:nvSpPr>
          <p:cNvPr id="8" name="ZoneTexte 7">
            <a:extLst>
              <a:ext uri="{FF2B5EF4-FFF2-40B4-BE49-F238E27FC236}">
                <a16:creationId xmlns:a16="http://schemas.microsoft.com/office/drawing/2014/main" id="{4EE16C89-FE96-1BCE-8A37-B2BF5A85C360}"/>
              </a:ext>
            </a:extLst>
          </p:cNvPr>
          <p:cNvSpPr txBox="1"/>
          <p:nvPr/>
        </p:nvSpPr>
        <p:spPr>
          <a:xfrm>
            <a:off x="1371600" y="2890157"/>
            <a:ext cx="2643416" cy="369332"/>
          </a:xfrm>
          <a:prstGeom prst="rect">
            <a:avLst/>
          </a:prstGeom>
          <a:noFill/>
        </p:spPr>
        <p:txBody>
          <a:bodyPr wrap="none" rtlCol="0">
            <a:spAutoFit/>
          </a:bodyPr>
          <a:lstStyle/>
          <a:p>
            <a:r>
              <a:rPr lang="fr-FR" dirty="0"/>
              <a:t>Explication mathématique</a:t>
            </a:r>
          </a:p>
        </p:txBody>
      </p:sp>
    </p:spTree>
    <p:extLst>
      <p:ext uri="{BB962C8B-B14F-4D97-AF65-F5344CB8AC3E}">
        <p14:creationId xmlns:p14="http://schemas.microsoft.com/office/powerpoint/2010/main" val="79528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52D784A-C6A8-BB16-D434-A36AF836E610}"/>
              </a:ext>
            </a:extLst>
          </p:cNvPr>
          <p:cNvSpPr txBox="1"/>
          <p:nvPr/>
        </p:nvSpPr>
        <p:spPr>
          <a:xfrm>
            <a:off x="481693" y="620486"/>
            <a:ext cx="833562" cy="369332"/>
          </a:xfrm>
          <a:prstGeom prst="rect">
            <a:avLst/>
          </a:prstGeom>
          <a:noFill/>
        </p:spPr>
        <p:txBody>
          <a:bodyPr wrap="none" rtlCol="0">
            <a:spAutoFit/>
          </a:bodyPr>
          <a:lstStyle/>
          <a:p>
            <a:r>
              <a:rPr lang="fr-FR" dirty="0" err="1"/>
              <a:t>Scaling</a:t>
            </a:r>
            <a:endParaRPr lang="fr-FR" dirty="0"/>
          </a:p>
        </p:txBody>
      </p:sp>
      <p:sp>
        <p:nvSpPr>
          <p:cNvPr id="7" name="ZoneTexte 6">
            <a:extLst>
              <a:ext uri="{FF2B5EF4-FFF2-40B4-BE49-F238E27FC236}">
                <a16:creationId xmlns:a16="http://schemas.microsoft.com/office/drawing/2014/main" id="{A675399F-6432-0256-1E99-A42E263E5C7C}"/>
              </a:ext>
            </a:extLst>
          </p:cNvPr>
          <p:cNvSpPr txBox="1"/>
          <p:nvPr/>
        </p:nvSpPr>
        <p:spPr>
          <a:xfrm>
            <a:off x="1085850" y="1559379"/>
            <a:ext cx="1280672" cy="369332"/>
          </a:xfrm>
          <a:prstGeom prst="rect">
            <a:avLst/>
          </a:prstGeom>
          <a:noFill/>
        </p:spPr>
        <p:txBody>
          <a:bodyPr wrap="none" rtlCol="0">
            <a:spAutoFit/>
          </a:bodyPr>
          <a:lstStyle/>
          <a:p>
            <a:r>
              <a:rPr lang="fr-FR" dirty="0"/>
              <a:t>Définition : </a:t>
            </a:r>
          </a:p>
        </p:txBody>
      </p:sp>
      <p:sp>
        <p:nvSpPr>
          <p:cNvPr id="8" name="ZoneTexte 7">
            <a:extLst>
              <a:ext uri="{FF2B5EF4-FFF2-40B4-BE49-F238E27FC236}">
                <a16:creationId xmlns:a16="http://schemas.microsoft.com/office/drawing/2014/main" id="{A7F7C063-9013-284A-6E78-00620F087D48}"/>
              </a:ext>
            </a:extLst>
          </p:cNvPr>
          <p:cNvSpPr txBox="1"/>
          <p:nvPr/>
        </p:nvSpPr>
        <p:spPr>
          <a:xfrm>
            <a:off x="1371600" y="2890157"/>
            <a:ext cx="2643416" cy="369332"/>
          </a:xfrm>
          <a:prstGeom prst="rect">
            <a:avLst/>
          </a:prstGeom>
          <a:noFill/>
        </p:spPr>
        <p:txBody>
          <a:bodyPr wrap="none" rtlCol="0">
            <a:spAutoFit/>
          </a:bodyPr>
          <a:lstStyle/>
          <a:p>
            <a:r>
              <a:rPr lang="fr-FR" dirty="0"/>
              <a:t>Explication mathématique</a:t>
            </a:r>
          </a:p>
        </p:txBody>
      </p:sp>
    </p:spTree>
    <p:extLst>
      <p:ext uri="{BB962C8B-B14F-4D97-AF65-F5344CB8AC3E}">
        <p14:creationId xmlns:p14="http://schemas.microsoft.com/office/powerpoint/2010/main" val="225454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223C3F-8619-7198-05BC-32038DFBC347}"/>
              </a:ext>
            </a:extLst>
          </p:cNvPr>
          <p:cNvSpPr>
            <a:spLocks noGrp="1"/>
          </p:cNvSpPr>
          <p:nvPr>
            <p:ph type="title"/>
          </p:nvPr>
        </p:nvSpPr>
        <p:spPr/>
        <p:txBody>
          <a:bodyPr/>
          <a:lstStyle/>
          <a:p>
            <a:r>
              <a:rPr lang="fr-FR" dirty="0"/>
              <a:t>Version </a:t>
            </a:r>
            <a:r>
              <a:rPr lang="fr-FR" dirty="0" err="1"/>
              <a:t>Intiniale</a:t>
            </a:r>
            <a:endParaRPr lang="fr-FR" dirty="0"/>
          </a:p>
        </p:txBody>
      </p:sp>
      <p:pic>
        <p:nvPicPr>
          <p:cNvPr id="4" name="Image 3">
            <a:extLst>
              <a:ext uri="{FF2B5EF4-FFF2-40B4-BE49-F238E27FC236}">
                <a16:creationId xmlns:a16="http://schemas.microsoft.com/office/drawing/2014/main" id="{B0901C64-E5FD-D48F-FB87-EC15E4051EFB}"/>
              </a:ext>
            </a:extLst>
          </p:cNvPr>
          <p:cNvPicPr>
            <a:picLocks noChangeAspect="1"/>
          </p:cNvPicPr>
          <p:nvPr/>
        </p:nvPicPr>
        <p:blipFill>
          <a:blip r:embed="rId2"/>
          <a:stretch>
            <a:fillRect/>
          </a:stretch>
        </p:blipFill>
        <p:spPr>
          <a:xfrm>
            <a:off x="3222984" y="1892409"/>
            <a:ext cx="4432759" cy="4304803"/>
          </a:xfrm>
          <a:prstGeom prst="rect">
            <a:avLst/>
          </a:prstGeom>
        </p:spPr>
      </p:pic>
    </p:spTree>
    <p:extLst>
      <p:ext uri="{BB962C8B-B14F-4D97-AF65-F5344CB8AC3E}">
        <p14:creationId xmlns:p14="http://schemas.microsoft.com/office/powerpoint/2010/main" val="15703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4482712-B939-A97B-FAAC-D20DDED5961F}"/>
              </a:ext>
            </a:extLst>
          </p:cNvPr>
          <p:cNvSpPr txBox="1"/>
          <p:nvPr/>
        </p:nvSpPr>
        <p:spPr>
          <a:xfrm>
            <a:off x="705580" y="206968"/>
            <a:ext cx="4958409" cy="461665"/>
          </a:xfrm>
          <a:prstGeom prst="rect">
            <a:avLst/>
          </a:prstGeom>
          <a:noFill/>
        </p:spPr>
        <p:txBody>
          <a:bodyPr wrap="none" rtlCol="0">
            <a:spAutoFit/>
          </a:bodyPr>
          <a:lstStyle/>
          <a:p>
            <a:r>
              <a:rPr lang="fr-FR" sz="2400" b="1" dirty="0">
                <a:latin typeface="Montserrat" pitchFamily="2" charset="77"/>
              </a:rPr>
              <a:t>Avec </a:t>
            </a:r>
            <a:r>
              <a:rPr lang="fr-FR" sz="2400" b="1" dirty="0" err="1">
                <a:latin typeface="Montserrat" pitchFamily="2" charset="77"/>
              </a:rPr>
              <a:t>scaling</a:t>
            </a:r>
            <a:r>
              <a:rPr lang="fr-FR" sz="2400" b="1" dirty="0">
                <a:latin typeface="Montserrat" pitchFamily="2" charset="77"/>
              </a:rPr>
              <a:t>, sans les </a:t>
            </a:r>
            <a:r>
              <a:rPr lang="fr-FR" sz="2400" b="1" dirty="0" err="1">
                <a:latin typeface="Montserrat" pitchFamily="2" charset="77"/>
              </a:rPr>
              <a:t>outliers</a:t>
            </a:r>
            <a:endParaRPr lang="fr-FR" sz="2400" b="1" dirty="0">
              <a:latin typeface="Montserrat" pitchFamily="2" charset="77"/>
            </a:endParaRPr>
          </a:p>
        </p:txBody>
      </p:sp>
      <p:pic>
        <p:nvPicPr>
          <p:cNvPr id="1028" name="Picture 4">
            <a:extLst>
              <a:ext uri="{FF2B5EF4-FFF2-40B4-BE49-F238E27FC236}">
                <a16:creationId xmlns:a16="http://schemas.microsoft.com/office/drawing/2014/main" id="{6289726E-B52C-3261-8CEA-6720D2222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94" y="842837"/>
            <a:ext cx="2503874" cy="18779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B70204-086C-2C8A-0512-D34479EF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18" y="2894946"/>
            <a:ext cx="4082457" cy="39270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FF76C57-39D3-C20A-F0BC-539544AC6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293" y="3622657"/>
            <a:ext cx="3446392" cy="27341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D4BE54F-E3B0-A207-D014-CED63B44C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819" y="622432"/>
            <a:ext cx="8061443" cy="23187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BAFA17C-CEAF-80A1-FB34-700A2EA255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4933" y="3283888"/>
            <a:ext cx="3780721" cy="307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58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B231AA4-E4BA-E42F-8F4D-890E4C864E41}"/>
              </a:ext>
            </a:extLst>
          </p:cNvPr>
          <p:cNvSpPr txBox="1"/>
          <p:nvPr/>
        </p:nvSpPr>
        <p:spPr>
          <a:xfrm>
            <a:off x="1200150" y="440871"/>
            <a:ext cx="2646750" cy="369332"/>
          </a:xfrm>
          <a:prstGeom prst="rect">
            <a:avLst/>
          </a:prstGeom>
          <a:noFill/>
        </p:spPr>
        <p:txBody>
          <a:bodyPr wrap="none" rtlCol="0">
            <a:spAutoFit/>
          </a:bodyPr>
          <a:lstStyle/>
          <a:p>
            <a:r>
              <a:rPr lang="fr-FR" dirty="0"/>
              <a:t>Sans </a:t>
            </a:r>
            <a:r>
              <a:rPr lang="fr-FR" dirty="0" err="1"/>
              <a:t>Scaling</a:t>
            </a:r>
            <a:r>
              <a:rPr lang="fr-FR" dirty="0"/>
              <a:t>, Sans </a:t>
            </a:r>
            <a:r>
              <a:rPr lang="fr-FR" dirty="0" err="1"/>
              <a:t>Outliers</a:t>
            </a:r>
            <a:endParaRPr lang="fr-FR" dirty="0"/>
          </a:p>
        </p:txBody>
      </p:sp>
      <p:pic>
        <p:nvPicPr>
          <p:cNvPr id="2052" name="Picture 4">
            <a:extLst>
              <a:ext uri="{FF2B5EF4-FFF2-40B4-BE49-F238E27FC236}">
                <a16:creationId xmlns:a16="http://schemas.microsoft.com/office/drawing/2014/main" id="{A860CB59-B95B-249C-1BA3-41957859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24" y="906448"/>
            <a:ext cx="2486108" cy="18645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C2E2A53-7CE0-8B9E-1AD8-E33C95DB5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72" y="2867274"/>
            <a:ext cx="4074334" cy="393937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C839AE6-98EC-11D4-FE2B-22EF5416C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937" y="3665551"/>
            <a:ext cx="3197388" cy="253663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376FB1-A75D-47C1-932F-7202AB681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606" y="805220"/>
            <a:ext cx="7169115" cy="206205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BE39393-2583-063C-6DB4-D938D9AFCF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7191" y="3172352"/>
            <a:ext cx="4091451" cy="328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74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273017-3B64-D0AE-9FC7-2C03146F96CE}"/>
              </a:ext>
            </a:extLst>
          </p:cNvPr>
          <p:cNvSpPr txBox="1"/>
          <p:nvPr/>
        </p:nvSpPr>
        <p:spPr>
          <a:xfrm>
            <a:off x="802141" y="476641"/>
            <a:ext cx="6094638" cy="369332"/>
          </a:xfrm>
          <a:prstGeom prst="rect">
            <a:avLst/>
          </a:prstGeom>
          <a:noFill/>
        </p:spPr>
        <p:txBody>
          <a:bodyPr wrap="square">
            <a:spAutoFit/>
          </a:bodyPr>
          <a:lstStyle/>
          <a:p>
            <a:pPr algn="l"/>
            <a:r>
              <a:rPr lang="fr-FR" b="1" i="0" u="none" strike="noStrike" dirty="0">
                <a:solidFill>
                  <a:srgbClr val="000000"/>
                </a:solidFill>
                <a:effectLst/>
                <a:latin typeface="Helvetica Neue" panose="02000503000000020004" pitchFamily="2" charset="0"/>
              </a:rPr>
              <a:t>Avec </a:t>
            </a:r>
            <a:r>
              <a:rPr lang="fr-FR" b="1" i="0" u="none" strike="noStrike" dirty="0" err="1">
                <a:solidFill>
                  <a:srgbClr val="000000"/>
                </a:solidFill>
                <a:effectLst/>
                <a:latin typeface="Helvetica Neue" panose="02000503000000020004" pitchFamily="2" charset="0"/>
              </a:rPr>
              <a:t>Scaling</a:t>
            </a:r>
            <a:r>
              <a:rPr lang="fr-FR" b="1" i="0" u="none" strike="noStrike" dirty="0">
                <a:solidFill>
                  <a:srgbClr val="000000"/>
                </a:solidFill>
                <a:effectLst/>
                <a:latin typeface="Helvetica Neue" panose="02000503000000020004" pitchFamily="2" charset="0"/>
              </a:rPr>
              <a:t>, avec </a:t>
            </a:r>
            <a:r>
              <a:rPr lang="fr-FR" b="1" i="0" u="none" strike="noStrike" dirty="0" err="1">
                <a:solidFill>
                  <a:srgbClr val="000000"/>
                </a:solidFill>
                <a:effectLst/>
                <a:latin typeface="Helvetica Neue" panose="02000503000000020004" pitchFamily="2" charset="0"/>
              </a:rPr>
              <a:t>ouliers</a:t>
            </a:r>
            <a:endParaRPr lang="fr-FR" b="1" i="0" u="none" strike="noStrike" dirty="0">
              <a:solidFill>
                <a:srgbClr val="000000"/>
              </a:solidFill>
              <a:effectLst/>
              <a:latin typeface="Helvetica Neue" panose="02000503000000020004" pitchFamily="2" charset="0"/>
            </a:endParaRPr>
          </a:p>
        </p:txBody>
      </p:sp>
      <p:pic>
        <p:nvPicPr>
          <p:cNvPr id="3076" name="Picture 4">
            <a:extLst>
              <a:ext uri="{FF2B5EF4-FFF2-40B4-BE49-F238E27FC236}">
                <a16:creationId xmlns:a16="http://schemas.microsoft.com/office/drawing/2014/main" id="{E85F744F-67FB-BD8D-53E0-3E25BF6C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84" y="935845"/>
            <a:ext cx="2936112" cy="22577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4B63EDA-DB19-817C-2B1C-F3195DB38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3283468"/>
            <a:ext cx="3429124" cy="339221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42F15FA-F663-1AB9-6DB0-A5CB6CF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675" y="4031311"/>
            <a:ext cx="3135297" cy="25227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78D8570-79BE-0770-2839-D53FAC9371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817" y="800132"/>
            <a:ext cx="8477553"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ADCE482-43A0-B91F-D413-D7907B39C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7981" y="3429000"/>
            <a:ext cx="40862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8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C85C251-C722-AC68-BF86-5FBCC1DDE85F}"/>
              </a:ext>
            </a:extLst>
          </p:cNvPr>
          <p:cNvSpPr txBox="1"/>
          <p:nvPr/>
        </p:nvSpPr>
        <p:spPr>
          <a:xfrm>
            <a:off x="1289958" y="432707"/>
            <a:ext cx="2585708" cy="369332"/>
          </a:xfrm>
          <a:prstGeom prst="rect">
            <a:avLst/>
          </a:prstGeom>
          <a:noFill/>
        </p:spPr>
        <p:txBody>
          <a:bodyPr wrap="none" rtlCol="0">
            <a:spAutoFit/>
          </a:bodyPr>
          <a:lstStyle/>
          <a:p>
            <a:r>
              <a:rPr lang="fr-FR" dirty="0"/>
              <a:t>Sans </a:t>
            </a:r>
            <a:r>
              <a:rPr lang="fr-FR" dirty="0" err="1"/>
              <a:t>Scaling</a:t>
            </a:r>
            <a:r>
              <a:rPr lang="fr-FR" dirty="0"/>
              <a:t>, Avec </a:t>
            </a:r>
            <a:r>
              <a:rPr lang="fr-FR" dirty="0" err="1"/>
              <a:t>Ouliers</a:t>
            </a:r>
            <a:endParaRPr lang="fr-FR" dirty="0"/>
          </a:p>
        </p:txBody>
      </p:sp>
      <p:pic>
        <p:nvPicPr>
          <p:cNvPr id="4100" name="Picture 4">
            <a:extLst>
              <a:ext uri="{FF2B5EF4-FFF2-40B4-BE49-F238E27FC236}">
                <a16:creationId xmlns:a16="http://schemas.microsoft.com/office/drawing/2014/main" id="{D50A7944-210B-62CC-BC66-3E1FDE6AE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8" y="1031824"/>
            <a:ext cx="2965679" cy="22242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098609-B7DC-8239-C2BF-81410E7B5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80" y="3429000"/>
            <a:ext cx="3177547" cy="318491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6C0ADED-ED31-C3FD-B0EC-9C2031916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261" y="3760967"/>
            <a:ext cx="3738603" cy="296600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706B712-5874-A03E-2085-B27238AB8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5666" y="969048"/>
            <a:ext cx="7951304" cy="228703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69915D0-5C41-B40D-AC62-9336F5A1F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1494" y="3601918"/>
            <a:ext cx="3995476" cy="320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2825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7246</TotalTime>
  <Words>257</Words>
  <Application>Microsoft Macintosh PowerPoint</Application>
  <PresentationFormat>Grand écran</PresentationFormat>
  <Paragraphs>40</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Helvetica Neue</vt:lpstr>
      <vt:lpstr>Montserrat</vt:lpstr>
      <vt:lpstr>Thème Office</vt:lpstr>
      <vt:lpstr>Session du 31/03/2023</vt:lpstr>
      <vt:lpstr>Présentation PowerPoint</vt:lpstr>
      <vt:lpstr>Présentation PowerPoint</vt:lpstr>
      <vt:lpstr>Présentation PowerPoint</vt:lpstr>
      <vt:lpstr>Version Intiniale</vt:lpstr>
      <vt:lpstr>Présentation PowerPoint</vt:lpstr>
      <vt:lpstr>Présentation PowerPoint</vt:lpstr>
      <vt:lpstr>Présentation PowerPoint</vt:lpstr>
      <vt:lpstr>Présentation PowerPoint</vt:lpstr>
      <vt:lpstr>Nouvelle version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1</cp:revision>
  <dcterms:created xsi:type="dcterms:W3CDTF">2023-03-31T07:17:09Z</dcterms:created>
  <dcterms:modified xsi:type="dcterms:W3CDTF">2023-04-05T08:05:51Z</dcterms:modified>
</cp:coreProperties>
</file>