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>
      <p:cViewPr varScale="1">
        <p:scale>
          <a:sx n="117" d="100"/>
          <a:sy n="117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6217E-0185-C29D-1F61-93D3C5D4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86BC41-8931-8481-20C4-C5FBD81F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99B0-4B2C-CB55-8AFF-0650DF03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1BDE1-4873-CA3B-3B96-DAA80D60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7127B-2E56-30AD-4CA1-21C9B31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8C154-1D67-1172-E0F2-3E753AA2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66AC3F-4F11-6EDF-6F30-B6B6C07AA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91355-9555-C05E-9879-5E4AB3A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2CE14-4244-4D57-59EC-628EC768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16868-3D48-70E8-D0F0-4B54F17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7B9EF6-6DAE-A647-C9ED-E089A864E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41BF0-7365-7C79-9BB5-07B6AD77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CAD061-0792-EFB0-B1CD-E3A4A85A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1A10D-E963-5196-4BAD-922E97B3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0ACA1-B742-5C84-5BFA-A6A84FEB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96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5E13B-CE78-BC9A-8FA5-CEA0BEF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AD13D-0823-C2A1-B97D-4488CF95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1B1A4-6CB4-6B0B-991F-D1FD4510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8E936-960E-D47A-27A6-395CF02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DFA5-E34D-4B85-E3F0-2D13A90B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7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0036F-3E7E-4E26-F606-A3DFE807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ED9ED4-69D0-6D3E-CE33-44C86559A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15259A-AD6D-9FF9-5D16-2E4AEEBC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812AC-50DC-DD3B-EA1F-FBE7114D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8F146-6427-81D9-931E-9612A773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F65EA-D373-2636-5F1C-A9648EE8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8ED59-FD98-3BD9-7AFF-3D1564F7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2085FC-B713-8053-DEAB-FC2B2CFD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F485EC-0805-5681-3E5C-47932EA8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58DBEC-B300-BA4A-303B-C2F3BBC3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C326ED-8E54-D2AE-63C7-1E154EFA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27C51-6D19-E1A4-F8FE-A0B5BB3A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05D9A5-B990-EDE7-9472-44C0FE9F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B57AF3-A07B-6180-3BF0-A229D56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90D615-A5A6-83B3-029B-6B504F84D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E4EF4F-2558-2548-E6D8-148D5B3C3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2C55FC-336F-D7FE-9BAD-09CD4C34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667E68-77BC-2D74-4DC4-20F83BB6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DB2159-58B7-8828-5DB3-F60AF180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5B267-AB29-8F52-B2F4-6B021BA5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55C9D9-090C-EEB4-CA21-E46BC9DE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492B0D-30F8-8F2B-392B-571E08F6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48E3F-A638-72A9-40EA-AD5F7E7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63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D421DE-89D0-C165-296C-D9E3D6B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8ECEFD-E21A-444C-216B-463FB63B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A8E958-B292-7C9E-B950-84D21DFF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7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EE9D1-7FDB-1E73-8E0C-0A2D5823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38C8D-6FAE-829C-BFD5-D5A3180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61BBF5-63FE-B0F2-146A-3AECD83FB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9941A-7FCB-D2A0-094A-2FED52CC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0EB23-4E9B-0989-7956-58F886C2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37F330-D683-B9B7-C685-1DEF2EC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4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B527C-E701-F243-78C7-72D2273C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7180E3-C571-D03D-E512-33DFFDD22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B40B84-A561-9A92-2E6A-AE8C5685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3D4B8D-6B38-7178-86E5-78D0996A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FB00F4-9AD2-1C3A-0210-7CC4A6DB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0224FB-14F2-916A-204D-D56D0FCA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41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4154AA-4574-1B06-154E-630E8C85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C9007-2E6A-4041-4316-80A3C387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1D26B9-87E6-501F-50C7-EB8790F3A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EA5E-8504-2F42-B2D5-D47626F29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DC635-87D3-DC05-BDEA-B26F7A689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45DD8-8D84-2E23-42A0-69BFBF2CB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585E-F427-CE4A-BFA2-223B1C980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4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D17FE31-7F3F-96E2-1023-898DB62AF207}"/>
              </a:ext>
            </a:extLst>
          </p:cNvPr>
          <p:cNvSpPr txBox="1"/>
          <p:nvPr/>
        </p:nvSpPr>
        <p:spPr>
          <a:xfrm>
            <a:off x="3048000" y="3358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scaller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 </a:t>
            </a:r>
            <a:endParaRPr lang="fr-FR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robust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 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scaller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standard 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scaller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, </a:t>
            </a:r>
            <a:endParaRPr lang="fr-FR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essayer de les 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comprendres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 </a:t>
            </a:r>
            <a:endParaRPr lang="fr-FR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dans une première itération faire sans 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scaller</a:t>
            </a:r>
            <a:endParaRPr lang="fr-FR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/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Iération</a:t>
            </a:r>
            <a:endParaRPr lang="fr-FR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/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choix des variables -&gt; 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nettoyer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--&gt; analyse uni varié --&gt; analyse bi varié (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heatmap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, test) --&gt; 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scaller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 -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-&gt; 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kmean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/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dendo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 (groupe) 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--&gt; 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ACP pour comprendre les groupes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+ box plot + centriole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/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Obtenir un modèle qui permet d'avoir un groupe bien définie et qui intéressant pour l'entreprise. Une fiche d'identité clair par groupe de pays.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comprendre comment le K 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mean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/ font pour créer des groupes  (centriole)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comprendre comment choisir les nombres de groupes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comprendre les 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scaller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/ log (faire un avant / après visuel)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comprendre ACP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éboulie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 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cercle des 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corr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projection des individus 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9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3B239CB-6548-C854-98CE-8CAE105380F6}"/>
              </a:ext>
            </a:extLst>
          </p:cNvPr>
          <p:cNvSpPr txBox="1"/>
          <p:nvPr/>
        </p:nvSpPr>
        <p:spPr>
          <a:xfrm>
            <a:off x="2841171" y="663591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faire une première itération avec peu de variable même si à la fin il en faudra une 20aine pertinente</a:t>
            </a:r>
            <a:endParaRPr lang="fr-FR" sz="1400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penser le notebook comme un tout qui se relancer à l'infinie en fonction des choix de modeling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automatiser y compris le choix des groupes optimal (PCA et pour le </a:t>
            </a:r>
            <a:r>
              <a:rPr lang="fr-FR" sz="1400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kmean</a:t>
            </a: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)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transformation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transformer des variables: </a:t>
            </a:r>
            <a:r>
              <a:rPr lang="fr-FR" sz="1400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scaller</a:t>
            </a: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, log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nouvelle variable : ration, croissance, </a:t>
            </a:r>
            <a:r>
              <a:rPr lang="fr-FR" sz="1400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ect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enlever des variables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enlever des lignes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Trouver la bonne combinaison qui donne des groupes intéressant pour l'analyse, et que un des groupes est une "fiche d'identité"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/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Notebook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installer des extensions : table of content, variable </a:t>
            </a:r>
            <a:r>
              <a:rPr lang="fr-FR" sz="1400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inspector</a:t>
            </a:r>
            <a:endParaRPr lang="fr-FR" sz="1400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markdown</a:t>
            </a: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-- &gt; il faut faire introduction, développement, conclusion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faire un fichier .</a:t>
            </a:r>
            <a:r>
              <a:rPr lang="fr-FR" sz="1400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py</a:t>
            </a:r>
            <a:r>
              <a:rPr lang="fr-FR" sz="1400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 </a:t>
            </a:r>
            <a:r>
              <a:rPr lang="fr-FR" sz="1400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mesfunction</a:t>
            </a:r>
            <a:endParaRPr lang="fr-FR" sz="1400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bonne pratique : 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toujours le même typage dans le nom des variables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mettre en dur les librairie au départ </a:t>
            </a:r>
            <a:endParaRPr lang="fr-FR" sz="1400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600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996A988-0161-C3D8-AEA7-ACE8A85DEF40}"/>
              </a:ext>
            </a:extLst>
          </p:cNvPr>
          <p:cNvSpPr txBox="1"/>
          <p:nvPr/>
        </p:nvSpPr>
        <p:spPr>
          <a:xfrm>
            <a:off x="3049859" y="2690336"/>
            <a:ext cx="6099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rajouter les box plot par groupe par colonne en analyse exploratoire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heat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map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des corrélations 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centroid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 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/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Avant / après des 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scaller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pour visualiser leur effet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45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CCD8813-AEB8-5BFE-6C0F-306557B85940}"/>
              </a:ext>
            </a:extLst>
          </p:cNvPr>
          <p:cNvSpPr txBox="1"/>
          <p:nvPr/>
        </p:nvSpPr>
        <p:spPr>
          <a:xfrm>
            <a:off x="3048000" y="241551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utiliser la force  des fonctions pour maintenant trouver le paramétrage idéal pour le projet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faire le log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box plot, z score</a:t>
            </a:r>
            <a:endParaRPr lang="fr-FR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fr-FR" b="1" i="0" u="none" strike="noStrike" dirty="0" err="1">
                <a:solidFill>
                  <a:srgbClr val="00B050"/>
                </a:solidFill>
                <a:effectLst/>
                <a:latin typeface="Montserrat" pitchFamily="2" charset="77"/>
              </a:rPr>
              <a:t>scalling</a:t>
            </a:r>
            <a:r>
              <a:rPr lang="fr-FR" b="1" i="0" u="none" strike="noStrike" dirty="0">
                <a:solidFill>
                  <a:srgbClr val="00B050"/>
                </a:solidFill>
                <a:effectLst/>
                <a:latin typeface="Montserrat" pitchFamily="2" charset="77"/>
              </a:rPr>
              <a:t> le faire lors de l'exploration / nettoyage et faire un avant après</a:t>
            </a:r>
            <a:endParaRPr lang="fr-FR" b="0" i="0" u="none" strike="noStrike" dirty="0">
              <a:solidFill>
                <a:srgbClr val="00B05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box plot par groupe </a:t>
            </a:r>
            <a:endParaRPr lang="fr-FR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1722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336</Words>
  <Application>Microsoft Macintosh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2023-03-15T14:55:49Z</dcterms:created>
  <dcterms:modified xsi:type="dcterms:W3CDTF">2023-04-03T08:07:15Z</dcterms:modified>
</cp:coreProperties>
</file>