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708"/>
  </p:normalViewPr>
  <p:slideViewPr>
    <p:cSldViewPr snapToGrid="0">
      <p:cViewPr varScale="1">
        <p:scale>
          <a:sx n="99" d="100"/>
          <a:sy n="99" d="100"/>
        </p:scale>
        <p:origin x="2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A30E8D-75FF-7189-F25C-BFAE57E05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F02028-E371-DCE7-DD86-A129CA32B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37E219-05C9-5548-8869-A2C1E7929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39CB-7342-AE40-9B7F-CAA9EFCE0D6E}" type="datetimeFigureOut">
              <a:rPr lang="fr-FR" smtClean="0"/>
              <a:t>16/11/2024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6DD2E2-034E-26F1-F4BC-F1861D95C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66AF7D-0C4A-4AA0-E757-EEFAB1593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DAE5-8E6F-3841-847E-C4B822CAFF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948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3AB184-6DF1-B635-78FD-254D9C07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80F868C-352D-F8FC-4467-8064C6DA7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995B5F-AF31-6A51-5B14-964C17BED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39CB-7342-AE40-9B7F-CAA9EFCE0D6E}" type="datetimeFigureOut">
              <a:rPr lang="fr-FR" smtClean="0"/>
              <a:t>16/11/2024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9A5E24-6B03-162C-82E9-E7B61444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1534BC-86BB-42EF-DD8E-6249B8F4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DAE5-8E6F-3841-847E-C4B822CAFF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6238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B1647A3-168F-852D-574A-708311D12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8B417EB-AB84-D7C0-B391-3ED600B84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74D202-353B-BC4F-F943-3FC7CB294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39CB-7342-AE40-9B7F-CAA9EFCE0D6E}" type="datetimeFigureOut">
              <a:rPr lang="fr-FR" smtClean="0"/>
              <a:t>16/11/2024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4CDBD9-5FB3-AE1D-3ADD-AA3E5D357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DFD5C5-77C3-2ACB-357D-D6E8639E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DAE5-8E6F-3841-847E-C4B822CAFF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97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58B96D-FEF4-85F2-9504-C51C4B014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3E93D1-DB5E-1E82-BEF5-E331F0978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0CEB0E-9E7E-FC42-00ED-E971AB4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39CB-7342-AE40-9B7F-CAA9EFCE0D6E}" type="datetimeFigureOut">
              <a:rPr lang="fr-FR" smtClean="0"/>
              <a:t>16/11/2024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2F17CC-9F2D-24FC-FA2E-6160F15C8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ECF111-2E4B-9400-BF67-D08D7714F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DAE5-8E6F-3841-847E-C4B822CAFF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358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EFCC85-CF68-0878-18B7-73BA7BAF0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7B48B8-C37E-B9E5-BD97-E87DDBCF6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9C400D-533A-E0F2-AD12-9D1BC36AF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39CB-7342-AE40-9B7F-CAA9EFCE0D6E}" type="datetimeFigureOut">
              <a:rPr lang="fr-FR" smtClean="0"/>
              <a:t>16/11/2024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ACC148-A8E1-AB62-C88E-DFD5C1A86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ABCDDC-63BC-4C02-4BD6-3FC76420A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DAE5-8E6F-3841-847E-C4B822CAFF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331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EE913B-4178-57AD-0166-2AA04EE1D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1EDCFE-BB86-827C-6586-3096FD40E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62BBBD-C4F8-250E-A6CF-2A0C2D4C4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00A10F-571B-DB16-0494-3EC27C460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39CB-7342-AE40-9B7F-CAA9EFCE0D6E}" type="datetimeFigureOut">
              <a:rPr lang="fr-FR" smtClean="0"/>
              <a:t>16/11/2024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A6A2B7-73B5-C4D6-EB40-6CDD504A9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8C84DA-D588-F1F0-2CE6-22DD526C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DAE5-8E6F-3841-847E-C4B822CAFF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66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DF066A-3C60-FF31-9B69-FC7E3B6DF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602488-27E8-0824-9B9A-0AF0671D3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31BD620-C541-A152-72CA-5FFFFD3A2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5F8C17E-97E8-B043-F13D-CB19E228C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E763645-5E3B-0647-16D3-A5A7EC32E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573C32C-A3D1-4033-691E-B6FAD93C7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39CB-7342-AE40-9B7F-CAA9EFCE0D6E}" type="datetimeFigureOut">
              <a:rPr lang="fr-FR" smtClean="0"/>
              <a:t>16/11/2024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393D9CE-7D55-D0D8-B3BC-F21BCDC3C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3E52A0D-C633-1CAB-8995-1003D48E9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DAE5-8E6F-3841-847E-C4B822CAFF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904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060B66-F11C-5501-A531-0FE37B149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BC653EE-E003-6745-3FA4-2E53220D6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39CB-7342-AE40-9B7F-CAA9EFCE0D6E}" type="datetimeFigureOut">
              <a:rPr lang="fr-FR" smtClean="0"/>
              <a:t>16/11/2024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02D7ACA-F176-25B3-15C3-B21ED060B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FDF80A-1BD2-6807-0459-4301E39C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DAE5-8E6F-3841-847E-C4B822CAFF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859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D030C8F-C03E-DDFF-DAE1-91820A16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39CB-7342-AE40-9B7F-CAA9EFCE0D6E}" type="datetimeFigureOut">
              <a:rPr lang="fr-FR" smtClean="0"/>
              <a:t>16/11/2024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34CA550-B09A-24F8-CC04-F042977A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EE1244-00C3-B4BA-402C-5D9B677A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DAE5-8E6F-3841-847E-C4B822CAFF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595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ACB1EC-AB5F-01C3-B466-1EA60BD3E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0B0B61-97CE-9088-76F4-3780EE381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DEF12C-D9A3-5E23-CFA7-15720C365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4C1052-8D19-60AA-CDB8-C65A5586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39CB-7342-AE40-9B7F-CAA9EFCE0D6E}" type="datetimeFigureOut">
              <a:rPr lang="fr-FR" smtClean="0"/>
              <a:t>16/11/2024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D54524-A344-1B86-5181-6F5C5BE7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59554C-4AE1-3CF7-3D8F-7C484562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DAE5-8E6F-3841-847E-C4B822CAFF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1283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212074-2FBD-27F6-5B31-FA84E073A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6C90C14-6C39-CB7A-2F9E-492DC6714A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310452-5934-A8D9-C132-FF0AAF296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07B839-64E4-2789-E6F6-D53EF5391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39CB-7342-AE40-9B7F-CAA9EFCE0D6E}" type="datetimeFigureOut">
              <a:rPr lang="fr-FR" smtClean="0"/>
              <a:t>16/11/2024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CCF6A8-FE1C-1338-82CB-E84F95C41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D29A0E-3399-FAD3-CF45-7F815F16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DAE5-8E6F-3841-847E-C4B822CAFF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77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65B392A-F44A-D4AC-B42B-0FD66AA96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A4F974-ABA1-5D9A-AA8D-537C57631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1598E0-AA0B-30D2-28E2-33AA509C1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3D39CB-7342-AE40-9B7F-CAA9EFCE0D6E}" type="datetimeFigureOut">
              <a:rPr lang="fr-FR" smtClean="0"/>
              <a:t>16/11/2024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366422-EF36-7597-826B-7D90CAAAF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A57F34-4085-8BBB-7B82-0EE98FDFC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C1DAE5-8E6F-3841-847E-C4B822CAFF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39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64E1A8E-C988-B8D3-67B5-30405FBC6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95" y="0"/>
            <a:ext cx="6905791" cy="6858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52C8CD5-6A5B-10CF-FBDD-77B5E58E2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592" y="-440758"/>
            <a:ext cx="7772400" cy="44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9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B416986-0F3F-2232-33E1-6282284B8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62484"/>
            <a:ext cx="7772400" cy="273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53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C657DF4-58D9-5D10-D6F2-D5B0D28DD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400726"/>
            <a:ext cx="7772400" cy="205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121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0</Words>
  <Application>Microsoft Macintosh PowerPoint</Application>
  <PresentationFormat>Grand écran</PresentationFormat>
  <Paragraphs>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3</cp:revision>
  <dcterms:created xsi:type="dcterms:W3CDTF">2024-11-03T12:16:34Z</dcterms:created>
  <dcterms:modified xsi:type="dcterms:W3CDTF">2024-11-16T12:52:47Z</dcterms:modified>
</cp:coreProperties>
</file>