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A30E8D-75FF-7189-F25C-BFAE57E05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F02028-E371-DCE7-DD86-A129CA32B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37E219-05C9-5548-8869-A2C1E792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9CB-7342-AE40-9B7F-CAA9EFCE0D6E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6DD2E2-034E-26F1-F4BC-F1861D95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66AF7D-0C4A-4AA0-E757-EEFAB159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DAE5-8E6F-3841-847E-C4B822CAF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94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AB184-6DF1-B635-78FD-254D9C07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0F868C-352D-F8FC-4467-8064C6DA7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995B5F-AF31-6A51-5B14-964C17BE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9CB-7342-AE40-9B7F-CAA9EFCE0D6E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9A5E24-6B03-162C-82E9-E7B61444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1534BC-86BB-42EF-DD8E-6249B8F4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DAE5-8E6F-3841-847E-C4B822CAF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23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1647A3-168F-852D-574A-708311D12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B417EB-AB84-D7C0-B391-3ED600B84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4D202-353B-BC4F-F943-3FC7CB29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9CB-7342-AE40-9B7F-CAA9EFCE0D6E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4CDBD9-5FB3-AE1D-3ADD-AA3E5D35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DFD5C5-77C3-2ACB-357D-D6E8639E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DAE5-8E6F-3841-847E-C4B822CAF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97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8B96D-FEF4-85F2-9504-C51C4B01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3E93D1-DB5E-1E82-BEF5-E331F097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0CEB0E-9E7E-FC42-00ED-E971AB4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9CB-7342-AE40-9B7F-CAA9EFCE0D6E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2F17CC-9F2D-24FC-FA2E-6160F15C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ECF111-2E4B-9400-BF67-D08D7714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DAE5-8E6F-3841-847E-C4B822CAF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58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FCC85-CF68-0878-18B7-73BA7BAF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7B48B8-C37E-B9E5-BD97-E87DDBCF6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C400D-533A-E0F2-AD12-9D1BC36A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9CB-7342-AE40-9B7F-CAA9EFCE0D6E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ACC148-A8E1-AB62-C88E-DFD5C1A8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ABCDDC-63BC-4C02-4BD6-3FC76420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DAE5-8E6F-3841-847E-C4B822CAF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31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E913B-4178-57AD-0166-2AA04EE1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1EDCFE-BB86-827C-6586-3096FD40E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62BBBD-C4F8-250E-A6CF-2A0C2D4C4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00A10F-571B-DB16-0494-3EC27C46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9CB-7342-AE40-9B7F-CAA9EFCE0D6E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A6A2B7-73B5-C4D6-EB40-6CDD504A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8C84DA-D588-F1F0-2CE6-22DD526C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DAE5-8E6F-3841-847E-C4B822CAF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66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F066A-3C60-FF31-9B69-FC7E3B6D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602488-27E8-0824-9B9A-0AF0671D3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1BD620-C541-A152-72CA-5FFFFD3A2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F8C17E-97E8-B043-F13D-CB19E228C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763645-5E3B-0647-16D3-A5A7EC32E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573C32C-A3D1-4033-691E-B6FAD93C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9CB-7342-AE40-9B7F-CAA9EFCE0D6E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93D9CE-7D55-D0D8-B3BC-F21BCDC3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3E52A0D-C633-1CAB-8995-1003D48E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DAE5-8E6F-3841-847E-C4B822CAF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04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60B66-F11C-5501-A531-0FE37B14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C653EE-E003-6745-3FA4-2E53220D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9CB-7342-AE40-9B7F-CAA9EFCE0D6E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2D7ACA-F176-25B3-15C3-B21ED060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FDF80A-1BD2-6807-0459-4301E39C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DAE5-8E6F-3841-847E-C4B822CAF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85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030C8F-C03E-DDFF-DAE1-91820A16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9CB-7342-AE40-9B7F-CAA9EFCE0D6E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4CA550-B09A-24F8-CC04-F042977A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EE1244-00C3-B4BA-402C-5D9B677A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DAE5-8E6F-3841-847E-C4B822CAF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95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CB1EC-AB5F-01C3-B466-1EA60BD3E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0B0B61-97CE-9088-76F4-3780EE381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DEF12C-D9A3-5E23-CFA7-15720C365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4C1052-8D19-60AA-CDB8-C65A5586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9CB-7342-AE40-9B7F-CAA9EFCE0D6E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D54524-A344-1B86-5181-6F5C5BE7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59554C-4AE1-3CF7-3D8F-7C484562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DAE5-8E6F-3841-847E-C4B822CAF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28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12074-2FBD-27F6-5B31-FA84E073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C90C14-6C39-CB7A-2F9E-492DC6714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310452-5934-A8D9-C132-FF0AAF296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07B839-64E4-2789-E6F6-D53EF539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39CB-7342-AE40-9B7F-CAA9EFCE0D6E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CCF6A8-FE1C-1338-82CB-E84F95C4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D29A0E-3399-FAD3-CF45-7F815F16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1DAE5-8E6F-3841-847E-C4B822CAF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77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5B392A-F44A-D4AC-B42B-0FD66AA9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A4F974-ABA1-5D9A-AA8D-537C57631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1598E0-AA0B-30D2-28E2-33AA509C1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3D39CB-7342-AE40-9B7F-CAA9EFCE0D6E}" type="datetimeFigureOut">
              <a:rPr lang="fr-FR" smtClean="0"/>
              <a:t>03/11/2024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366422-EF36-7597-826B-7D90CAAAF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A57F34-4085-8BBB-7B82-0EE98FDFC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1DAE5-8E6F-3841-847E-C4B822CAFF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39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64E1A8E-C988-B8D3-67B5-30405FBC6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5" y="0"/>
            <a:ext cx="6905791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52C8CD5-6A5B-10CF-FBDD-77B5E58E2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592" y="-440758"/>
            <a:ext cx="7772400" cy="44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949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2024-11-03T12:16:34Z</dcterms:created>
  <dcterms:modified xsi:type="dcterms:W3CDTF">2024-11-03T17:40:29Z</dcterms:modified>
</cp:coreProperties>
</file>