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AEFC4B-A289-F6C8-2C9F-C6F1EEDA2EF8}" v="47" dt="2024-04-29T15:55:12.9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929997" y="4497300"/>
            <a:ext cx="8811455"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 SEBASTIN NAVEEN KUMAR GE   </a:t>
            </a:r>
            <a:r>
              <a:rPr lang="en-US" sz="2000" b="1" dirty="0">
                <a:solidFill>
                  <a:schemeClr val="accent1">
                    <a:lumMod val="75000"/>
                  </a:schemeClr>
                </a:solidFill>
                <a:latin typeface="Arial"/>
                <a:ea typeface="+mn-lt"/>
                <a:cs typeface="Arial"/>
              </a:rPr>
              <a:t>922121114024</a:t>
            </a:r>
            <a:r>
              <a:rPr lang="en-US" sz="2000" b="1" dirty="0">
                <a:solidFill>
                  <a:schemeClr val="accent1">
                    <a:lumMod val="75000"/>
                  </a:schemeClr>
                </a:solidFill>
                <a:latin typeface="Arial"/>
                <a:cs typeface="Arial"/>
              </a:rPr>
              <a:t>   </a:t>
            </a:r>
          </a:p>
          <a:p>
            <a:r>
              <a:rPr lang="en-US" sz="2000" b="1" dirty="0">
                <a:solidFill>
                  <a:schemeClr val="accent1">
                    <a:lumMod val="75000"/>
                  </a:schemeClr>
                </a:solidFill>
                <a:latin typeface="Arial"/>
                <a:cs typeface="Arial"/>
              </a:rPr>
              <a:t> MECHANICAL ENGINEERING</a:t>
            </a:r>
            <a:endParaRPr lang="en-US" dirty="0">
              <a:solidFill>
                <a:schemeClr val="accent1">
                  <a:lumMod val="75000"/>
                </a:schemeClr>
              </a:solidFill>
            </a:endParaRPr>
          </a:p>
          <a:p>
            <a:r>
              <a:rPr lang="en-US" sz="2000" b="1" dirty="0">
                <a:solidFill>
                  <a:schemeClr val="accent1">
                    <a:lumMod val="75000"/>
                  </a:schemeClr>
                </a:solidFill>
                <a:latin typeface="Arial"/>
                <a:cs typeface="Arial"/>
              </a:rPr>
              <a:t> SSM Institute of Engineering and Technolgy </a:t>
            </a:r>
            <a:endParaRPr lang="en-US" dirty="0">
              <a:solidFill>
                <a:schemeClr val="accent1">
                  <a:lumMod val="75000"/>
                </a:schemeClr>
              </a:solidFil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104" y="2238380"/>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0866" y="2242042"/>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3037" y="2242142"/>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526</Words>
  <Application>Microsoft Office PowerPoint</Application>
  <PresentationFormat>Widescreen</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Pon Raj</cp:lastModifiedBy>
  <cp:revision>154</cp:revision>
  <dcterms:created xsi:type="dcterms:W3CDTF">2021-05-26T16:50:10Z</dcterms:created>
  <dcterms:modified xsi:type="dcterms:W3CDTF">2024-04-29T15:55:52Z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