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72801-CB38-4096-A856-48B9AB1F2AF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890064-624D-49FE-A914-94EB3284C1A6}">
      <dgm:prSet/>
      <dgm:spPr/>
      <dgm:t>
        <a:bodyPr/>
        <a:lstStyle/>
        <a:p>
          <a:r>
            <a:rPr lang="es-CL"/>
            <a:t>Contexto del proyecto.</a:t>
          </a:r>
          <a:endParaRPr lang="en-US"/>
        </a:p>
      </dgm:t>
    </dgm:pt>
    <dgm:pt modelId="{C841E603-50AB-402F-BF5B-C57AFDB0B055}" type="parTrans" cxnId="{54EF35B1-CCD3-4F3F-AE96-CEEE071E4BE0}">
      <dgm:prSet/>
      <dgm:spPr/>
      <dgm:t>
        <a:bodyPr/>
        <a:lstStyle/>
        <a:p>
          <a:endParaRPr lang="en-US"/>
        </a:p>
      </dgm:t>
    </dgm:pt>
    <dgm:pt modelId="{3D427E49-E6AE-4EDE-B96C-5DAD1B545073}" type="sibTrans" cxnId="{54EF35B1-CCD3-4F3F-AE96-CEEE071E4BE0}">
      <dgm:prSet/>
      <dgm:spPr/>
      <dgm:t>
        <a:bodyPr/>
        <a:lstStyle/>
        <a:p>
          <a:endParaRPr lang="en-US"/>
        </a:p>
      </dgm:t>
    </dgm:pt>
    <dgm:pt modelId="{898D4C8D-3E24-4425-A903-6918F47D5FBB}">
      <dgm:prSet/>
      <dgm:spPr/>
      <dgm:t>
        <a:bodyPr/>
        <a:lstStyle/>
        <a:p>
          <a:r>
            <a:rPr lang="es-CL"/>
            <a:t>Propósito y objetivos.</a:t>
          </a:r>
          <a:endParaRPr lang="en-US"/>
        </a:p>
      </dgm:t>
    </dgm:pt>
    <dgm:pt modelId="{B0CD7EBA-113E-443F-8AAF-8149E82F14C1}" type="parTrans" cxnId="{BBE63D69-9F99-4185-96A4-C6B49D537180}">
      <dgm:prSet/>
      <dgm:spPr/>
      <dgm:t>
        <a:bodyPr/>
        <a:lstStyle/>
        <a:p>
          <a:endParaRPr lang="en-US"/>
        </a:p>
      </dgm:t>
    </dgm:pt>
    <dgm:pt modelId="{6C5A64A9-F706-4220-955E-AD2B112518A0}" type="sibTrans" cxnId="{BBE63D69-9F99-4185-96A4-C6B49D537180}">
      <dgm:prSet/>
      <dgm:spPr/>
      <dgm:t>
        <a:bodyPr/>
        <a:lstStyle/>
        <a:p>
          <a:endParaRPr lang="en-US"/>
        </a:p>
      </dgm:t>
    </dgm:pt>
    <dgm:pt modelId="{2E5E40BD-B4D3-4140-AAE6-2715253157A9}">
      <dgm:prSet/>
      <dgm:spPr/>
      <dgm:t>
        <a:bodyPr/>
        <a:lstStyle/>
        <a:p>
          <a:r>
            <a:rPr lang="es-CL"/>
            <a:t>Metodología del trabajo.</a:t>
          </a:r>
          <a:endParaRPr lang="en-US"/>
        </a:p>
      </dgm:t>
    </dgm:pt>
    <dgm:pt modelId="{B6763576-83F0-45E2-A6F2-84EE46687020}" type="parTrans" cxnId="{8E31E7F1-1E96-4028-A92B-ED7AC0438726}">
      <dgm:prSet/>
      <dgm:spPr/>
      <dgm:t>
        <a:bodyPr/>
        <a:lstStyle/>
        <a:p>
          <a:endParaRPr lang="en-US"/>
        </a:p>
      </dgm:t>
    </dgm:pt>
    <dgm:pt modelId="{B59F4359-850A-4C39-AE06-F1AACC75CCA1}" type="sibTrans" cxnId="{8E31E7F1-1E96-4028-A92B-ED7AC0438726}">
      <dgm:prSet/>
      <dgm:spPr/>
      <dgm:t>
        <a:bodyPr/>
        <a:lstStyle/>
        <a:p>
          <a:endParaRPr lang="en-US"/>
        </a:p>
      </dgm:t>
    </dgm:pt>
    <dgm:pt modelId="{8BC9516A-57B4-453F-B2D6-DBE7BBB6A5C8}" type="pres">
      <dgm:prSet presAssocID="{FDC72801-CB38-4096-A856-48B9AB1F2AFF}" presName="linear" presStyleCnt="0">
        <dgm:presLayoutVars>
          <dgm:animLvl val="lvl"/>
          <dgm:resizeHandles val="exact"/>
        </dgm:presLayoutVars>
      </dgm:prSet>
      <dgm:spPr/>
    </dgm:pt>
    <dgm:pt modelId="{4DC6C471-3FBA-4908-9713-74EA6F03C3CE}" type="pres">
      <dgm:prSet presAssocID="{BF890064-624D-49FE-A914-94EB3284C1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3C1A9A-9A49-4FCA-A10B-08A5498E74D6}" type="pres">
      <dgm:prSet presAssocID="{3D427E49-E6AE-4EDE-B96C-5DAD1B545073}" presName="spacer" presStyleCnt="0"/>
      <dgm:spPr/>
    </dgm:pt>
    <dgm:pt modelId="{B7302CCD-2D43-49A1-998E-612CD74D3765}" type="pres">
      <dgm:prSet presAssocID="{898D4C8D-3E24-4425-A903-6918F47D5F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BDC94E-BED8-4028-9675-75405781A16E}" type="pres">
      <dgm:prSet presAssocID="{6C5A64A9-F706-4220-955E-AD2B112518A0}" presName="spacer" presStyleCnt="0"/>
      <dgm:spPr/>
    </dgm:pt>
    <dgm:pt modelId="{8F2F33BA-80DC-4D41-96F0-5B4C196B393D}" type="pres">
      <dgm:prSet presAssocID="{2E5E40BD-B4D3-4140-AAE6-2715253157A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26DD604-8B6A-4767-8CEF-18E2E50DC8A4}" type="presOf" srcId="{BF890064-624D-49FE-A914-94EB3284C1A6}" destId="{4DC6C471-3FBA-4908-9713-74EA6F03C3CE}" srcOrd="0" destOrd="0" presId="urn:microsoft.com/office/officeart/2005/8/layout/vList2"/>
    <dgm:cxn modelId="{82947313-7E39-496C-AA38-F1CFF724A775}" type="presOf" srcId="{2E5E40BD-B4D3-4140-AAE6-2715253157A9}" destId="{8F2F33BA-80DC-4D41-96F0-5B4C196B393D}" srcOrd="0" destOrd="0" presId="urn:microsoft.com/office/officeart/2005/8/layout/vList2"/>
    <dgm:cxn modelId="{BBE63D69-9F99-4185-96A4-C6B49D537180}" srcId="{FDC72801-CB38-4096-A856-48B9AB1F2AFF}" destId="{898D4C8D-3E24-4425-A903-6918F47D5FBB}" srcOrd="1" destOrd="0" parTransId="{B0CD7EBA-113E-443F-8AAF-8149E82F14C1}" sibTransId="{6C5A64A9-F706-4220-955E-AD2B112518A0}"/>
    <dgm:cxn modelId="{A4B5E486-2F62-4B01-94F7-C4390004F278}" type="presOf" srcId="{FDC72801-CB38-4096-A856-48B9AB1F2AFF}" destId="{8BC9516A-57B4-453F-B2D6-DBE7BBB6A5C8}" srcOrd="0" destOrd="0" presId="urn:microsoft.com/office/officeart/2005/8/layout/vList2"/>
    <dgm:cxn modelId="{54EF35B1-CCD3-4F3F-AE96-CEEE071E4BE0}" srcId="{FDC72801-CB38-4096-A856-48B9AB1F2AFF}" destId="{BF890064-624D-49FE-A914-94EB3284C1A6}" srcOrd="0" destOrd="0" parTransId="{C841E603-50AB-402F-BF5B-C57AFDB0B055}" sibTransId="{3D427E49-E6AE-4EDE-B96C-5DAD1B545073}"/>
    <dgm:cxn modelId="{6D54D5B3-5781-4C3F-934E-6905E9149D16}" type="presOf" srcId="{898D4C8D-3E24-4425-A903-6918F47D5FBB}" destId="{B7302CCD-2D43-49A1-998E-612CD74D3765}" srcOrd="0" destOrd="0" presId="urn:microsoft.com/office/officeart/2005/8/layout/vList2"/>
    <dgm:cxn modelId="{8E31E7F1-1E96-4028-A92B-ED7AC0438726}" srcId="{FDC72801-CB38-4096-A856-48B9AB1F2AFF}" destId="{2E5E40BD-B4D3-4140-AAE6-2715253157A9}" srcOrd="2" destOrd="0" parTransId="{B6763576-83F0-45E2-A6F2-84EE46687020}" sibTransId="{B59F4359-850A-4C39-AE06-F1AACC75CCA1}"/>
    <dgm:cxn modelId="{97F219BF-1E47-403A-8521-CBE34E8F7E1D}" type="presParOf" srcId="{8BC9516A-57B4-453F-B2D6-DBE7BBB6A5C8}" destId="{4DC6C471-3FBA-4908-9713-74EA6F03C3CE}" srcOrd="0" destOrd="0" presId="urn:microsoft.com/office/officeart/2005/8/layout/vList2"/>
    <dgm:cxn modelId="{0FC42CC3-7A20-43A1-8817-A300A97E4878}" type="presParOf" srcId="{8BC9516A-57B4-453F-B2D6-DBE7BBB6A5C8}" destId="{0D3C1A9A-9A49-4FCA-A10B-08A5498E74D6}" srcOrd="1" destOrd="0" presId="urn:microsoft.com/office/officeart/2005/8/layout/vList2"/>
    <dgm:cxn modelId="{E57630DA-DBFE-44C6-A814-666196B09C6F}" type="presParOf" srcId="{8BC9516A-57B4-453F-B2D6-DBE7BBB6A5C8}" destId="{B7302CCD-2D43-49A1-998E-612CD74D3765}" srcOrd="2" destOrd="0" presId="urn:microsoft.com/office/officeart/2005/8/layout/vList2"/>
    <dgm:cxn modelId="{8CDCA75C-2495-469F-9AC4-75EA4B109F0E}" type="presParOf" srcId="{8BC9516A-57B4-453F-B2D6-DBE7BBB6A5C8}" destId="{DFBDC94E-BED8-4028-9675-75405781A16E}" srcOrd="3" destOrd="0" presId="urn:microsoft.com/office/officeart/2005/8/layout/vList2"/>
    <dgm:cxn modelId="{DC6CFB5F-981D-4610-BF27-7C6EE1D4952D}" type="presParOf" srcId="{8BC9516A-57B4-453F-B2D6-DBE7BBB6A5C8}" destId="{8F2F33BA-80DC-4D41-96F0-5B4C196B393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3E10F1-A58D-4DA4-8255-782FA8C7A6D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AC26C3-F2CC-4CFC-8E39-98D7198C1EF6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 dirty="0"/>
            <a:t>Métodos de búsqueda</a:t>
          </a:r>
          <a:endParaRPr lang="en-US" dirty="0"/>
        </a:p>
      </dgm:t>
    </dgm:pt>
    <dgm:pt modelId="{0AFD816F-512D-4E39-96B1-3EFF7573B290}" type="parTrans" cxnId="{389842C0-E9C2-4F16-B799-256D2845854B}">
      <dgm:prSet/>
      <dgm:spPr/>
      <dgm:t>
        <a:bodyPr/>
        <a:lstStyle/>
        <a:p>
          <a:endParaRPr lang="en-US"/>
        </a:p>
      </dgm:t>
    </dgm:pt>
    <dgm:pt modelId="{51EA3D28-B450-460C-AFFE-1BF587C34EB1}" type="sibTrans" cxnId="{389842C0-E9C2-4F16-B799-256D2845854B}">
      <dgm:prSet/>
      <dgm:spPr/>
      <dgm:t>
        <a:bodyPr/>
        <a:lstStyle/>
        <a:p>
          <a:endParaRPr lang="en-US"/>
        </a:p>
      </dgm:t>
    </dgm:pt>
    <dgm:pt modelId="{F6E9250C-8A69-4D96-A871-C0A31232C5D4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 dirty="0"/>
            <a:t>Fuentes</a:t>
          </a:r>
          <a:endParaRPr lang="en-US" dirty="0"/>
        </a:p>
      </dgm:t>
    </dgm:pt>
    <dgm:pt modelId="{DBE76594-0F77-4394-80C1-5E5A8334E852}" type="parTrans" cxnId="{501CA836-23DF-4F96-9A06-4FAD2230B00E}">
      <dgm:prSet/>
      <dgm:spPr/>
      <dgm:t>
        <a:bodyPr/>
        <a:lstStyle/>
        <a:p>
          <a:endParaRPr lang="en-US"/>
        </a:p>
      </dgm:t>
    </dgm:pt>
    <dgm:pt modelId="{AF1E7F09-3F7F-418C-A3B4-00CCF01C5122}" type="sibTrans" cxnId="{501CA836-23DF-4F96-9A06-4FAD2230B00E}">
      <dgm:prSet/>
      <dgm:spPr/>
      <dgm:t>
        <a:bodyPr/>
        <a:lstStyle/>
        <a:p>
          <a:endParaRPr lang="en-US"/>
        </a:p>
      </dgm:t>
    </dgm:pt>
    <dgm:pt modelId="{15EDC15D-3E51-4206-A4C1-F14BD0620A4D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 dirty="0"/>
            <a:t>Plataformas</a:t>
          </a:r>
          <a:endParaRPr lang="en-US" dirty="0"/>
        </a:p>
      </dgm:t>
    </dgm:pt>
    <dgm:pt modelId="{82240507-BD24-4352-8B6C-CF77BC9B9F26}" type="parTrans" cxnId="{F76E7C7B-E577-4845-A4B4-0C1B39024CFB}">
      <dgm:prSet/>
      <dgm:spPr/>
      <dgm:t>
        <a:bodyPr/>
        <a:lstStyle/>
        <a:p>
          <a:endParaRPr lang="en-US"/>
        </a:p>
      </dgm:t>
    </dgm:pt>
    <dgm:pt modelId="{476C0E33-F038-4FE2-9CEF-BC4FD8C9DDC1}" type="sibTrans" cxnId="{F76E7C7B-E577-4845-A4B4-0C1B39024CFB}">
      <dgm:prSet/>
      <dgm:spPr/>
      <dgm:t>
        <a:bodyPr/>
        <a:lstStyle/>
        <a:p>
          <a:endParaRPr lang="en-US"/>
        </a:p>
      </dgm:t>
    </dgm:pt>
    <dgm:pt modelId="{05013537-88E5-4297-B58D-EDDDF4CEC002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 dirty="0"/>
            <a:t>Inspección inicial de datos</a:t>
          </a:r>
          <a:endParaRPr lang="en-US" dirty="0"/>
        </a:p>
      </dgm:t>
    </dgm:pt>
    <dgm:pt modelId="{EED9A335-BA77-45D0-961F-FEE17E5A4021}" type="parTrans" cxnId="{1305CDBC-11BC-4B9E-8AEF-1416626A1A62}">
      <dgm:prSet/>
      <dgm:spPr/>
      <dgm:t>
        <a:bodyPr/>
        <a:lstStyle/>
        <a:p>
          <a:endParaRPr lang="en-US"/>
        </a:p>
      </dgm:t>
    </dgm:pt>
    <dgm:pt modelId="{9F4D6471-AC65-4445-AEE5-FDF4A926AAC4}" type="sibTrans" cxnId="{1305CDBC-11BC-4B9E-8AEF-1416626A1A62}">
      <dgm:prSet/>
      <dgm:spPr/>
      <dgm:t>
        <a:bodyPr/>
        <a:lstStyle/>
        <a:p>
          <a:endParaRPr lang="en-US"/>
        </a:p>
      </dgm:t>
    </dgm:pt>
    <dgm:pt modelId="{A98A1A4D-6A63-403E-8226-3CE9D3AFD22B}" type="pres">
      <dgm:prSet presAssocID="{9E3E10F1-A58D-4DA4-8255-782FA8C7A6D8}" presName="root" presStyleCnt="0">
        <dgm:presLayoutVars>
          <dgm:dir/>
          <dgm:resizeHandles val="exact"/>
        </dgm:presLayoutVars>
      </dgm:prSet>
      <dgm:spPr/>
    </dgm:pt>
    <dgm:pt modelId="{A4D2D6A3-13B0-4BE5-A438-EB5EA75C8682}" type="pres">
      <dgm:prSet presAssocID="{47AC26C3-F2CC-4CFC-8E39-98D7198C1EF6}" presName="compNode" presStyleCnt="0"/>
      <dgm:spPr/>
    </dgm:pt>
    <dgm:pt modelId="{25C64FA6-524F-40C2-A8AC-71C70A89B185}" type="pres">
      <dgm:prSet presAssocID="{47AC26C3-F2CC-4CFC-8E39-98D7198C1EF6}" presName="iconRect" presStyleLbl="node1" presStyleIdx="0" presStyleCnt="4" custLinFactX="-18702" custLinFactNeighborX="-100000" custLinFactNeighborY="16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FD8DBDC-C8FD-4957-83CB-4FF78C8CA4DC}" type="pres">
      <dgm:prSet presAssocID="{47AC26C3-F2CC-4CFC-8E39-98D7198C1EF6}" presName="spaceRect" presStyleCnt="0"/>
      <dgm:spPr/>
    </dgm:pt>
    <dgm:pt modelId="{B601C377-0A7B-4031-993C-A1DE65C775BC}" type="pres">
      <dgm:prSet presAssocID="{47AC26C3-F2CC-4CFC-8E39-98D7198C1EF6}" presName="textRect" presStyleLbl="revTx" presStyleIdx="0" presStyleCnt="4" custLinFactNeighborX="-52339" custLinFactNeighborY="-21959">
        <dgm:presLayoutVars>
          <dgm:chMax val="1"/>
          <dgm:chPref val="1"/>
        </dgm:presLayoutVars>
      </dgm:prSet>
      <dgm:spPr/>
    </dgm:pt>
    <dgm:pt modelId="{2215E760-D5C5-4F12-AEAD-4D2527A49633}" type="pres">
      <dgm:prSet presAssocID="{51EA3D28-B450-460C-AFFE-1BF587C34EB1}" presName="sibTrans" presStyleCnt="0"/>
      <dgm:spPr/>
    </dgm:pt>
    <dgm:pt modelId="{45FB64F4-80F3-4BFE-82D1-4C68895FF252}" type="pres">
      <dgm:prSet presAssocID="{F6E9250C-8A69-4D96-A871-C0A31232C5D4}" presName="compNode" presStyleCnt="0"/>
      <dgm:spPr/>
    </dgm:pt>
    <dgm:pt modelId="{91F7F565-ADFF-45DB-844E-B0302168A578}" type="pres">
      <dgm:prSet presAssocID="{F6E9250C-8A69-4D96-A871-C0A31232C5D4}" presName="iconRect" presStyleLbl="node1" presStyleIdx="1" presStyleCnt="4" custLinFactX="-36401" custLinFactNeighborX="-100000" custLinFactNeighborY="1095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EFF579B4-B682-4C4C-B2B8-C3D92E624E23}" type="pres">
      <dgm:prSet presAssocID="{F6E9250C-8A69-4D96-A871-C0A31232C5D4}" presName="spaceRect" presStyleCnt="0"/>
      <dgm:spPr/>
    </dgm:pt>
    <dgm:pt modelId="{2E2FCFF1-1594-4876-B81E-93F8D76902D6}" type="pres">
      <dgm:prSet presAssocID="{F6E9250C-8A69-4D96-A871-C0A31232C5D4}" presName="textRect" presStyleLbl="revTx" presStyleIdx="1" presStyleCnt="4" custLinFactNeighborX="-59346" custLinFactNeighborY="-15064">
        <dgm:presLayoutVars>
          <dgm:chMax val="1"/>
          <dgm:chPref val="1"/>
        </dgm:presLayoutVars>
      </dgm:prSet>
      <dgm:spPr/>
    </dgm:pt>
    <dgm:pt modelId="{97D8A084-E3CA-497C-B16C-884C8EB9C72A}" type="pres">
      <dgm:prSet presAssocID="{AF1E7F09-3F7F-418C-A3B4-00CCF01C5122}" presName="sibTrans" presStyleCnt="0"/>
      <dgm:spPr/>
    </dgm:pt>
    <dgm:pt modelId="{FD03D598-2516-4766-9361-F446F398EA44}" type="pres">
      <dgm:prSet presAssocID="{15EDC15D-3E51-4206-A4C1-F14BD0620A4D}" presName="compNode" presStyleCnt="0"/>
      <dgm:spPr/>
    </dgm:pt>
    <dgm:pt modelId="{9CC3C8AF-487F-43F5-8923-C50210CE4CE6}" type="pres">
      <dgm:prSet presAssocID="{15EDC15D-3E51-4206-A4C1-F14BD0620A4D}" presName="iconRect" presStyleLbl="node1" presStyleIdx="2" presStyleCnt="4" custScaleX="181684" custScaleY="172208" custLinFactX="115663" custLinFactNeighborX="200000" custLinFactNeighborY="-653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865CC206-601F-4E70-9B89-9ADC56055363}" type="pres">
      <dgm:prSet presAssocID="{15EDC15D-3E51-4206-A4C1-F14BD0620A4D}" presName="spaceRect" presStyleCnt="0"/>
      <dgm:spPr/>
    </dgm:pt>
    <dgm:pt modelId="{33492689-E470-4DBA-A923-8BA56EDE860B}" type="pres">
      <dgm:prSet presAssocID="{15EDC15D-3E51-4206-A4C1-F14BD0620A4D}" presName="textRect" presStyleLbl="revTx" presStyleIdx="2" presStyleCnt="4" custScaleY="67674" custLinFactNeighborX="35821" custLinFactNeighborY="11485">
        <dgm:presLayoutVars>
          <dgm:chMax val="1"/>
          <dgm:chPref val="1"/>
        </dgm:presLayoutVars>
      </dgm:prSet>
      <dgm:spPr/>
    </dgm:pt>
    <dgm:pt modelId="{F7AF9849-D295-4558-A205-D1427AABD47E}" type="pres">
      <dgm:prSet presAssocID="{476C0E33-F038-4FE2-9CEF-BC4FD8C9DDC1}" presName="sibTrans" presStyleCnt="0"/>
      <dgm:spPr/>
    </dgm:pt>
    <dgm:pt modelId="{1BF96813-DEF6-4C50-868B-7EE5642C9C90}" type="pres">
      <dgm:prSet presAssocID="{05013537-88E5-4297-B58D-EDDDF4CEC002}" presName="compNode" presStyleCnt="0"/>
      <dgm:spPr/>
    </dgm:pt>
    <dgm:pt modelId="{8897DCB1-ED95-4E2C-B270-C6303DF4EA4F}" type="pres">
      <dgm:prSet presAssocID="{05013537-88E5-4297-B58D-EDDDF4CEC002}" presName="iconRect" presStyleLbl="node1" presStyleIdx="3" presStyleCnt="4" custLinFactY="-100000" custLinFactNeighborX="93912" custLinFactNeighborY="-179900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1CFEA670-717E-4E3B-8E4C-CBDBC0B98361}" type="pres">
      <dgm:prSet presAssocID="{05013537-88E5-4297-B58D-EDDDF4CEC002}" presName="spaceRect" presStyleCnt="0"/>
      <dgm:spPr/>
    </dgm:pt>
    <dgm:pt modelId="{5079D17F-867B-4ED9-B8DB-1F2D1D36BC3A}" type="pres">
      <dgm:prSet presAssocID="{05013537-88E5-4297-B58D-EDDDF4CEC002}" presName="textRect" presStyleLbl="revTx" presStyleIdx="3" presStyleCnt="4" custLinFactY="-135507" custLinFactNeighborX="42260" custLinFactNeighborY="-200000">
        <dgm:presLayoutVars>
          <dgm:chMax val="1"/>
          <dgm:chPref val="1"/>
        </dgm:presLayoutVars>
      </dgm:prSet>
      <dgm:spPr/>
    </dgm:pt>
  </dgm:ptLst>
  <dgm:cxnLst>
    <dgm:cxn modelId="{43C31C13-A28E-4B2A-8541-E944EF7449E2}" type="presOf" srcId="{15EDC15D-3E51-4206-A4C1-F14BD0620A4D}" destId="{33492689-E470-4DBA-A923-8BA56EDE860B}" srcOrd="0" destOrd="0" presId="urn:microsoft.com/office/officeart/2018/2/layout/IconLabelList"/>
    <dgm:cxn modelId="{501CA836-23DF-4F96-9A06-4FAD2230B00E}" srcId="{9E3E10F1-A58D-4DA4-8255-782FA8C7A6D8}" destId="{F6E9250C-8A69-4D96-A871-C0A31232C5D4}" srcOrd="1" destOrd="0" parTransId="{DBE76594-0F77-4394-80C1-5E5A8334E852}" sibTransId="{AF1E7F09-3F7F-418C-A3B4-00CCF01C5122}"/>
    <dgm:cxn modelId="{F76E7C7B-E577-4845-A4B4-0C1B39024CFB}" srcId="{9E3E10F1-A58D-4DA4-8255-782FA8C7A6D8}" destId="{15EDC15D-3E51-4206-A4C1-F14BD0620A4D}" srcOrd="2" destOrd="0" parTransId="{82240507-BD24-4352-8B6C-CF77BC9B9F26}" sibTransId="{476C0E33-F038-4FE2-9CEF-BC4FD8C9DDC1}"/>
    <dgm:cxn modelId="{1E80AE9E-20A9-4EC1-B6C2-411E99B6112D}" type="presOf" srcId="{05013537-88E5-4297-B58D-EDDDF4CEC002}" destId="{5079D17F-867B-4ED9-B8DB-1F2D1D36BC3A}" srcOrd="0" destOrd="0" presId="urn:microsoft.com/office/officeart/2018/2/layout/IconLabelList"/>
    <dgm:cxn modelId="{C8A9F6AB-6CD5-4AE2-88F2-872C86A6AC57}" type="presOf" srcId="{47AC26C3-F2CC-4CFC-8E39-98D7198C1EF6}" destId="{B601C377-0A7B-4031-993C-A1DE65C775BC}" srcOrd="0" destOrd="0" presId="urn:microsoft.com/office/officeart/2018/2/layout/IconLabelList"/>
    <dgm:cxn modelId="{177A78B3-286B-4EFE-B0B9-88A630CEA569}" type="presOf" srcId="{9E3E10F1-A58D-4DA4-8255-782FA8C7A6D8}" destId="{A98A1A4D-6A63-403E-8226-3CE9D3AFD22B}" srcOrd="0" destOrd="0" presId="urn:microsoft.com/office/officeart/2018/2/layout/IconLabelList"/>
    <dgm:cxn modelId="{1305CDBC-11BC-4B9E-8AEF-1416626A1A62}" srcId="{9E3E10F1-A58D-4DA4-8255-782FA8C7A6D8}" destId="{05013537-88E5-4297-B58D-EDDDF4CEC002}" srcOrd="3" destOrd="0" parTransId="{EED9A335-BA77-45D0-961F-FEE17E5A4021}" sibTransId="{9F4D6471-AC65-4445-AEE5-FDF4A926AAC4}"/>
    <dgm:cxn modelId="{389842C0-E9C2-4F16-B799-256D2845854B}" srcId="{9E3E10F1-A58D-4DA4-8255-782FA8C7A6D8}" destId="{47AC26C3-F2CC-4CFC-8E39-98D7198C1EF6}" srcOrd="0" destOrd="0" parTransId="{0AFD816F-512D-4E39-96B1-3EFF7573B290}" sibTransId="{51EA3D28-B450-460C-AFFE-1BF587C34EB1}"/>
    <dgm:cxn modelId="{61F639C1-952C-44B9-AD3E-59FE3AA67BE4}" type="presOf" srcId="{F6E9250C-8A69-4D96-A871-C0A31232C5D4}" destId="{2E2FCFF1-1594-4876-B81E-93F8D76902D6}" srcOrd="0" destOrd="0" presId="urn:microsoft.com/office/officeart/2018/2/layout/IconLabelList"/>
    <dgm:cxn modelId="{D2B2B5AF-CA96-434C-9B5D-BF03341D10F6}" type="presParOf" srcId="{A98A1A4D-6A63-403E-8226-3CE9D3AFD22B}" destId="{A4D2D6A3-13B0-4BE5-A438-EB5EA75C8682}" srcOrd="0" destOrd="0" presId="urn:microsoft.com/office/officeart/2018/2/layout/IconLabelList"/>
    <dgm:cxn modelId="{0F0C2F8F-9C1B-483A-8F90-58C388BC74F9}" type="presParOf" srcId="{A4D2D6A3-13B0-4BE5-A438-EB5EA75C8682}" destId="{25C64FA6-524F-40C2-A8AC-71C70A89B185}" srcOrd="0" destOrd="0" presId="urn:microsoft.com/office/officeart/2018/2/layout/IconLabelList"/>
    <dgm:cxn modelId="{0935C168-BA12-4FE0-961E-5916A3F76A48}" type="presParOf" srcId="{A4D2D6A3-13B0-4BE5-A438-EB5EA75C8682}" destId="{CFD8DBDC-C8FD-4957-83CB-4FF78C8CA4DC}" srcOrd="1" destOrd="0" presId="urn:microsoft.com/office/officeart/2018/2/layout/IconLabelList"/>
    <dgm:cxn modelId="{05A4830C-D874-4337-AA00-7B42ECAD7D8F}" type="presParOf" srcId="{A4D2D6A3-13B0-4BE5-A438-EB5EA75C8682}" destId="{B601C377-0A7B-4031-993C-A1DE65C775BC}" srcOrd="2" destOrd="0" presId="urn:microsoft.com/office/officeart/2018/2/layout/IconLabelList"/>
    <dgm:cxn modelId="{2AC5A73F-E42B-424C-80A3-26F0533B33C3}" type="presParOf" srcId="{A98A1A4D-6A63-403E-8226-3CE9D3AFD22B}" destId="{2215E760-D5C5-4F12-AEAD-4D2527A49633}" srcOrd="1" destOrd="0" presId="urn:microsoft.com/office/officeart/2018/2/layout/IconLabelList"/>
    <dgm:cxn modelId="{A4E0E6AA-EC5C-407D-A8AB-1CDFF4FE6DC1}" type="presParOf" srcId="{A98A1A4D-6A63-403E-8226-3CE9D3AFD22B}" destId="{45FB64F4-80F3-4BFE-82D1-4C68895FF252}" srcOrd="2" destOrd="0" presId="urn:microsoft.com/office/officeart/2018/2/layout/IconLabelList"/>
    <dgm:cxn modelId="{F899CDFF-03CB-4BEB-A1F0-AB8A9ED11A37}" type="presParOf" srcId="{45FB64F4-80F3-4BFE-82D1-4C68895FF252}" destId="{91F7F565-ADFF-45DB-844E-B0302168A578}" srcOrd="0" destOrd="0" presId="urn:microsoft.com/office/officeart/2018/2/layout/IconLabelList"/>
    <dgm:cxn modelId="{9282D3B5-D189-46A3-9C92-A6F4674F6AB4}" type="presParOf" srcId="{45FB64F4-80F3-4BFE-82D1-4C68895FF252}" destId="{EFF579B4-B682-4C4C-B2B8-C3D92E624E23}" srcOrd="1" destOrd="0" presId="urn:microsoft.com/office/officeart/2018/2/layout/IconLabelList"/>
    <dgm:cxn modelId="{7D864FAB-F2A5-43B4-823F-F2134DC33DF3}" type="presParOf" srcId="{45FB64F4-80F3-4BFE-82D1-4C68895FF252}" destId="{2E2FCFF1-1594-4876-B81E-93F8D76902D6}" srcOrd="2" destOrd="0" presId="urn:microsoft.com/office/officeart/2018/2/layout/IconLabelList"/>
    <dgm:cxn modelId="{3BD35F42-BF0C-44AB-9D64-42878D834405}" type="presParOf" srcId="{A98A1A4D-6A63-403E-8226-3CE9D3AFD22B}" destId="{97D8A084-E3CA-497C-B16C-884C8EB9C72A}" srcOrd="3" destOrd="0" presId="urn:microsoft.com/office/officeart/2018/2/layout/IconLabelList"/>
    <dgm:cxn modelId="{62C0CE6E-E12E-499C-9D5E-E879073BBC65}" type="presParOf" srcId="{A98A1A4D-6A63-403E-8226-3CE9D3AFD22B}" destId="{FD03D598-2516-4766-9361-F446F398EA44}" srcOrd="4" destOrd="0" presId="urn:microsoft.com/office/officeart/2018/2/layout/IconLabelList"/>
    <dgm:cxn modelId="{4CFA2BC8-64E4-4327-82CA-DFFAEF0571E8}" type="presParOf" srcId="{FD03D598-2516-4766-9361-F446F398EA44}" destId="{9CC3C8AF-487F-43F5-8923-C50210CE4CE6}" srcOrd="0" destOrd="0" presId="urn:microsoft.com/office/officeart/2018/2/layout/IconLabelList"/>
    <dgm:cxn modelId="{94F3651B-D17C-4777-941D-573061EB4AD2}" type="presParOf" srcId="{FD03D598-2516-4766-9361-F446F398EA44}" destId="{865CC206-601F-4E70-9B89-9ADC56055363}" srcOrd="1" destOrd="0" presId="urn:microsoft.com/office/officeart/2018/2/layout/IconLabelList"/>
    <dgm:cxn modelId="{DCF6C246-9BBA-47B2-8229-152BE053321E}" type="presParOf" srcId="{FD03D598-2516-4766-9361-F446F398EA44}" destId="{33492689-E470-4DBA-A923-8BA56EDE860B}" srcOrd="2" destOrd="0" presId="urn:microsoft.com/office/officeart/2018/2/layout/IconLabelList"/>
    <dgm:cxn modelId="{B3EBCA89-9F45-4D70-98AD-FE95CDD95FDA}" type="presParOf" srcId="{A98A1A4D-6A63-403E-8226-3CE9D3AFD22B}" destId="{F7AF9849-D295-4558-A205-D1427AABD47E}" srcOrd="5" destOrd="0" presId="urn:microsoft.com/office/officeart/2018/2/layout/IconLabelList"/>
    <dgm:cxn modelId="{EBC8DD4C-4543-47AC-9C15-BB6232B5792C}" type="presParOf" srcId="{A98A1A4D-6A63-403E-8226-3CE9D3AFD22B}" destId="{1BF96813-DEF6-4C50-868B-7EE5642C9C90}" srcOrd="6" destOrd="0" presId="urn:microsoft.com/office/officeart/2018/2/layout/IconLabelList"/>
    <dgm:cxn modelId="{1899BC64-E578-43DF-86A5-4D9B61238916}" type="presParOf" srcId="{1BF96813-DEF6-4C50-868B-7EE5642C9C90}" destId="{8897DCB1-ED95-4E2C-B270-C6303DF4EA4F}" srcOrd="0" destOrd="0" presId="urn:microsoft.com/office/officeart/2018/2/layout/IconLabelList"/>
    <dgm:cxn modelId="{C254BE02-063D-4550-AFB4-E059A1CD6DB8}" type="presParOf" srcId="{1BF96813-DEF6-4C50-868B-7EE5642C9C90}" destId="{1CFEA670-717E-4E3B-8E4C-CBDBC0B98361}" srcOrd="1" destOrd="0" presId="urn:microsoft.com/office/officeart/2018/2/layout/IconLabelList"/>
    <dgm:cxn modelId="{6EE7D9C6-CE21-46E7-A869-EF1597BF91CB}" type="presParOf" srcId="{1BF96813-DEF6-4C50-868B-7EE5642C9C90}" destId="{5079D17F-867B-4ED9-B8DB-1F2D1D36BC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B46E09-9C25-4653-AF5D-07E5ED1E09C7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162E3DB6-872F-4426-954E-47EAD5DA1786}">
      <dgm:prSet phldrT="[Texto]"/>
      <dgm:spPr/>
      <dgm:t>
        <a:bodyPr/>
        <a:lstStyle/>
        <a:p>
          <a:r>
            <a:rPr lang="es-CL" dirty="0">
              <a:latin typeface="Corbel" pitchFamily="34" charset="0"/>
            </a:rPr>
            <a:t>Aprendizajes personales de cada integrante</a:t>
          </a:r>
          <a:endParaRPr lang="es-ES" dirty="0">
            <a:latin typeface="Corbel" pitchFamily="34" charset="0"/>
          </a:endParaRPr>
        </a:p>
      </dgm:t>
    </dgm:pt>
    <dgm:pt modelId="{56439AEA-4D5B-4F7D-9950-5EF756648D57}" type="parTrans" cxnId="{66FF9E7F-B319-4C68-A4C4-CC7B7A453B5E}">
      <dgm:prSet/>
      <dgm:spPr/>
      <dgm:t>
        <a:bodyPr/>
        <a:lstStyle/>
        <a:p>
          <a:endParaRPr lang="es-ES">
            <a:latin typeface="Corbel" pitchFamily="34" charset="0"/>
          </a:endParaRPr>
        </a:p>
      </dgm:t>
    </dgm:pt>
    <dgm:pt modelId="{3B95F3DB-30BE-41A5-9D6F-4444156D4F42}" type="sibTrans" cxnId="{66FF9E7F-B319-4C68-A4C4-CC7B7A453B5E}">
      <dgm:prSet/>
      <dgm:spPr/>
      <dgm:t>
        <a:bodyPr/>
        <a:lstStyle/>
        <a:p>
          <a:endParaRPr lang="es-ES">
            <a:latin typeface="Corbel" pitchFamily="34" charset="0"/>
          </a:endParaRPr>
        </a:p>
      </dgm:t>
    </dgm:pt>
    <dgm:pt modelId="{7090CD6B-81B6-4DB8-A3C3-261D7415A984}">
      <dgm:prSet phldrT="[Texto]"/>
      <dgm:spPr/>
      <dgm:t>
        <a:bodyPr/>
        <a:lstStyle/>
        <a:p>
          <a:r>
            <a:rPr lang="es-CL" dirty="0">
              <a:latin typeface="Corbel" pitchFamily="34" charset="0"/>
            </a:rPr>
            <a:t>Resultados obtenidos</a:t>
          </a:r>
          <a:endParaRPr lang="es-ES" dirty="0">
            <a:latin typeface="Corbel" pitchFamily="34" charset="0"/>
          </a:endParaRPr>
        </a:p>
      </dgm:t>
    </dgm:pt>
    <dgm:pt modelId="{7D4BFA5C-BDE2-44B2-9659-7D8BEAB14974}" type="parTrans" cxnId="{A7BEF169-55C7-4F75-9E93-5EF1D2776A3B}">
      <dgm:prSet/>
      <dgm:spPr/>
      <dgm:t>
        <a:bodyPr/>
        <a:lstStyle/>
        <a:p>
          <a:endParaRPr lang="es-ES">
            <a:latin typeface="Corbel" pitchFamily="34" charset="0"/>
          </a:endParaRPr>
        </a:p>
      </dgm:t>
    </dgm:pt>
    <dgm:pt modelId="{AC0ABC5A-A042-48E7-8A12-D198B68F6A8F}" type="sibTrans" cxnId="{A7BEF169-55C7-4F75-9E93-5EF1D2776A3B}">
      <dgm:prSet/>
      <dgm:spPr/>
      <dgm:t>
        <a:bodyPr/>
        <a:lstStyle/>
        <a:p>
          <a:endParaRPr lang="es-ES">
            <a:latin typeface="Corbel" pitchFamily="34" charset="0"/>
          </a:endParaRPr>
        </a:p>
      </dgm:t>
    </dgm:pt>
    <dgm:pt modelId="{ABB6FB82-62B1-4607-972D-51AAA7CB743F}">
      <dgm:prSet phldrT="[Texto]"/>
      <dgm:spPr/>
      <dgm:t>
        <a:bodyPr/>
        <a:lstStyle/>
        <a:p>
          <a:r>
            <a:rPr lang="es-CL" dirty="0">
              <a:latin typeface="Corbel" pitchFamily="34" charset="0"/>
            </a:rPr>
            <a:t>Interpretación</a:t>
          </a:r>
          <a:endParaRPr lang="es-ES" dirty="0">
            <a:latin typeface="Corbel" pitchFamily="34" charset="0"/>
          </a:endParaRPr>
        </a:p>
      </dgm:t>
    </dgm:pt>
    <dgm:pt modelId="{B393D66F-EBF4-4A6E-9A8D-386822AA3110}" type="parTrans" cxnId="{72E1BE29-13CD-4014-8869-C07A38276E85}">
      <dgm:prSet/>
      <dgm:spPr/>
      <dgm:t>
        <a:bodyPr/>
        <a:lstStyle/>
        <a:p>
          <a:endParaRPr lang="es-ES">
            <a:latin typeface="Corbel" pitchFamily="34" charset="0"/>
          </a:endParaRPr>
        </a:p>
      </dgm:t>
    </dgm:pt>
    <dgm:pt modelId="{49816B46-DE53-4073-BB24-E69CCD75E278}" type="sibTrans" cxnId="{72E1BE29-13CD-4014-8869-C07A38276E85}">
      <dgm:prSet/>
      <dgm:spPr/>
      <dgm:t>
        <a:bodyPr/>
        <a:lstStyle/>
        <a:p>
          <a:endParaRPr lang="es-ES">
            <a:latin typeface="Corbel" pitchFamily="34" charset="0"/>
          </a:endParaRPr>
        </a:p>
      </dgm:t>
    </dgm:pt>
    <dgm:pt modelId="{2A707118-A3BB-46AF-8019-84B116F67685}">
      <dgm:prSet phldrT="[Texto]"/>
      <dgm:spPr/>
      <dgm:t>
        <a:bodyPr/>
        <a:lstStyle/>
        <a:p>
          <a:r>
            <a:rPr lang="es-CL" dirty="0">
              <a:latin typeface="Corbel" pitchFamily="34" charset="0"/>
            </a:rPr>
            <a:t>Potencial del proyecto (toma de decisiones)</a:t>
          </a:r>
          <a:endParaRPr lang="es-ES" dirty="0">
            <a:latin typeface="Corbel" pitchFamily="34" charset="0"/>
          </a:endParaRPr>
        </a:p>
      </dgm:t>
    </dgm:pt>
    <dgm:pt modelId="{C09B2D20-5C0E-4703-82CA-505577A0FBBA}" type="parTrans" cxnId="{FC9E6948-F91C-4ED5-BC44-F6169EFCBCF6}">
      <dgm:prSet/>
      <dgm:spPr/>
      <dgm:t>
        <a:bodyPr/>
        <a:lstStyle/>
        <a:p>
          <a:endParaRPr lang="es-ES">
            <a:latin typeface="Corbel" pitchFamily="34" charset="0"/>
          </a:endParaRPr>
        </a:p>
      </dgm:t>
    </dgm:pt>
    <dgm:pt modelId="{E4A0BFFD-DD89-4125-8D0B-2D27EE62629D}" type="sibTrans" cxnId="{FC9E6948-F91C-4ED5-BC44-F6169EFCBCF6}">
      <dgm:prSet/>
      <dgm:spPr/>
      <dgm:t>
        <a:bodyPr/>
        <a:lstStyle/>
        <a:p>
          <a:endParaRPr lang="es-ES">
            <a:latin typeface="Corbel" pitchFamily="34" charset="0"/>
          </a:endParaRPr>
        </a:p>
      </dgm:t>
    </dgm:pt>
    <dgm:pt modelId="{AD784BBE-754F-447E-AEEF-B7519644AA3C}" type="pres">
      <dgm:prSet presAssocID="{E4B46E09-9C25-4653-AF5D-07E5ED1E09C7}" presName="vert0" presStyleCnt="0">
        <dgm:presLayoutVars>
          <dgm:dir/>
          <dgm:animOne val="branch"/>
          <dgm:animLvl val="lvl"/>
        </dgm:presLayoutVars>
      </dgm:prSet>
      <dgm:spPr/>
    </dgm:pt>
    <dgm:pt modelId="{FA48CB68-61AF-4EBA-8B46-E29CE323E4FF}" type="pres">
      <dgm:prSet presAssocID="{7090CD6B-81B6-4DB8-A3C3-261D7415A984}" presName="thickLine" presStyleLbl="alignNode1" presStyleIdx="0" presStyleCnt="4"/>
      <dgm:spPr/>
    </dgm:pt>
    <dgm:pt modelId="{CF95C67A-CA2E-4713-9E9E-764BCF0E1074}" type="pres">
      <dgm:prSet presAssocID="{7090CD6B-81B6-4DB8-A3C3-261D7415A984}" presName="horz1" presStyleCnt="0"/>
      <dgm:spPr/>
    </dgm:pt>
    <dgm:pt modelId="{E3642558-2DA2-408E-A8C5-C1F070B70678}" type="pres">
      <dgm:prSet presAssocID="{7090CD6B-81B6-4DB8-A3C3-261D7415A984}" presName="tx1" presStyleLbl="revTx" presStyleIdx="0" presStyleCnt="4"/>
      <dgm:spPr/>
    </dgm:pt>
    <dgm:pt modelId="{2F7CBA77-C1C0-458A-9F04-FC245FFAFDBE}" type="pres">
      <dgm:prSet presAssocID="{7090CD6B-81B6-4DB8-A3C3-261D7415A984}" presName="vert1" presStyleCnt="0"/>
      <dgm:spPr/>
    </dgm:pt>
    <dgm:pt modelId="{BB97F534-D7B9-4BC7-876B-A29D496283AA}" type="pres">
      <dgm:prSet presAssocID="{ABB6FB82-62B1-4607-972D-51AAA7CB743F}" presName="thickLine" presStyleLbl="alignNode1" presStyleIdx="1" presStyleCnt="4"/>
      <dgm:spPr/>
    </dgm:pt>
    <dgm:pt modelId="{38C97B96-30D6-49E4-84C9-45CA03FA77F3}" type="pres">
      <dgm:prSet presAssocID="{ABB6FB82-62B1-4607-972D-51AAA7CB743F}" presName="horz1" presStyleCnt="0"/>
      <dgm:spPr/>
    </dgm:pt>
    <dgm:pt modelId="{D129EA53-6492-4818-AC4D-4447881E237C}" type="pres">
      <dgm:prSet presAssocID="{ABB6FB82-62B1-4607-972D-51AAA7CB743F}" presName="tx1" presStyleLbl="revTx" presStyleIdx="1" presStyleCnt="4"/>
      <dgm:spPr/>
    </dgm:pt>
    <dgm:pt modelId="{46B3BF28-E434-4209-847A-9A16DF01F43A}" type="pres">
      <dgm:prSet presAssocID="{ABB6FB82-62B1-4607-972D-51AAA7CB743F}" presName="vert1" presStyleCnt="0"/>
      <dgm:spPr/>
    </dgm:pt>
    <dgm:pt modelId="{F7C9B6CE-FF9D-40B1-B826-52CFE66A1313}" type="pres">
      <dgm:prSet presAssocID="{2A707118-A3BB-46AF-8019-84B116F67685}" presName="thickLine" presStyleLbl="alignNode1" presStyleIdx="2" presStyleCnt="4"/>
      <dgm:spPr/>
    </dgm:pt>
    <dgm:pt modelId="{02A9E9E9-2DCF-46F8-9FEF-124F1F5574A5}" type="pres">
      <dgm:prSet presAssocID="{2A707118-A3BB-46AF-8019-84B116F67685}" presName="horz1" presStyleCnt="0"/>
      <dgm:spPr/>
    </dgm:pt>
    <dgm:pt modelId="{50FE4167-D60A-43D8-8F4F-7D85070C8E4D}" type="pres">
      <dgm:prSet presAssocID="{2A707118-A3BB-46AF-8019-84B116F67685}" presName="tx1" presStyleLbl="revTx" presStyleIdx="2" presStyleCnt="4"/>
      <dgm:spPr/>
    </dgm:pt>
    <dgm:pt modelId="{A1C03555-E7C6-4BC6-83B9-76B97424EDB8}" type="pres">
      <dgm:prSet presAssocID="{2A707118-A3BB-46AF-8019-84B116F67685}" presName="vert1" presStyleCnt="0"/>
      <dgm:spPr/>
    </dgm:pt>
    <dgm:pt modelId="{227D571E-BD1B-4DD7-9399-F3B74038F0F8}" type="pres">
      <dgm:prSet presAssocID="{162E3DB6-872F-4426-954E-47EAD5DA1786}" presName="thickLine" presStyleLbl="alignNode1" presStyleIdx="3" presStyleCnt="4"/>
      <dgm:spPr/>
    </dgm:pt>
    <dgm:pt modelId="{69C9556D-A169-4018-B7C0-9C7D2F20856F}" type="pres">
      <dgm:prSet presAssocID="{162E3DB6-872F-4426-954E-47EAD5DA1786}" presName="horz1" presStyleCnt="0"/>
      <dgm:spPr/>
    </dgm:pt>
    <dgm:pt modelId="{11433200-4495-46B0-9A2D-AC0AC7E0ACB1}" type="pres">
      <dgm:prSet presAssocID="{162E3DB6-872F-4426-954E-47EAD5DA1786}" presName="tx1" presStyleLbl="revTx" presStyleIdx="3" presStyleCnt="4"/>
      <dgm:spPr/>
    </dgm:pt>
    <dgm:pt modelId="{AF418EC8-9B54-4B1D-975A-E425741A1F24}" type="pres">
      <dgm:prSet presAssocID="{162E3DB6-872F-4426-954E-47EAD5DA1786}" presName="vert1" presStyleCnt="0"/>
      <dgm:spPr/>
    </dgm:pt>
  </dgm:ptLst>
  <dgm:cxnLst>
    <dgm:cxn modelId="{72E1BE29-13CD-4014-8869-C07A38276E85}" srcId="{E4B46E09-9C25-4653-AF5D-07E5ED1E09C7}" destId="{ABB6FB82-62B1-4607-972D-51AAA7CB743F}" srcOrd="1" destOrd="0" parTransId="{B393D66F-EBF4-4A6E-9A8D-386822AA3110}" sibTransId="{49816B46-DE53-4073-BB24-E69CCD75E278}"/>
    <dgm:cxn modelId="{BDC5D336-DA58-437C-A9EE-AD17DC13F0AD}" type="presOf" srcId="{E4B46E09-9C25-4653-AF5D-07E5ED1E09C7}" destId="{AD784BBE-754F-447E-AEEF-B7519644AA3C}" srcOrd="0" destOrd="0" presId="urn:microsoft.com/office/officeart/2008/layout/LinedList"/>
    <dgm:cxn modelId="{6E081263-EC86-47AC-9F98-06E1F7026688}" type="presOf" srcId="{ABB6FB82-62B1-4607-972D-51AAA7CB743F}" destId="{D129EA53-6492-4818-AC4D-4447881E237C}" srcOrd="0" destOrd="0" presId="urn:microsoft.com/office/officeart/2008/layout/LinedList"/>
    <dgm:cxn modelId="{FC9E6948-F91C-4ED5-BC44-F6169EFCBCF6}" srcId="{E4B46E09-9C25-4653-AF5D-07E5ED1E09C7}" destId="{2A707118-A3BB-46AF-8019-84B116F67685}" srcOrd="2" destOrd="0" parTransId="{C09B2D20-5C0E-4703-82CA-505577A0FBBA}" sibTransId="{E4A0BFFD-DD89-4125-8D0B-2D27EE62629D}"/>
    <dgm:cxn modelId="{A7BEF169-55C7-4F75-9E93-5EF1D2776A3B}" srcId="{E4B46E09-9C25-4653-AF5D-07E5ED1E09C7}" destId="{7090CD6B-81B6-4DB8-A3C3-261D7415A984}" srcOrd="0" destOrd="0" parTransId="{7D4BFA5C-BDE2-44B2-9659-7D8BEAB14974}" sibTransId="{AC0ABC5A-A042-48E7-8A12-D198B68F6A8F}"/>
    <dgm:cxn modelId="{66FF9E7F-B319-4C68-A4C4-CC7B7A453B5E}" srcId="{E4B46E09-9C25-4653-AF5D-07E5ED1E09C7}" destId="{162E3DB6-872F-4426-954E-47EAD5DA1786}" srcOrd="3" destOrd="0" parTransId="{56439AEA-4D5B-4F7D-9950-5EF756648D57}" sibTransId="{3B95F3DB-30BE-41A5-9D6F-4444156D4F42}"/>
    <dgm:cxn modelId="{17A94A94-DB5A-4D97-BD6B-7B0AA90953AB}" type="presOf" srcId="{162E3DB6-872F-4426-954E-47EAD5DA1786}" destId="{11433200-4495-46B0-9A2D-AC0AC7E0ACB1}" srcOrd="0" destOrd="0" presId="urn:microsoft.com/office/officeart/2008/layout/LinedList"/>
    <dgm:cxn modelId="{343E80C1-6A5A-4A52-8517-61409C7019A3}" type="presOf" srcId="{2A707118-A3BB-46AF-8019-84B116F67685}" destId="{50FE4167-D60A-43D8-8F4F-7D85070C8E4D}" srcOrd="0" destOrd="0" presId="urn:microsoft.com/office/officeart/2008/layout/LinedList"/>
    <dgm:cxn modelId="{915204FF-F8F0-4FD9-ACDF-E12E087EC518}" type="presOf" srcId="{7090CD6B-81B6-4DB8-A3C3-261D7415A984}" destId="{E3642558-2DA2-408E-A8C5-C1F070B70678}" srcOrd="0" destOrd="0" presId="urn:microsoft.com/office/officeart/2008/layout/LinedList"/>
    <dgm:cxn modelId="{CAEDBDA0-67B0-42B3-B448-BF7456D5265B}" type="presParOf" srcId="{AD784BBE-754F-447E-AEEF-B7519644AA3C}" destId="{FA48CB68-61AF-4EBA-8B46-E29CE323E4FF}" srcOrd="0" destOrd="0" presId="urn:microsoft.com/office/officeart/2008/layout/LinedList"/>
    <dgm:cxn modelId="{BEA189C8-2608-428F-A8D9-B4ECA0C85504}" type="presParOf" srcId="{AD784BBE-754F-447E-AEEF-B7519644AA3C}" destId="{CF95C67A-CA2E-4713-9E9E-764BCF0E1074}" srcOrd="1" destOrd="0" presId="urn:microsoft.com/office/officeart/2008/layout/LinedList"/>
    <dgm:cxn modelId="{2A28882B-4355-4EDE-82A2-33567E077B1F}" type="presParOf" srcId="{CF95C67A-CA2E-4713-9E9E-764BCF0E1074}" destId="{E3642558-2DA2-408E-A8C5-C1F070B70678}" srcOrd="0" destOrd="0" presId="urn:microsoft.com/office/officeart/2008/layout/LinedList"/>
    <dgm:cxn modelId="{FA3DD760-A7A3-4A58-9E70-262972B9FBF7}" type="presParOf" srcId="{CF95C67A-CA2E-4713-9E9E-764BCF0E1074}" destId="{2F7CBA77-C1C0-458A-9F04-FC245FFAFDBE}" srcOrd="1" destOrd="0" presId="urn:microsoft.com/office/officeart/2008/layout/LinedList"/>
    <dgm:cxn modelId="{09AB2F78-415A-457C-B97C-B9699B2C1046}" type="presParOf" srcId="{AD784BBE-754F-447E-AEEF-B7519644AA3C}" destId="{BB97F534-D7B9-4BC7-876B-A29D496283AA}" srcOrd="2" destOrd="0" presId="urn:microsoft.com/office/officeart/2008/layout/LinedList"/>
    <dgm:cxn modelId="{2D0335E2-79EA-4645-8042-043898E110A9}" type="presParOf" srcId="{AD784BBE-754F-447E-AEEF-B7519644AA3C}" destId="{38C97B96-30D6-49E4-84C9-45CA03FA77F3}" srcOrd="3" destOrd="0" presId="urn:microsoft.com/office/officeart/2008/layout/LinedList"/>
    <dgm:cxn modelId="{642E55DB-D7C4-4748-85FF-4C93A1A213EB}" type="presParOf" srcId="{38C97B96-30D6-49E4-84C9-45CA03FA77F3}" destId="{D129EA53-6492-4818-AC4D-4447881E237C}" srcOrd="0" destOrd="0" presId="urn:microsoft.com/office/officeart/2008/layout/LinedList"/>
    <dgm:cxn modelId="{D8A88A65-0F76-4674-AAC0-06645F1CD401}" type="presParOf" srcId="{38C97B96-30D6-49E4-84C9-45CA03FA77F3}" destId="{46B3BF28-E434-4209-847A-9A16DF01F43A}" srcOrd="1" destOrd="0" presId="urn:microsoft.com/office/officeart/2008/layout/LinedList"/>
    <dgm:cxn modelId="{6B0E44F0-AEDF-41A7-AF88-0873411FFAB5}" type="presParOf" srcId="{AD784BBE-754F-447E-AEEF-B7519644AA3C}" destId="{F7C9B6CE-FF9D-40B1-B826-52CFE66A1313}" srcOrd="4" destOrd="0" presId="urn:microsoft.com/office/officeart/2008/layout/LinedList"/>
    <dgm:cxn modelId="{8023C941-24A8-4D97-9CC9-6666DB25945F}" type="presParOf" srcId="{AD784BBE-754F-447E-AEEF-B7519644AA3C}" destId="{02A9E9E9-2DCF-46F8-9FEF-124F1F5574A5}" srcOrd="5" destOrd="0" presId="urn:microsoft.com/office/officeart/2008/layout/LinedList"/>
    <dgm:cxn modelId="{AF3A602E-FAB9-42EC-8218-B3A332B419F6}" type="presParOf" srcId="{02A9E9E9-2DCF-46F8-9FEF-124F1F5574A5}" destId="{50FE4167-D60A-43D8-8F4F-7D85070C8E4D}" srcOrd="0" destOrd="0" presId="urn:microsoft.com/office/officeart/2008/layout/LinedList"/>
    <dgm:cxn modelId="{4A94CCF1-9517-4D4F-96C1-7C3A94BDE4CB}" type="presParOf" srcId="{02A9E9E9-2DCF-46F8-9FEF-124F1F5574A5}" destId="{A1C03555-E7C6-4BC6-83B9-76B97424EDB8}" srcOrd="1" destOrd="0" presId="urn:microsoft.com/office/officeart/2008/layout/LinedList"/>
    <dgm:cxn modelId="{08428CD4-45ED-44D1-ACA4-6EB7DFD276D7}" type="presParOf" srcId="{AD784BBE-754F-447E-AEEF-B7519644AA3C}" destId="{227D571E-BD1B-4DD7-9399-F3B74038F0F8}" srcOrd="6" destOrd="0" presId="urn:microsoft.com/office/officeart/2008/layout/LinedList"/>
    <dgm:cxn modelId="{6D7AD2BF-8695-4490-9F1E-ADC4A6E80E69}" type="presParOf" srcId="{AD784BBE-754F-447E-AEEF-B7519644AA3C}" destId="{69C9556D-A169-4018-B7C0-9C7D2F20856F}" srcOrd="7" destOrd="0" presId="urn:microsoft.com/office/officeart/2008/layout/LinedList"/>
    <dgm:cxn modelId="{2C0B12D1-4F26-436B-88E0-5AB76930B021}" type="presParOf" srcId="{69C9556D-A169-4018-B7C0-9C7D2F20856F}" destId="{11433200-4495-46B0-9A2D-AC0AC7E0ACB1}" srcOrd="0" destOrd="0" presId="urn:microsoft.com/office/officeart/2008/layout/LinedList"/>
    <dgm:cxn modelId="{57ADAFEC-8B78-47FE-A80D-88AC38CCCC36}" type="presParOf" srcId="{69C9556D-A169-4018-B7C0-9C7D2F20856F}" destId="{AF418EC8-9B54-4B1D-975A-E425741A1F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6C471-3FBA-4908-9713-74EA6F03C3CE}">
      <dsp:nvSpPr>
        <dsp:cNvPr id="0" name=""/>
        <dsp:cNvSpPr/>
      </dsp:nvSpPr>
      <dsp:spPr>
        <a:xfrm>
          <a:off x="0" y="413723"/>
          <a:ext cx="4629150" cy="791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300" kern="1200"/>
            <a:t>Contexto del proyecto.</a:t>
          </a:r>
          <a:endParaRPr lang="en-US" sz="3300" kern="1200"/>
        </a:p>
      </dsp:txBody>
      <dsp:txXfrm>
        <a:off x="38638" y="452361"/>
        <a:ext cx="4551874" cy="714229"/>
      </dsp:txXfrm>
    </dsp:sp>
    <dsp:sp modelId="{B7302CCD-2D43-49A1-998E-612CD74D3765}">
      <dsp:nvSpPr>
        <dsp:cNvPr id="0" name=""/>
        <dsp:cNvSpPr/>
      </dsp:nvSpPr>
      <dsp:spPr>
        <a:xfrm>
          <a:off x="0" y="1300269"/>
          <a:ext cx="4629150" cy="791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300" kern="1200"/>
            <a:t>Propósito y objetivos.</a:t>
          </a:r>
          <a:endParaRPr lang="en-US" sz="3300" kern="1200"/>
        </a:p>
      </dsp:txBody>
      <dsp:txXfrm>
        <a:off x="38638" y="1338907"/>
        <a:ext cx="4551874" cy="714229"/>
      </dsp:txXfrm>
    </dsp:sp>
    <dsp:sp modelId="{8F2F33BA-80DC-4D41-96F0-5B4C196B393D}">
      <dsp:nvSpPr>
        <dsp:cNvPr id="0" name=""/>
        <dsp:cNvSpPr/>
      </dsp:nvSpPr>
      <dsp:spPr>
        <a:xfrm>
          <a:off x="0" y="2186814"/>
          <a:ext cx="4629150" cy="791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300" kern="1200"/>
            <a:t>Metodología del trabajo.</a:t>
          </a:r>
          <a:endParaRPr lang="en-US" sz="3300" kern="1200"/>
        </a:p>
      </dsp:txBody>
      <dsp:txXfrm>
        <a:off x="38638" y="2225452"/>
        <a:ext cx="455187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4FA6-524F-40C2-A8AC-71C70A89B185}">
      <dsp:nvSpPr>
        <dsp:cNvPr id="0" name=""/>
        <dsp:cNvSpPr/>
      </dsp:nvSpPr>
      <dsp:spPr>
        <a:xfrm>
          <a:off x="420995" y="254709"/>
          <a:ext cx="747509" cy="747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1C377-0A7B-4031-993C-A1DE65C775BC}">
      <dsp:nvSpPr>
        <dsp:cNvPr id="0" name=""/>
        <dsp:cNvSpPr/>
      </dsp:nvSpPr>
      <dsp:spPr>
        <a:xfrm>
          <a:off x="0" y="1109031"/>
          <a:ext cx="1661132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b="1" kern="1200" dirty="0"/>
            <a:t>Métodos de búsqueda</a:t>
          </a:r>
          <a:endParaRPr lang="en-US" sz="2100" kern="1200" dirty="0"/>
        </a:p>
      </dsp:txBody>
      <dsp:txXfrm>
        <a:off x="0" y="1109031"/>
        <a:ext cx="1661132" cy="664453"/>
      </dsp:txXfrm>
    </dsp:sp>
    <dsp:sp modelId="{91F7F565-ADFF-45DB-844E-B0302168A578}">
      <dsp:nvSpPr>
        <dsp:cNvPr id="0" name=""/>
        <dsp:cNvSpPr/>
      </dsp:nvSpPr>
      <dsp:spPr>
        <a:xfrm>
          <a:off x="2240524" y="324332"/>
          <a:ext cx="747509" cy="747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FCFF1-1594-4876-B81E-93F8D76902D6}">
      <dsp:nvSpPr>
        <dsp:cNvPr id="0" name=""/>
        <dsp:cNvSpPr/>
      </dsp:nvSpPr>
      <dsp:spPr>
        <a:xfrm>
          <a:off x="1817507" y="1154845"/>
          <a:ext cx="1661132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b="1" kern="1200" dirty="0"/>
            <a:t>Fuentes</a:t>
          </a:r>
          <a:endParaRPr lang="en-US" sz="2100" kern="1200" dirty="0"/>
        </a:p>
      </dsp:txBody>
      <dsp:txXfrm>
        <a:off x="1817507" y="1154845"/>
        <a:ext cx="1661132" cy="664453"/>
      </dsp:txXfrm>
    </dsp:sp>
    <dsp:sp modelId="{9CC3C8AF-487F-43F5-8923-C50210CE4CE6}">
      <dsp:nvSpPr>
        <dsp:cNvPr id="0" name=""/>
        <dsp:cNvSpPr/>
      </dsp:nvSpPr>
      <dsp:spPr>
        <a:xfrm>
          <a:off x="3362617" y="2285847"/>
          <a:ext cx="1358105" cy="12872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92689-E470-4DBA-A923-8BA56EDE860B}">
      <dsp:nvSpPr>
        <dsp:cNvPr id="0" name=""/>
        <dsp:cNvSpPr/>
      </dsp:nvSpPr>
      <dsp:spPr>
        <a:xfrm>
          <a:off x="1446526" y="3800766"/>
          <a:ext cx="1661132" cy="449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b="1" kern="1200" dirty="0"/>
            <a:t>Plataformas</a:t>
          </a:r>
          <a:endParaRPr lang="en-US" sz="2100" kern="1200" dirty="0"/>
        </a:p>
      </dsp:txBody>
      <dsp:txXfrm>
        <a:off x="1446526" y="3800766"/>
        <a:ext cx="1661132" cy="449662"/>
      </dsp:txXfrm>
    </dsp:sp>
    <dsp:sp modelId="{8897DCB1-ED95-4E2C-B270-C6303DF4EA4F}">
      <dsp:nvSpPr>
        <dsp:cNvPr id="0" name=""/>
        <dsp:cNvSpPr/>
      </dsp:nvSpPr>
      <dsp:spPr>
        <a:xfrm>
          <a:off x="3962136" y="323637"/>
          <a:ext cx="747509" cy="74750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9D17F-867B-4ED9-B8DB-1F2D1D36BC3A}">
      <dsp:nvSpPr>
        <dsp:cNvPr id="0" name=""/>
        <dsp:cNvSpPr/>
      </dsp:nvSpPr>
      <dsp:spPr>
        <a:xfrm>
          <a:off x="3505318" y="1199133"/>
          <a:ext cx="1661132" cy="66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b="1" kern="1200" dirty="0"/>
            <a:t>Inspección inicial de datos</a:t>
          </a:r>
          <a:endParaRPr lang="en-US" sz="2100" kern="1200" dirty="0"/>
        </a:p>
      </dsp:txBody>
      <dsp:txXfrm>
        <a:off x="3505318" y="1199133"/>
        <a:ext cx="1661132" cy="664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8CB68-61AF-4EBA-8B46-E29CE323E4FF}">
      <dsp:nvSpPr>
        <dsp:cNvPr id="0" name=""/>
        <dsp:cNvSpPr/>
      </dsp:nvSpPr>
      <dsp:spPr>
        <a:xfrm>
          <a:off x="0" y="0"/>
          <a:ext cx="216835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642558-2DA2-408E-A8C5-C1F070B70678}">
      <dsp:nvSpPr>
        <dsp:cNvPr id="0" name=""/>
        <dsp:cNvSpPr/>
      </dsp:nvSpPr>
      <dsp:spPr>
        <a:xfrm>
          <a:off x="0" y="0"/>
          <a:ext cx="2168355" cy="50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latin typeface="Corbel" pitchFamily="34" charset="0"/>
            </a:rPr>
            <a:t>Resultados obtenidos</a:t>
          </a:r>
          <a:endParaRPr lang="es-ES" sz="1400" kern="1200" dirty="0">
            <a:latin typeface="Corbel" pitchFamily="34" charset="0"/>
          </a:endParaRPr>
        </a:p>
      </dsp:txBody>
      <dsp:txXfrm>
        <a:off x="0" y="0"/>
        <a:ext cx="2168355" cy="501102"/>
      </dsp:txXfrm>
    </dsp:sp>
    <dsp:sp modelId="{BB97F534-D7B9-4BC7-876B-A29D496283AA}">
      <dsp:nvSpPr>
        <dsp:cNvPr id="0" name=""/>
        <dsp:cNvSpPr/>
      </dsp:nvSpPr>
      <dsp:spPr>
        <a:xfrm>
          <a:off x="0" y="501102"/>
          <a:ext cx="2168355" cy="0"/>
        </a:xfrm>
        <a:prstGeom prst="lin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29EA53-6492-4818-AC4D-4447881E237C}">
      <dsp:nvSpPr>
        <dsp:cNvPr id="0" name=""/>
        <dsp:cNvSpPr/>
      </dsp:nvSpPr>
      <dsp:spPr>
        <a:xfrm>
          <a:off x="0" y="501102"/>
          <a:ext cx="2168355" cy="50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latin typeface="Corbel" pitchFamily="34" charset="0"/>
            </a:rPr>
            <a:t>Interpretación</a:t>
          </a:r>
          <a:endParaRPr lang="es-ES" sz="1400" kern="1200" dirty="0">
            <a:latin typeface="Corbel" pitchFamily="34" charset="0"/>
          </a:endParaRPr>
        </a:p>
      </dsp:txBody>
      <dsp:txXfrm>
        <a:off x="0" y="501102"/>
        <a:ext cx="2168355" cy="501102"/>
      </dsp:txXfrm>
    </dsp:sp>
    <dsp:sp modelId="{F7C9B6CE-FF9D-40B1-B826-52CFE66A1313}">
      <dsp:nvSpPr>
        <dsp:cNvPr id="0" name=""/>
        <dsp:cNvSpPr/>
      </dsp:nvSpPr>
      <dsp:spPr>
        <a:xfrm>
          <a:off x="0" y="1002205"/>
          <a:ext cx="2168355" cy="0"/>
        </a:xfrm>
        <a:prstGeom prst="lin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E4167-D60A-43D8-8F4F-7D85070C8E4D}">
      <dsp:nvSpPr>
        <dsp:cNvPr id="0" name=""/>
        <dsp:cNvSpPr/>
      </dsp:nvSpPr>
      <dsp:spPr>
        <a:xfrm>
          <a:off x="0" y="1002205"/>
          <a:ext cx="2168355" cy="50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latin typeface="Corbel" pitchFamily="34" charset="0"/>
            </a:rPr>
            <a:t>Potencial del proyecto (toma de decisiones)</a:t>
          </a:r>
          <a:endParaRPr lang="es-ES" sz="1400" kern="1200" dirty="0">
            <a:latin typeface="Corbel" pitchFamily="34" charset="0"/>
          </a:endParaRPr>
        </a:p>
      </dsp:txBody>
      <dsp:txXfrm>
        <a:off x="0" y="1002205"/>
        <a:ext cx="2168355" cy="501102"/>
      </dsp:txXfrm>
    </dsp:sp>
    <dsp:sp modelId="{227D571E-BD1B-4DD7-9399-F3B74038F0F8}">
      <dsp:nvSpPr>
        <dsp:cNvPr id="0" name=""/>
        <dsp:cNvSpPr/>
      </dsp:nvSpPr>
      <dsp:spPr>
        <a:xfrm>
          <a:off x="0" y="1503308"/>
          <a:ext cx="2168355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433200-4495-46B0-9A2D-AC0AC7E0ACB1}">
      <dsp:nvSpPr>
        <dsp:cNvPr id="0" name=""/>
        <dsp:cNvSpPr/>
      </dsp:nvSpPr>
      <dsp:spPr>
        <a:xfrm>
          <a:off x="0" y="1503308"/>
          <a:ext cx="2168355" cy="50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latin typeface="Corbel" pitchFamily="34" charset="0"/>
            </a:rPr>
            <a:t>Aprendizajes personales de cada integrante</a:t>
          </a:r>
          <a:endParaRPr lang="es-ES" sz="1400" kern="1200" dirty="0">
            <a:latin typeface="Corbel" pitchFamily="34" charset="0"/>
          </a:endParaRPr>
        </a:p>
      </dsp:txBody>
      <dsp:txXfrm>
        <a:off x="0" y="1503308"/>
        <a:ext cx="2168355" cy="501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4C4D1-4BED-4961-AA9B-0178F6CEF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AEDEE0-8DA5-44B4-859C-064AD439B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46ABDC-C561-4CBA-835A-E2037A6B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April 27,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16D76-8169-4C4E-B0EC-21C69D0F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30FFB-897A-4CC6-B5CF-04347328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374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2ECAD-B2CA-4ADA-9EC3-2429AE7C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0F7935-D263-4BAD-BB14-722ABB3A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ECE717-23DF-4EEC-BF12-1A4A3993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April 27,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EE412-84ED-4142-ACF9-397FDE18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C57DD9-E8BF-42C4-8164-1758DD87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860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FC1153-9098-4E0C-BC31-FF3CD2A25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30DF34-5AB0-4FD7-93CB-75189170A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260996-2140-438A-B274-874351B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April 27,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38DD6-E7B8-41C0-9BAD-91334001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819AD-46EC-4A17-A76B-8F026955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676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28F19-499A-4BEC-A8BF-160339EC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649F5C-13D4-4B91-A62B-9538C7CE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50B32B-BC3C-42BB-B4E3-A69CAD01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April 27,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A787A-C16B-4A36-9844-BD669AAA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388CA-BCDD-472A-8B57-DC5AD9E7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424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B88F3-F320-4228-8A43-97320A28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3E37C8-8FBB-4148-BAC0-0AA64788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318457-288D-4271-BFA0-EC472A15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April 27,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23037-D196-4F2C-AFED-28CD1D92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B8E1B-EE13-40D7-8190-C5C22345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201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2EEB5-CFB9-41E0-B828-00F3B43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E18E5-9472-43F8-9821-BC2414872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765C97-00D1-47A0-B983-4FCB1EBB9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013D03-4BCD-4514-A8B2-4B545FFE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April 27, 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D7BA9D-86B1-4C8C-8F77-AD28F1CC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961508-E086-48A4-8B80-DA905F2B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170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66513-B19B-451E-915E-1EDC4224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2A247-F631-44A7-93F0-7CC10729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6A1BB4-A6F1-472E-AEDC-42E9ADF64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D4D9EC-7973-4A77-A90F-0A02CF1F0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00B71B-A14C-498B-9C5F-3A68A5208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784E7F-BD16-4960-9287-8E2C1EA6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April 27, 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CB4AEC-23F6-4466-BA28-7B4310EA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10C0BD-04BC-4C75-A8B9-6E770762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7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77E5C-C3CE-4234-994C-6B0D72A9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BE0E51-FDDB-400A-A02A-A8C98877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April 27, 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184D22-4E75-48BE-BEAF-14D53864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746B2F-CB5A-4EA9-B817-9D8ED0E6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88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D24092-F133-4E6E-9AE4-9088E2E7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April 27, 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DD6801-FA87-4E9E-9CA7-4D5EF7BE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8FA123-4C73-47A3-BB23-02B161AF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45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5753A-CBE3-4B4E-B500-EF76B20F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EB6A1-811C-4BAB-B789-84577F19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7BFCFB-A43E-4478-BFB8-385224AB8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75F180-0FF7-41DD-B6E2-69F5B1D0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April 27, 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0FFAC-B19A-4B52-B49C-04F54664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9F6EA1-0358-4B27-A120-23489546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875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D6DD0-36F9-4796-8FC7-5F653283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165CFA-AF9A-47D2-81C5-AEAD5EBE6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218122-2D1E-4ABD-A9B5-C5A2876F2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85B509-FA82-40F4-B0E2-AC0F3C8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April 27, 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AA40A6-43F6-4C72-A374-8C1B166C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32721D-6EB6-4E57-9322-7BBDB1E9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0A5A6F-E333-413F-A769-D12DA39B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1768C-AB3C-4711-A94C-AB5571301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4672D-5897-4349-AB54-FA63F5679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Wednesday, April 27, 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63D8B-F63A-4239-A7D0-D686FCDD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147E0A-98F0-49CD-A002-48D2B5ACC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6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10" Type="http://schemas.openxmlformats.org/officeDocument/2006/relationships/image" Target="../media/image2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9DA9947A-0588-9BF4-5055-9D0B05269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7" t="9091" r="24349"/>
          <a:stretch/>
        </p:blipFill>
        <p:spPr>
          <a:xfrm>
            <a:off x="6355442" y="-9515"/>
            <a:ext cx="583655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A4FDA17-B941-42E4-86AE-C3A83DEA0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550" y="2890629"/>
            <a:ext cx="5808448" cy="911117"/>
          </a:xfrm>
        </p:spPr>
        <p:txBody>
          <a:bodyPr>
            <a:normAutofit/>
          </a:bodyPr>
          <a:lstStyle/>
          <a:p>
            <a:pPr algn="ctr"/>
            <a:r>
              <a:rPr lang="es-CL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</a:rPr>
              <a:t>Proyecto Integrador Final:</a:t>
            </a:r>
          </a:p>
          <a:p>
            <a:pPr algn="ctr"/>
            <a:r>
              <a:rPr lang="es-MX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</a:rPr>
              <a:t>Sistema de Información Nacional de Minería</a:t>
            </a:r>
            <a:endParaRPr lang="es-CL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EFD11B-5011-48C7-B621-9023CCFC7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007" y="1735770"/>
            <a:ext cx="6270964" cy="598221"/>
          </a:xfrm>
        </p:spPr>
        <p:txBody>
          <a:bodyPr>
            <a:normAutofit/>
          </a:bodyPr>
          <a:lstStyle/>
          <a:p>
            <a:pPr algn="l"/>
            <a:r>
              <a:rPr lang="es-CL" sz="3200" b="1" dirty="0">
                <a:latin typeface="Corbel" pitchFamily="34" charset="0"/>
              </a:rPr>
              <a:t>BOOTCAMP DATA ANALYTICS.</a:t>
            </a:r>
            <a:endParaRPr lang="es-ES" sz="3200" b="1" dirty="0">
              <a:latin typeface="Corbel" pitchFamily="34" charset="0"/>
            </a:endParaRPr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840" y="5292509"/>
            <a:ext cx="6610160" cy="1565491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510"/>
            <a:ext cx="6144370" cy="1565491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3 Imagen">
            <a:extLst>
              <a:ext uri="{FF2B5EF4-FFF2-40B4-BE49-F238E27FC236}">
                <a16:creationId xmlns:a16="http://schemas.microsoft.com/office/drawing/2014/main" id="{31F5E82E-BDFC-43C6-8CA7-B255DBE212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-1"/>
            <a:ext cx="809007" cy="809007"/>
          </a:xfrm>
          <a:prstGeom prst="rect">
            <a:avLst/>
          </a:prstGeom>
        </p:spPr>
      </p:pic>
      <p:sp>
        <p:nvSpPr>
          <p:cNvPr id="16" name="7 CuadroTexto">
            <a:extLst>
              <a:ext uri="{FF2B5EF4-FFF2-40B4-BE49-F238E27FC236}">
                <a16:creationId xmlns:a16="http://schemas.microsoft.com/office/drawing/2014/main" id="{4528DEF8-1374-4510-A13D-DE8B783AD1F7}"/>
              </a:ext>
            </a:extLst>
          </p:cNvPr>
          <p:cNvSpPr txBox="1"/>
          <p:nvPr/>
        </p:nvSpPr>
        <p:spPr>
          <a:xfrm>
            <a:off x="0" y="5382756"/>
            <a:ext cx="4057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Integrantes</a:t>
            </a:r>
          </a:p>
          <a:p>
            <a:r>
              <a:rPr lang="es-C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Jade García, Camila Valdivia, Sebastián Garrido.</a:t>
            </a:r>
          </a:p>
          <a:p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Corbel" pitchFamily="34" charset="0"/>
            </a:endParaRPr>
          </a:p>
          <a:p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Mentores:</a:t>
            </a:r>
          </a:p>
          <a:p>
            <a:r>
              <a:rPr lang="es-CL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Eduardo Quiroga A. &amp; Rodrigo Caballero V.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CC75A2-69C8-4804-A53E-6CA2EFAD3903}"/>
              </a:ext>
            </a:extLst>
          </p:cNvPr>
          <p:cNvSpPr txBox="1"/>
          <p:nvPr/>
        </p:nvSpPr>
        <p:spPr>
          <a:xfrm>
            <a:off x="9339308" y="6373764"/>
            <a:ext cx="351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bg1">
                    <a:lumMod val="85000"/>
                  </a:schemeClr>
                </a:solidFill>
                <a:latin typeface="Corbel" pitchFamily="34" charset="0"/>
              </a:rPr>
              <a:t>Miércoles 27 de abril, 2022</a:t>
            </a:r>
            <a:endParaRPr lang="es-CL" dirty="0">
              <a:solidFill>
                <a:schemeClr val="bg1">
                  <a:lumMod val="85000"/>
                </a:schemeClr>
              </a:solidFill>
              <a:latin typeface="Corbel" pitchFamily="34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34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DB0FD-3836-476A-8ABC-46C94D1E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s-CL" sz="4800" dirty="0"/>
              <a:t>Introducción.</a:t>
            </a:r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Marcador de contenido 2">
            <a:extLst>
              <a:ext uri="{FF2B5EF4-FFF2-40B4-BE49-F238E27FC236}">
                <a16:creationId xmlns:a16="http://schemas.microsoft.com/office/drawing/2014/main" id="{CBD02F45-E8B9-F363-8D66-38239F25B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197451"/>
              </p:ext>
            </p:extLst>
          </p:nvPr>
        </p:nvGraphicFramePr>
        <p:xfrm>
          <a:off x="6648450" y="1980057"/>
          <a:ext cx="4629150" cy="3392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3 Imagen">
            <a:extLst>
              <a:ext uri="{FF2B5EF4-FFF2-40B4-BE49-F238E27FC236}">
                <a16:creationId xmlns:a16="http://schemas.microsoft.com/office/drawing/2014/main" id="{A5D7A529-72EB-474E-98A9-AC48654FC4E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" y="-1"/>
            <a:ext cx="809007" cy="80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67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47709-B9E0-4751-9DED-F4B168BF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10127"/>
            <a:ext cx="3431650" cy="3666346"/>
          </a:xfrm>
        </p:spPr>
        <p:txBody>
          <a:bodyPr>
            <a:normAutofit/>
          </a:bodyPr>
          <a:lstStyle/>
          <a:p>
            <a:r>
              <a:rPr lang="es-CL">
                <a:solidFill>
                  <a:schemeClr val="bg1"/>
                </a:solidFill>
              </a:rPr>
              <a:t>Fase inicial de investigación.</a:t>
            </a:r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C9070331-A821-3AAA-FB70-11CB44A0C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902848"/>
              </p:ext>
            </p:extLst>
          </p:nvPr>
        </p:nvGraphicFramePr>
        <p:xfrm>
          <a:off x="6526862" y="1329907"/>
          <a:ext cx="5315949" cy="4416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Imagen 13" descr="Imagen que contiene Texto&#10;&#10;Descripción generada automáticamente">
            <a:extLst>
              <a:ext uri="{FF2B5EF4-FFF2-40B4-BE49-F238E27FC236}">
                <a16:creationId xmlns:a16="http://schemas.microsoft.com/office/drawing/2014/main" id="{97E50F97-CF09-429B-BAB6-097639ECE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577" y="3538183"/>
            <a:ext cx="1364182" cy="1373819"/>
          </a:xfrm>
          <a:prstGeom prst="rect">
            <a:avLst/>
          </a:prstGeom>
        </p:spPr>
      </p:pic>
      <p:pic>
        <p:nvPicPr>
          <p:cNvPr id="17" name="Imagen 16" descr="Texto&#10;&#10;Descripción generada automáticamente con confianza baja">
            <a:extLst>
              <a:ext uri="{FF2B5EF4-FFF2-40B4-BE49-F238E27FC236}">
                <a16:creationId xmlns:a16="http://schemas.microsoft.com/office/drawing/2014/main" id="{76D0A5A4-853D-4EB2-BC76-87B60974C2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70" y="3538183"/>
            <a:ext cx="1349610" cy="1373819"/>
          </a:xfrm>
          <a:prstGeom prst="rect">
            <a:avLst/>
          </a:prstGeom>
        </p:spPr>
      </p:pic>
      <p:pic>
        <p:nvPicPr>
          <p:cNvPr id="18" name="3 Imagen">
            <a:extLst>
              <a:ext uri="{FF2B5EF4-FFF2-40B4-BE49-F238E27FC236}">
                <a16:creationId xmlns:a16="http://schemas.microsoft.com/office/drawing/2014/main" id="{530DD8D3-2CD5-4552-A84C-C927624E5B50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" y="-1"/>
            <a:ext cx="809007" cy="80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2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906831-5574-081F-1A9B-C7E27B03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Proceso ETL.</a:t>
            </a:r>
          </a:p>
        </p:txBody>
      </p:sp>
      <p:pic>
        <p:nvPicPr>
          <p:cNvPr id="8" name="Picture 16" descr="Pin en logo">
            <a:extLst>
              <a:ext uri="{FF2B5EF4-FFF2-40B4-BE49-F238E27FC236}">
                <a16:creationId xmlns:a16="http://schemas.microsoft.com/office/drawing/2014/main" id="{E6185F00-FD38-4691-9F31-95051BE80F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703" t="10270" r="7703" b="10270"/>
          <a:stretch>
            <a:fillRect/>
          </a:stretch>
        </p:blipFill>
        <p:spPr bwMode="auto">
          <a:xfrm>
            <a:off x="8114472" y="457200"/>
            <a:ext cx="812204" cy="571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BE7C79F-300A-4BC9-862D-A3FC3EC10466}"/>
              </a:ext>
            </a:extLst>
          </p:cNvPr>
          <p:cNvSpPr txBox="1"/>
          <p:nvPr/>
        </p:nvSpPr>
        <p:spPr>
          <a:xfrm>
            <a:off x="7804581" y="1226403"/>
            <a:ext cx="143198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200" dirty="0" err="1"/>
              <a:t>xlsm</a:t>
            </a:r>
            <a:r>
              <a:rPr lang="es-CL" sz="1200" dirty="0"/>
              <a:t>, xls</a:t>
            </a:r>
          </a:p>
        </p:txBody>
      </p:sp>
      <p:cxnSp>
        <p:nvCxnSpPr>
          <p:cNvPr id="10" name="22 Conector recto de flecha">
            <a:extLst>
              <a:ext uri="{FF2B5EF4-FFF2-40B4-BE49-F238E27FC236}">
                <a16:creationId xmlns:a16="http://schemas.microsoft.com/office/drawing/2014/main" id="{A8E8BA3A-48D6-41ED-AB5F-B201134DFF86}"/>
              </a:ext>
            </a:extLst>
          </p:cNvPr>
          <p:cNvCxnSpPr>
            <a:cxnSpLocks/>
          </p:cNvCxnSpPr>
          <p:nvPr/>
        </p:nvCxnSpPr>
        <p:spPr>
          <a:xfrm>
            <a:off x="8520574" y="1503402"/>
            <a:ext cx="1" cy="90244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17 Rectángulo redondeado">
            <a:extLst>
              <a:ext uri="{FF2B5EF4-FFF2-40B4-BE49-F238E27FC236}">
                <a16:creationId xmlns:a16="http://schemas.microsoft.com/office/drawing/2014/main" id="{4C4B7F16-374C-4F91-BFB2-3F67B9574174}"/>
              </a:ext>
            </a:extLst>
          </p:cNvPr>
          <p:cNvSpPr/>
          <p:nvPr/>
        </p:nvSpPr>
        <p:spPr>
          <a:xfrm>
            <a:off x="6447210" y="2522035"/>
            <a:ext cx="4285110" cy="1268214"/>
          </a:xfrm>
          <a:prstGeom prst="roundRect">
            <a:avLst>
              <a:gd name="adj" fmla="val 9957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2B0D5D18-858A-4467-812F-F8E1C07EA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32" y="3142451"/>
            <a:ext cx="605290" cy="603375"/>
          </a:xfrm>
          <a:prstGeom prst="rect">
            <a:avLst/>
          </a:prstGeom>
        </p:spPr>
      </p:pic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69BC12BE-66D5-4D16-90D7-835041FF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45" y="2639224"/>
            <a:ext cx="1077827" cy="411695"/>
          </a:xfrm>
          <a:prstGeom prst="rect">
            <a:avLst/>
          </a:prstGeom>
        </p:spPr>
      </p:pic>
      <p:pic>
        <p:nvPicPr>
          <p:cNvPr id="17" name="Picture 8" descr="Pandas - darmowa biblioteka Python. Zastosowanie Pandas.">
            <a:extLst>
              <a:ext uri="{FF2B5EF4-FFF2-40B4-BE49-F238E27FC236}">
                <a16:creationId xmlns:a16="http://schemas.microsoft.com/office/drawing/2014/main" id="{F946CA5C-88C5-47D2-BD84-E5D61D11C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t="34016" b="34016"/>
          <a:stretch>
            <a:fillRect/>
          </a:stretch>
        </p:blipFill>
        <p:spPr bwMode="auto">
          <a:xfrm>
            <a:off x="8031950" y="2589210"/>
            <a:ext cx="1529117" cy="488821"/>
          </a:xfrm>
          <a:prstGeom prst="rect">
            <a:avLst/>
          </a:prstGeom>
          <a:noFill/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D0B2D30E-9062-4C3C-814B-74500F786A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712" y="3241207"/>
            <a:ext cx="1231037" cy="461639"/>
          </a:xfrm>
          <a:prstGeom prst="rect">
            <a:avLst/>
          </a:prstGeom>
        </p:spPr>
      </p:pic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1A5916B4-9E70-43FF-892D-978677E908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301" y="2832858"/>
            <a:ext cx="1110310" cy="436122"/>
          </a:xfrm>
          <a:prstGeom prst="rect">
            <a:avLst/>
          </a:prstGeom>
        </p:spPr>
      </p:pic>
      <p:cxnSp>
        <p:nvCxnSpPr>
          <p:cNvPr id="22" name="22 Conector recto de flecha">
            <a:extLst>
              <a:ext uri="{FF2B5EF4-FFF2-40B4-BE49-F238E27FC236}">
                <a16:creationId xmlns:a16="http://schemas.microsoft.com/office/drawing/2014/main" id="{287A0285-8DF2-4419-9840-FBD4FAD51447}"/>
              </a:ext>
            </a:extLst>
          </p:cNvPr>
          <p:cNvCxnSpPr>
            <a:cxnSpLocks/>
          </p:cNvCxnSpPr>
          <p:nvPr/>
        </p:nvCxnSpPr>
        <p:spPr>
          <a:xfrm>
            <a:off x="8589765" y="3847989"/>
            <a:ext cx="0" cy="98146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7" name="Imagen 2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6E0FDFC-D3FA-44ED-8E15-8CACE46CB1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54" y="5045450"/>
            <a:ext cx="1251858" cy="5573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Picture 14" descr="Analyzing Data with Power BI - Teorema">
            <a:extLst>
              <a:ext uri="{FF2B5EF4-FFF2-40B4-BE49-F238E27FC236}">
                <a16:creationId xmlns:a16="http://schemas.microsoft.com/office/drawing/2014/main" id="{F13B3789-5C76-463C-ADB0-7EFF2EADE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 l="10799" t="10799" r="10799" b="10799"/>
          <a:stretch>
            <a:fillRect/>
          </a:stretch>
        </p:blipFill>
        <p:spPr bwMode="auto">
          <a:xfrm>
            <a:off x="8950949" y="5009947"/>
            <a:ext cx="693747" cy="693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3 Imagen">
            <a:extLst>
              <a:ext uri="{FF2B5EF4-FFF2-40B4-BE49-F238E27FC236}">
                <a16:creationId xmlns:a16="http://schemas.microsoft.com/office/drawing/2014/main" id="{A20A02A3-FE08-41B0-9259-FCEC23AA701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" y="-1"/>
            <a:ext cx="809007" cy="80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2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C58045-5DEC-4C42-986F-7DE230CA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Procesamiento de datos.</a:t>
            </a:r>
            <a:endParaRPr lang="es-CL" sz="40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0F89D0-D10C-43DD-BAC3-0D6E2E68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301" y="1764015"/>
            <a:ext cx="7691359" cy="501861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3 Imagen">
            <a:extLst>
              <a:ext uri="{FF2B5EF4-FFF2-40B4-BE49-F238E27FC236}">
                <a16:creationId xmlns:a16="http://schemas.microsoft.com/office/drawing/2014/main" id="{41042EA8-48BB-49EA-BBD5-B1B93AA230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-1"/>
            <a:ext cx="809007" cy="80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9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82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AE39A2-68BA-4BC2-8560-79FFDEEA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Fase de exploración.</a:t>
            </a:r>
            <a:br>
              <a:rPr lang="en-US" sz="48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7A7F778-EA25-4D9E-8B7D-37C3753A9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1" r="2033" b="-2"/>
          <a:stretch/>
        </p:blipFill>
        <p:spPr>
          <a:xfrm>
            <a:off x="99477" y="483129"/>
            <a:ext cx="4608880" cy="3026834"/>
          </a:xfrm>
          <a:prstGeom prst="rect">
            <a:avLst/>
          </a:prstGeom>
        </p:spPr>
      </p:pic>
      <p:pic>
        <p:nvPicPr>
          <p:cNvPr id="24" name="Imagen 23" descr="Mapa&#10;&#10;Descripción generada automáticamente">
            <a:extLst>
              <a:ext uri="{FF2B5EF4-FFF2-40B4-BE49-F238E27FC236}">
                <a16:creationId xmlns:a16="http://schemas.microsoft.com/office/drawing/2014/main" id="{C109F0EB-450C-4000-805F-6BDF858FCF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6" r="3626" b="4"/>
          <a:stretch/>
        </p:blipFill>
        <p:spPr>
          <a:xfrm>
            <a:off x="5138287" y="457200"/>
            <a:ext cx="3379367" cy="2850351"/>
          </a:xfrm>
          <a:prstGeom prst="rect">
            <a:avLst/>
          </a:prstGeom>
        </p:spPr>
      </p:pic>
      <p:pic>
        <p:nvPicPr>
          <p:cNvPr id="6" name="Imagen 5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479F5A1D-276B-4F11-B5AD-D3840B8DBF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1" b="2154"/>
          <a:stretch/>
        </p:blipFill>
        <p:spPr>
          <a:xfrm>
            <a:off x="8348570" y="321734"/>
            <a:ext cx="3535590" cy="2985818"/>
          </a:xfrm>
          <a:prstGeom prst="rect">
            <a:avLst/>
          </a:prstGeom>
        </p:spPr>
      </p:pic>
      <p:cxnSp>
        <p:nvCxnSpPr>
          <p:cNvPr id="94" name="Straight Connector 84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C3D8FBA-D460-45AF-8652-0AA63E626E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" r="-167" b="-1"/>
          <a:stretch/>
        </p:blipFill>
        <p:spPr>
          <a:xfrm>
            <a:off x="0" y="3577702"/>
            <a:ext cx="4608880" cy="2762636"/>
          </a:xfrm>
          <a:prstGeom prst="rect">
            <a:avLst/>
          </a:prstGeom>
        </p:spPr>
      </p:pic>
      <p:pic>
        <p:nvPicPr>
          <p:cNvPr id="60" name="3 Imagen">
            <a:extLst>
              <a:ext uri="{FF2B5EF4-FFF2-40B4-BE49-F238E27FC236}">
                <a16:creationId xmlns:a16="http://schemas.microsoft.com/office/drawing/2014/main" id="{BFC0BA09-5A22-4A32-BF09-F1685B97520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" y="1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258ED-A5F9-4F25-84B5-BBF6399E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Arquitectura propuesta</a:t>
            </a:r>
            <a:br>
              <a:rPr lang="en-US" i="1"/>
            </a:br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6" descr="Apache Airflow - Wikipedia, la enciclopedia libre">
            <a:extLst>
              <a:ext uri="{FF2B5EF4-FFF2-40B4-BE49-F238E27FC236}">
                <a16:creationId xmlns:a16="http://schemas.microsoft.com/office/drawing/2014/main" id="{7738DDBC-31E2-4DA1-866A-BA743EE51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31815" y="529329"/>
            <a:ext cx="2343150" cy="906767"/>
          </a:xfrm>
          <a:prstGeom prst="rect">
            <a:avLst/>
          </a:prstGeom>
          <a:noFill/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n 1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E9A7001-C97D-4D73-B5F4-096BB333E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02" y="1727182"/>
            <a:ext cx="1827742" cy="959564"/>
          </a:xfrm>
          <a:prstGeom prst="rect">
            <a:avLst/>
          </a:prstGeom>
        </p:spPr>
      </p:pic>
      <p:pic>
        <p:nvPicPr>
          <p:cNvPr id="6" name="Marcador de contenido 5" descr="Icono&#10;&#10;Descripción generada automáticamente">
            <a:extLst>
              <a:ext uri="{FF2B5EF4-FFF2-40B4-BE49-F238E27FC236}">
                <a16:creationId xmlns:a16="http://schemas.microsoft.com/office/drawing/2014/main" id="{72C34233-F61A-4B48-8B19-965A66850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12" descr="Course AZ-104T00-A: Microsoft Azure Administrator - Teorema">
            <a:extLst>
              <a:ext uri="{FF2B5EF4-FFF2-40B4-BE49-F238E27FC236}">
                <a16:creationId xmlns:a16="http://schemas.microsoft.com/office/drawing/2014/main" id="{27084A72-9C75-40A2-B7B2-A8E7DC61E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t="24934" b="38714"/>
          <a:stretch>
            <a:fillRect/>
          </a:stretch>
        </p:blipFill>
        <p:spPr bwMode="auto">
          <a:xfrm>
            <a:off x="9725024" y="1227110"/>
            <a:ext cx="2260711" cy="462269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70" name="3 Imagen">
            <a:extLst>
              <a:ext uri="{FF2B5EF4-FFF2-40B4-BE49-F238E27FC236}">
                <a16:creationId xmlns:a16="http://schemas.microsoft.com/office/drawing/2014/main" id="{D1F19228-FDA1-46F6-9A04-BB97EA36044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" y="-1"/>
            <a:ext cx="809007" cy="80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05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6794D5-0B5D-43B2-BCF5-9ED0FA68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s-CL" sz="2400">
                <a:solidFill>
                  <a:srgbClr val="FFFFFF"/>
                </a:solidFill>
              </a:rPr>
              <a:t>Demostración del producto final</a:t>
            </a:r>
            <a:br>
              <a:rPr lang="es-CL" sz="2400">
                <a:solidFill>
                  <a:srgbClr val="FFFFFF"/>
                </a:solidFill>
              </a:rPr>
            </a:br>
            <a:endParaRPr lang="es-CL" sz="2400">
              <a:solidFill>
                <a:srgbClr val="FFFFFF"/>
              </a:solidFill>
            </a:endParaRPr>
          </a:p>
        </p:txBody>
      </p:sp>
      <p:pic>
        <p:nvPicPr>
          <p:cNvPr id="6" name="Marcador de contenido 5" descr="Logotipo&#10;&#10;Descripción generada automáticamente">
            <a:extLst>
              <a:ext uri="{FF2B5EF4-FFF2-40B4-BE49-F238E27FC236}">
                <a16:creationId xmlns:a16="http://schemas.microsoft.com/office/drawing/2014/main" id="{B36A1B37-AC05-403C-BF46-D44F185F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05557"/>
            <a:ext cx="7188199" cy="1906629"/>
          </a:xfrm>
          <a:prstGeom prst="rect">
            <a:avLst/>
          </a:prstGeom>
        </p:spPr>
      </p:pic>
      <p:pic>
        <p:nvPicPr>
          <p:cNvPr id="23" name="3 Imagen">
            <a:extLst>
              <a:ext uri="{FF2B5EF4-FFF2-40B4-BE49-F238E27FC236}">
                <a16:creationId xmlns:a16="http://schemas.microsoft.com/office/drawing/2014/main" id="{CBCDE4E5-1103-4EFA-B437-81B8386422A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-1"/>
            <a:ext cx="809007" cy="80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6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8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: Shape 22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Freeform: Shape 24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F7DBF3-6703-4C96-A027-2B4B07B2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2961564"/>
            <a:ext cx="5124734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grpSp>
        <p:nvGrpSpPr>
          <p:cNvPr id="156" name="Group 26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5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3 Imagen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44EC1BD-14CA-4D9A-B6ED-496C1E06D3D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-1"/>
            <a:ext cx="809007" cy="809007"/>
          </a:xfrm>
          <a:prstGeom prst="rect">
            <a:avLst/>
          </a:prstGeom>
        </p:spPr>
      </p:pic>
      <p:graphicFrame>
        <p:nvGraphicFramePr>
          <p:cNvPr id="22" name="4 Diagrama">
            <a:extLst>
              <a:ext uri="{FF2B5EF4-FFF2-40B4-BE49-F238E27FC236}">
                <a16:creationId xmlns:a16="http://schemas.microsoft.com/office/drawing/2014/main" id="{F7D4D1BB-0B12-44C3-B330-EEC82F1CA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782599"/>
              </p:ext>
            </p:extLst>
          </p:nvPr>
        </p:nvGraphicFramePr>
        <p:xfrm>
          <a:off x="8681878" y="2729598"/>
          <a:ext cx="2168355" cy="2004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1565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109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Tema de Office</vt:lpstr>
      <vt:lpstr>BOOTCAMP DATA ANALYTICS.</vt:lpstr>
      <vt:lpstr>Introducción.</vt:lpstr>
      <vt:lpstr>Fase inicial de investigación.</vt:lpstr>
      <vt:lpstr>Proceso ETL.</vt:lpstr>
      <vt:lpstr>Procesamiento de datos.</vt:lpstr>
      <vt:lpstr>Fase de exploración. </vt:lpstr>
      <vt:lpstr>Arquitectura propuesta </vt:lpstr>
      <vt:lpstr>Demostración del producto final 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DATA ANALYTICS.</dc:title>
  <dc:creator>Camila</dc:creator>
  <cp:lastModifiedBy>Camila</cp:lastModifiedBy>
  <cp:revision>3</cp:revision>
  <dcterms:created xsi:type="dcterms:W3CDTF">2022-04-27T19:12:07Z</dcterms:created>
  <dcterms:modified xsi:type="dcterms:W3CDTF">2022-04-27T20:47:53Z</dcterms:modified>
</cp:coreProperties>
</file>