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5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0969C-7C7E-4EE1-8A7E-0720C43BCB5A}" v="960" dt="2021-09-16T12:05:44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Auroux" userId="4777f35dc7543471" providerId="LiveId" clId="{4B70969C-7C7E-4EE1-8A7E-0720C43BCB5A}"/>
    <pc:docChg chg="undo custSel addSld delSld modSld">
      <pc:chgData name="Sébastien Auroux" userId="4777f35dc7543471" providerId="LiveId" clId="{4B70969C-7C7E-4EE1-8A7E-0720C43BCB5A}" dt="2021-09-16T12:08:31.240" v="2000" actId="207"/>
      <pc:docMkLst>
        <pc:docMk/>
      </pc:docMkLst>
      <pc:sldChg chg="modSp mod modAnim">
        <pc:chgData name="Sébastien Auroux" userId="4777f35dc7543471" providerId="LiveId" clId="{4B70969C-7C7E-4EE1-8A7E-0720C43BCB5A}" dt="2021-09-16T06:44:12.655" v="1461"/>
        <pc:sldMkLst>
          <pc:docMk/>
          <pc:sldMk cId="3917319531" sldId="257"/>
        </pc:sldMkLst>
        <pc:spChg chg="mod">
          <ac:chgData name="Sébastien Auroux" userId="4777f35dc7543471" providerId="LiveId" clId="{4B70969C-7C7E-4EE1-8A7E-0720C43BCB5A}" dt="2021-09-16T06:42:31.626" v="1452" actId="1076"/>
          <ac:spMkLst>
            <pc:docMk/>
            <pc:sldMk cId="3917319531" sldId="257"/>
            <ac:spMk id="2" creationId="{443C41F9-9183-43E5-9473-24099B835DA4}"/>
          </ac:spMkLst>
        </pc:spChg>
        <pc:picChg chg="mod">
          <ac:chgData name="Sébastien Auroux" userId="4777f35dc7543471" providerId="LiveId" clId="{4B70969C-7C7E-4EE1-8A7E-0720C43BCB5A}" dt="2021-09-16T06:41:41.158" v="1447" actId="1076"/>
          <ac:picMkLst>
            <pc:docMk/>
            <pc:sldMk cId="3917319531" sldId="257"/>
            <ac:picMk id="5" creationId="{31F708FB-EB06-4D09-9AE8-B91EC0A37891}"/>
          </ac:picMkLst>
        </pc:picChg>
      </pc:sldChg>
      <pc:sldChg chg="modAnim">
        <pc:chgData name="Sébastien Auroux" userId="4777f35dc7543471" providerId="LiveId" clId="{4B70969C-7C7E-4EE1-8A7E-0720C43BCB5A}" dt="2021-09-15T15:55:04.439" v="1393"/>
        <pc:sldMkLst>
          <pc:docMk/>
          <pc:sldMk cId="1469053928" sldId="258"/>
        </pc:sldMkLst>
      </pc:sldChg>
      <pc:sldChg chg="addSp delSp modSp mod modAnim">
        <pc:chgData name="Sébastien Auroux" userId="4777f35dc7543471" providerId="LiveId" clId="{4B70969C-7C7E-4EE1-8A7E-0720C43BCB5A}" dt="2021-09-15T15:55:30.864" v="1400"/>
        <pc:sldMkLst>
          <pc:docMk/>
          <pc:sldMk cId="1715038326" sldId="259"/>
        </pc:sldMkLst>
        <pc:spChg chg="del mod">
          <ac:chgData name="Sébastien Auroux" userId="4777f35dc7543471" providerId="LiveId" clId="{4B70969C-7C7E-4EE1-8A7E-0720C43BCB5A}" dt="2021-09-14T12:13:15.878" v="6" actId="478"/>
          <ac:spMkLst>
            <pc:docMk/>
            <pc:sldMk cId="1715038326" sldId="259"/>
            <ac:spMk id="2" creationId="{ABA1A798-B0FA-4419-843E-4986195B2A85}"/>
          </ac:spMkLst>
        </pc:spChg>
        <pc:spChg chg="add del mod">
          <ac:chgData name="Sébastien Auroux" userId="4777f35dc7543471" providerId="LiveId" clId="{4B70969C-7C7E-4EE1-8A7E-0720C43BCB5A}" dt="2021-09-14T12:30:25.983" v="430" actId="478"/>
          <ac:spMkLst>
            <pc:docMk/>
            <pc:sldMk cId="1715038326" sldId="259"/>
            <ac:spMk id="4" creationId="{88A4D4DF-BC55-41C6-A491-5DD7C9530BC5}"/>
          </ac:spMkLst>
        </pc:spChg>
        <pc:spChg chg="add mod">
          <ac:chgData name="Sébastien Auroux" userId="4777f35dc7543471" providerId="LiveId" clId="{4B70969C-7C7E-4EE1-8A7E-0720C43BCB5A}" dt="2021-09-14T12:27:07.102" v="318" actId="20577"/>
          <ac:spMkLst>
            <pc:docMk/>
            <pc:sldMk cId="1715038326" sldId="259"/>
            <ac:spMk id="5" creationId="{31BC06EA-C357-464A-AF24-269D01229CDB}"/>
          </ac:spMkLst>
        </pc:spChg>
        <pc:spChg chg="add del mod">
          <ac:chgData name="Sébastien Auroux" userId="4777f35dc7543471" providerId="LiveId" clId="{4B70969C-7C7E-4EE1-8A7E-0720C43BCB5A}" dt="2021-09-14T12:22:46.353" v="257"/>
          <ac:spMkLst>
            <pc:docMk/>
            <pc:sldMk cId="1715038326" sldId="259"/>
            <ac:spMk id="7" creationId="{5472ACDB-7542-45D9-A93F-42E01A2C5D73}"/>
          </ac:spMkLst>
        </pc:spChg>
        <pc:spChg chg="add mod">
          <ac:chgData name="Sébastien Auroux" userId="4777f35dc7543471" providerId="LiveId" clId="{4B70969C-7C7E-4EE1-8A7E-0720C43BCB5A}" dt="2021-09-14T14:38:42.650" v="432" actId="1076"/>
          <ac:spMkLst>
            <pc:docMk/>
            <pc:sldMk cId="1715038326" sldId="259"/>
            <ac:spMk id="8" creationId="{E68D248F-BD4B-41DC-8E41-171ACEE86288}"/>
          </ac:spMkLst>
        </pc:spChg>
        <pc:graphicFrameChg chg="add mod modGraphic">
          <ac:chgData name="Sébastien Auroux" userId="4777f35dc7543471" providerId="LiveId" clId="{4B70969C-7C7E-4EE1-8A7E-0720C43BCB5A}" dt="2021-09-14T12:29:27.722" v="386"/>
          <ac:graphicFrameMkLst>
            <pc:docMk/>
            <pc:sldMk cId="1715038326" sldId="259"/>
            <ac:graphicFrameMk id="6" creationId="{D76CF879-E0CE-4EBD-B176-65A948BAA1BD}"/>
          </ac:graphicFrameMkLst>
        </pc:graphicFrameChg>
      </pc:sldChg>
      <pc:sldChg chg="addSp delSp modSp mod setBg modAnim">
        <pc:chgData name="Sébastien Auroux" userId="4777f35dc7543471" providerId="LiveId" clId="{4B70969C-7C7E-4EE1-8A7E-0720C43BCB5A}" dt="2021-09-16T12:08:15.335" v="1999" actId="1076"/>
        <pc:sldMkLst>
          <pc:docMk/>
          <pc:sldMk cId="936614854" sldId="260"/>
        </pc:sldMkLst>
        <pc:spChg chg="del mod">
          <ac:chgData name="Sébastien Auroux" userId="4777f35dc7543471" providerId="LiveId" clId="{4B70969C-7C7E-4EE1-8A7E-0720C43BCB5A}" dt="2021-09-14T14:44:18.002" v="468" actId="12084"/>
          <ac:spMkLst>
            <pc:docMk/>
            <pc:sldMk cId="936614854" sldId="260"/>
            <ac:spMk id="2" creationId="{9E73C9C3-DD5B-4009-B394-4F5F6BE6CD97}"/>
          </ac:spMkLst>
        </pc:spChg>
        <pc:spChg chg="del mod">
          <ac:chgData name="Sébastien Auroux" userId="4777f35dc7543471" providerId="LiveId" clId="{4B70969C-7C7E-4EE1-8A7E-0720C43BCB5A}" dt="2021-09-14T14:58:29.149" v="806" actId="478"/>
          <ac:spMkLst>
            <pc:docMk/>
            <pc:sldMk cId="936614854" sldId="260"/>
            <ac:spMk id="3" creationId="{99EC37BC-2587-489F-93EE-B52FF9C5B4BD}"/>
          </ac:spMkLst>
        </pc:spChg>
        <pc:spChg chg="add del mod">
          <ac:chgData name="Sébastien Auroux" userId="4777f35dc7543471" providerId="LiveId" clId="{4B70969C-7C7E-4EE1-8A7E-0720C43BCB5A}" dt="2021-09-14T14:44:49.937" v="474" actId="12084"/>
          <ac:spMkLst>
            <pc:docMk/>
            <pc:sldMk cId="936614854" sldId="260"/>
            <ac:spMk id="7" creationId="{1B94B434-6E28-46B3-B361-9E4E278D45A2}"/>
          </ac:spMkLst>
        </pc:spChg>
        <pc:spChg chg="add">
          <ac:chgData name="Sébastien Auroux" userId="4777f35dc7543471" providerId="LiveId" clId="{4B70969C-7C7E-4EE1-8A7E-0720C43BCB5A}" dt="2021-09-14T14:40:29.805" v="434" actId="26606"/>
          <ac:spMkLst>
            <pc:docMk/>
            <pc:sldMk cId="936614854" sldId="260"/>
            <ac:spMk id="12" creationId="{14A69E81-40C1-4C29-85AB-788C974AEA35}"/>
          </ac:spMkLst>
        </pc:spChg>
        <pc:spChg chg="add">
          <ac:chgData name="Sébastien Auroux" userId="4777f35dc7543471" providerId="LiveId" clId="{4B70969C-7C7E-4EE1-8A7E-0720C43BCB5A}" dt="2021-09-14T14:40:29.805" v="434" actId="26606"/>
          <ac:spMkLst>
            <pc:docMk/>
            <pc:sldMk cId="936614854" sldId="260"/>
            <ac:spMk id="14" creationId="{63354FDC-AD2B-4C53-819C-6ABAD42EA48A}"/>
          </ac:spMkLst>
        </pc:spChg>
        <pc:graphicFrameChg chg="add del mod">
          <ac:chgData name="Sébastien Auroux" userId="4777f35dc7543471" providerId="LiveId" clId="{4B70969C-7C7E-4EE1-8A7E-0720C43BCB5A}" dt="2021-09-14T14:44:32.400" v="470" actId="478"/>
          <ac:graphicFrameMkLst>
            <pc:docMk/>
            <pc:sldMk cId="936614854" sldId="260"/>
            <ac:graphicFrameMk id="6" creationId="{347312DE-942F-4395-BC23-507F60741B8B}"/>
          </ac:graphicFrameMkLst>
        </pc:graphicFrameChg>
        <pc:graphicFrameChg chg="add del mod">
          <ac:chgData name="Sébastien Auroux" userId="4777f35dc7543471" providerId="LiveId" clId="{4B70969C-7C7E-4EE1-8A7E-0720C43BCB5A}" dt="2021-09-14T14:45:15.134" v="477" actId="478"/>
          <ac:graphicFrameMkLst>
            <pc:docMk/>
            <pc:sldMk cId="936614854" sldId="260"/>
            <ac:graphicFrameMk id="8" creationId="{D81769F2-182D-49EF-B29C-966BF64F4193}"/>
          </ac:graphicFrameMkLst>
        </pc:graphicFrameChg>
        <pc:graphicFrameChg chg="add del mod">
          <ac:chgData name="Sébastien Auroux" userId="4777f35dc7543471" providerId="LiveId" clId="{4B70969C-7C7E-4EE1-8A7E-0720C43BCB5A}" dt="2021-09-14T14:53:31.098" v="707" actId="478"/>
          <ac:graphicFrameMkLst>
            <pc:docMk/>
            <pc:sldMk cId="936614854" sldId="260"/>
            <ac:graphicFrameMk id="13" creationId="{9D528E23-F158-4C92-B54B-FC9D69E3360C}"/>
          </ac:graphicFrameMkLst>
        </pc:graphicFrameChg>
        <pc:graphicFrameChg chg="add mod">
          <ac:chgData name="Sébastien Auroux" userId="4777f35dc7543471" providerId="LiveId" clId="{4B70969C-7C7E-4EE1-8A7E-0720C43BCB5A}" dt="2021-09-16T12:06:57.626" v="1998" actId="1076"/>
          <ac:graphicFrameMkLst>
            <pc:docMk/>
            <pc:sldMk cId="936614854" sldId="260"/>
            <ac:graphicFrameMk id="15" creationId="{5095282A-7387-4641-AD4F-8A3DC3D3CCD5}"/>
          </ac:graphicFrameMkLst>
        </pc:graphicFrameChg>
        <pc:graphicFrameChg chg="add del mod modGraphic">
          <ac:chgData name="Sébastien Auroux" userId="4777f35dc7543471" providerId="LiveId" clId="{4B70969C-7C7E-4EE1-8A7E-0720C43BCB5A}" dt="2021-09-14T14:57:01.906" v="769" actId="1032"/>
          <ac:graphicFrameMkLst>
            <pc:docMk/>
            <pc:sldMk cId="936614854" sldId="260"/>
            <ac:graphicFrameMk id="18" creationId="{C342C012-612B-41B1-B8A1-5ED588799FEB}"/>
          </ac:graphicFrameMkLst>
        </pc:graphicFrameChg>
        <pc:graphicFrameChg chg="add mod modGraphic">
          <ac:chgData name="Sébastien Auroux" userId="4777f35dc7543471" providerId="LiveId" clId="{4B70969C-7C7E-4EE1-8A7E-0720C43BCB5A}" dt="2021-09-16T11:48:58.920" v="1951" actId="1076"/>
          <ac:graphicFrameMkLst>
            <pc:docMk/>
            <pc:sldMk cId="936614854" sldId="260"/>
            <ac:graphicFrameMk id="19" creationId="{B7DA99F8-8C6D-420E-B6A5-ED9BA31A476A}"/>
          </ac:graphicFrameMkLst>
        </pc:graphicFrameChg>
        <pc:picChg chg="add mod ord">
          <ac:chgData name="Sébastien Auroux" userId="4777f35dc7543471" providerId="LiveId" clId="{4B70969C-7C7E-4EE1-8A7E-0720C43BCB5A}" dt="2021-09-16T12:08:15.335" v="1999" actId="1076"/>
          <ac:picMkLst>
            <pc:docMk/>
            <pc:sldMk cId="936614854" sldId="260"/>
            <ac:picMk id="5" creationId="{59EE6DCD-92D5-4243-A238-50FFA59065DE}"/>
          </ac:picMkLst>
        </pc:picChg>
        <pc:picChg chg="add del mod">
          <ac:chgData name="Sébastien Auroux" userId="4777f35dc7543471" providerId="LiveId" clId="{4B70969C-7C7E-4EE1-8A7E-0720C43BCB5A}" dt="2021-09-14T14:55:17.759" v="761" actId="478"/>
          <ac:picMkLst>
            <pc:docMk/>
            <pc:sldMk cId="936614854" sldId="260"/>
            <ac:picMk id="11" creationId="{CEE0BB5C-1BD9-4B11-9CAC-5EA339E0B00C}"/>
          </ac:picMkLst>
        </pc:picChg>
        <pc:picChg chg="add mod">
          <ac:chgData name="Sébastien Auroux" userId="4777f35dc7543471" providerId="LiveId" clId="{4B70969C-7C7E-4EE1-8A7E-0720C43BCB5A}" dt="2021-09-14T14:59:40.472" v="811" actId="207"/>
          <ac:picMkLst>
            <pc:docMk/>
            <pc:sldMk cId="936614854" sldId="260"/>
            <ac:picMk id="17" creationId="{54F5236D-1B26-42BD-ACEC-AD8E760FC7F8}"/>
          </ac:picMkLst>
        </pc:picChg>
        <pc:cxnChg chg="add">
          <ac:chgData name="Sébastien Auroux" userId="4777f35dc7543471" providerId="LiveId" clId="{4B70969C-7C7E-4EE1-8A7E-0720C43BCB5A}" dt="2021-09-14T14:40:29.805" v="434" actId="26606"/>
          <ac:cxnSpMkLst>
            <pc:docMk/>
            <pc:sldMk cId="936614854" sldId="260"/>
            <ac:cxnSpMk id="10" creationId="{E68A34FC-388E-4048-A995-C05C6EA9757A}"/>
          </ac:cxnSpMkLst>
        </pc:cxnChg>
      </pc:sldChg>
      <pc:sldChg chg="addSp delSp modSp new mod">
        <pc:chgData name="Sébastien Auroux" userId="4777f35dc7543471" providerId="LiveId" clId="{4B70969C-7C7E-4EE1-8A7E-0720C43BCB5A}" dt="2021-09-16T06:47:48.110" v="1463" actId="20577"/>
        <pc:sldMkLst>
          <pc:docMk/>
          <pc:sldMk cId="1251455122" sldId="261"/>
        </pc:sldMkLst>
        <pc:spChg chg="mod">
          <ac:chgData name="Sébastien Auroux" userId="4777f35dc7543471" providerId="LiveId" clId="{4B70969C-7C7E-4EE1-8A7E-0720C43BCB5A}" dt="2021-09-14T15:07:03.072" v="990" actId="14100"/>
          <ac:spMkLst>
            <pc:docMk/>
            <pc:sldMk cId="1251455122" sldId="261"/>
            <ac:spMk id="2" creationId="{1CFE4680-74D4-427E-AB6A-41BE6264A238}"/>
          </ac:spMkLst>
        </pc:spChg>
        <pc:spChg chg="del">
          <ac:chgData name="Sébastien Auroux" userId="4777f35dc7543471" providerId="LiveId" clId="{4B70969C-7C7E-4EE1-8A7E-0720C43BCB5A}" dt="2021-09-14T15:03:55.408" v="817" actId="1032"/>
          <ac:spMkLst>
            <pc:docMk/>
            <pc:sldMk cId="1251455122" sldId="261"/>
            <ac:spMk id="3" creationId="{873359B1-01FE-4A9D-A835-EE9E84390EA3}"/>
          </ac:spMkLst>
        </pc:spChg>
        <pc:graphicFrameChg chg="add mod modGraphic">
          <ac:chgData name="Sébastien Auroux" userId="4777f35dc7543471" providerId="LiveId" clId="{4B70969C-7C7E-4EE1-8A7E-0720C43BCB5A}" dt="2021-09-16T06:47:48.110" v="1463" actId="20577"/>
          <ac:graphicFrameMkLst>
            <pc:docMk/>
            <pc:sldMk cId="1251455122" sldId="261"/>
            <ac:graphicFrameMk id="4" creationId="{DDD09A05-6A05-411D-B52D-01E5A0110F00}"/>
          </ac:graphicFrameMkLst>
        </pc:graphicFrameChg>
      </pc:sldChg>
      <pc:sldChg chg="addSp modSp new mod setBg setClrOvrMap">
        <pc:chgData name="Sébastien Auroux" userId="4777f35dc7543471" providerId="LiveId" clId="{4B70969C-7C7E-4EE1-8A7E-0720C43BCB5A}" dt="2021-09-16T11:52:43.032" v="1959" actId="1076"/>
        <pc:sldMkLst>
          <pc:docMk/>
          <pc:sldMk cId="47539706" sldId="262"/>
        </pc:sldMkLst>
        <pc:spChg chg="mod">
          <ac:chgData name="Sébastien Auroux" userId="4777f35dc7543471" providerId="LiveId" clId="{4B70969C-7C7E-4EE1-8A7E-0720C43BCB5A}" dt="2021-09-16T11:52:42.547" v="1958" actId="122"/>
          <ac:spMkLst>
            <pc:docMk/>
            <pc:sldMk cId="47539706" sldId="262"/>
            <ac:spMk id="2" creationId="{C433FC4D-3745-49C7-9BC6-84007250D1B5}"/>
          </ac:spMkLst>
        </pc:spChg>
        <pc:spChg chg="mod">
          <ac:chgData name="Sébastien Auroux" userId="4777f35dc7543471" providerId="LiveId" clId="{4B70969C-7C7E-4EE1-8A7E-0720C43BCB5A}" dt="2021-09-16T11:52:27.578" v="1956" actId="1076"/>
          <ac:spMkLst>
            <pc:docMk/>
            <pc:sldMk cId="47539706" sldId="262"/>
            <ac:spMk id="3" creationId="{BD4E7BB5-C908-45A9-A73F-F78CF0EC9A84}"/>
          </ac:spMkLst>
        </pc:spChg>
        <pc:spChg chg="add">
          <ac:chgData name="Sébastien Auroux" userId="4777f35dc7543471" providerId="LiveId" clId="{4B70969C-7C7E-4EE1-8A7E-0720C43BCB5A}" dt="2021-09-14T15:22:19.582" v="1280" actId="26606"/>
          <ac:spMkLst>
            <pc:docMk/>
            <pc:sldMk cId="47539706" sldId="262"/>
            <ac:spMk id="12" creationId="{AD52542E-30A7-43FD-9F65-FD522D0605A2}"/>
          </ac:spMkLst>
        </pc:spChg>
        <pc:spChg chg="add">
          <ac:chgData name="Sébastien Auroux" userId="4777f35dc7543471" providerId="LiveId" clId="{4B70969C-7C7E-4EE1-8A7E-0720C43BCB5A}" dt="2021-09-14T15:22:19.582" v="1280" actId="26606"/>
          <ac:spMkLst>
            <pc:docMk/>
            <pc:sldMk cId="47539706" sldId="262"/>
            <ac:spMk id="14" creationId="{F28B5D4C-132A-430E-A5FE-B441DBACD64B}"/>
          </ac:spMkLst>
        </pc:spChg>
        <pc:picChg chg="add mod ord">
          <ac:chgData name="Sébastien Auroux" userId="4777f35dc7543471" providerId="LiveId" clId="{4B70969C-7C7E-4EE1-8A7E-0720C43BCB5A}" dt="2021-09-16T11:52:43.032" v="1959" actId="1076"/>
          <ac:picMkLst>
            <pc:docMk/>
            <pc:sldMk cId="47539706" sldId="262"/>
            <ac:picMk id="5" creationId="{7E1A049A-F588-42FD-A455-9FD56E692EB5}"/>
          </ac:picMkLst>
        </pc:picChg>
        <pc:cxnChg chg="add">
          <ac:chgData name="Sébastien Auroux" userId="4777f35dc7543471" providerId="LiveId" clId="{4B70969C-7C7E-4EE1-8A7E-0720C43BCB5A}" dt="2021-09-14T15:22:19.582" v="1280" actId="26606"/>
          <ac:cxnSpMkLst>
            <pc:docMk/>
            <pc:sldMk cId="47539706" sldId="262"/>
            <ac:cxnSpMk id="10" creationId="{0CE376FE-E0BB-4B36-AE34-C42401212E16}"/>
          </ac:cxnSpMkLst>
        </pc:cxnChg>
      </pc:sldChg>
      <pc:sldChg chg="addSp modSp new del mod setBg setClrOvrMap">
        <pc:chgData name="Sébastien Auroux" userId="4777f35dc7543471" providerId="LiveId" clId="{4B70969C-7C7E-4EE1-8A7E-0720C43BCB5A}" dt="2021-09-16T06:40:48.547" v="1443" actId="47"/>
        <pc:sldMkLst>
          <pc:docMk/>
          <pc:sldMk cId="1326927620" sldId="263"/>
        </pc:sldMkLst>
        <pc:spChg chg="mod">
          <ac:chgData name="Sébastien Auroux" userId="4777f35dc7543471" providerId="LiveId" clId="{4B70969C-7C7E-4EE1-8A7E-0720C43BCB5A}" dt="2021-09-14T15:26:48.423" v="1344" actId="26606"/>
          <ac:spMkLst>
            <pc:docMk/>
            <pc:sldMk cId="1326927620" sldId="263"/>
            <ac:spMk id="2" creationId="{930BBE91-7695-4193-8894-BA6BFCFAA54E}"/>
          </ac:spMkLst>
        </pc:spChg>
        <pc:spChg chg="mod">
          <ac:chgData name="Sébastien Auroux" userId="4777f35dc7543471" providerId="LiveId" clId="{4B70969C-7C7E-4EE1-8A7E-0720C43BCB5A}" dt="2021-09-14T15:26:48.423" v="1344" actId="26606"/>
          <ac:spMkLst>
            <pc:docMk/>
            <pc:sldMk cId="1326927620" sldId="263"/>
            <ac:spMk id="3" creationId="{2EBD2455-B457-4263-8EB4-E01D98DDED1A}"/>
          </ac:spMkLst>
        </pc:spChg>
        <pc:spChg chg="add">
          <ac:chgData name="Sébastien Auroux" userId="4777f35dc7543471" providerId="LiveId" clId="{4B70969C-7C7E-4EE1-8A7E-0720C43BCB5A}" dt="2021-09-14T15:26:48.423" v="1344" actId="26606"/>
          <ac:spMkLst>
            <pc:docMk/>
            <pc:sldMk cId="1326927620" sldId="263"/>
            <ac:spMk id="12" creationId="{AD52542E-30A7-43FD-9F65-FD522D0605A2}"/>
          </ac:spMkLst>
        </pc:spChg>
        <pc:spChg chg="add">
          <ac:chgData name="Sébastien Auroux" userId="4777f35dc7543471" providerId="LiveId" clId="{4B70969C-7C7E-4EE1-8A7E-0720C43BCB5A}" dt="2021-09-14T15:26:48.423" v="1344" actId="26606"/>
          <ac:spMkLst>
            <pc:docMk/>
            <pc:sldMk cId="1326927620" sldId="263"/>
            <ac:spMk id="14" creationId="{F28B5D4C-132A-430E-A5FE-B441DBACD64B}"/>
          </ac:spMkLst>
        </pc:spChg>
        <pc:picChg chg="add mod ord">
          <ac:chgData name="Sébastien Auroux" userId="4777f35dc7543471" providerId="LiveId" clId="{4B70969C-7C7E-4EE1-8A7E-0720C43BCB5A}" dt="2021-09-14T15:26:48.423" v="1344" actId="26606"/>
          <ac:picMkLst>
            <pc:docMk/>
            <pc:sldMk cId="1326927620" sldId="263"/>
            <ac:picMk id="5" creationId="{4400E287-04C9-46FD-9BE3-6341BDCA7E37}"/>
          </ac:picMkLst>
        </pc:picChg>
        <pc:cxnChg chg="add">
          <ac:chgData name="Sébastien Auroux" userId="4777f35dc7543471" providerId="LiveId" clId="{4B70969C-7C7E-4EE1-8A7E-0720C43BCB5A}" dt="2021-09-14T15:26:48.423" v="1344" actId="26606"/>
          <ac:cxnSpMkLst>
            <pc:docMk/>
            <pc:sldMk cId="1326927620" sldId="263"/>
            <ac:cxnSpMk id="10" creationId="{0CE376FE-E0BB-4B36-AE34-C42401212E16}"/>
          </ac:cxnSpMkLst>
        </pc:cxnChg>
      </pc:sldChg>
      <pc:sldChg chg="modSp new del mod">
        <pc:chgData name="Sébastien Auroux" userId="4777f35dc7543471" providerId="LiveId" clId="{4B70969C-7C7E-4EE1-8A7E-0720C43BCB5A}" dt="2021-09-16T11:39:48.948" v="1939" actId="47"/>
        <pc:sldMkLst>
          <pc:docMk/>
          <pc:sldMk cId="2920778329" sldId="264"/>
        </pc:sldMkLst>
        <pc:spChg chg="mod">
          <ac:chgData name="Sébastien Auroux" userId="4777f35dc7543471" providerId="LiveId" clId="{4B70969C-7C7E-4EE1-8A7E-0720C43BCB5A}" dt="2021-09-14T15:23:19.302" v="1290" actId="20577"/>
          <ac:spMkLst>
            <pc:docMk/>
            <pc:sldMk cId="2920778329" sldId="264"/>
            <ac:spMk id="2" creationId="{970D3CFB-1E5D-413B-8FF6-874140949F3F}"/>
          </ac:spMkLst>
        </pc:spChg>
        <pc:spChg chg="mod">
          <ac:chgData name="Sébastien Auroux" userId="4777f35dc7543471" providerId="LiveId" clId="{4B70969C-7C7E-4EE1-8A7E-0720C43BCB5A}" dt="2021-09-14T15:23:15.147" v="1282"/>
          <ac:spMkLst>
            <pc:docMk/>
            <pc:sldMk cId="2920778329" sldId="264"/>
            <ac:spMk id="3" creationId="{75500752-4197-4F28-9432-14402892A5DC}"/>
          </ac:spMkLst>
        </pc:spChg>
      </pc:sldChg>
      <pc:sldChg chg="new del">
        <pc:chgData name="Sébastien Auroux" userId="4777f35dc7543471" providerId="LiveId" clId="{4B70969C-7C7E-4EE1-8A7E-0720C43BCB5A}" dt="2021-09-15T15:58:47.742" v="1424" actId="47"/>
        <pc:sldMkLst>
          <pc:docMk/>
          <pc:sldMk cId="2023062192" sldId="265"/>
        </pc:sldMkLst>
      </pc:sldChg>
      <pc:sldChg chg="new del">
        <pc:chgData name="Sébastien Auroux" userId="4777f35dc7543471" providerId="LiveId" clId="{4B70969C-7C7E-4EE1-8A7E-0720C43BCB5A}" dt="2021-09-15T15:58:46.167" v="1423" actId="2696"/>
        <pc:sldMkLst>
          <pc:docMk/>
          <pc:sldMk cId="3762751299" sldId="266"/>
        </pc:sldMkLst>
      </pc:sldChg>
      <pc:sldChg chg="modSp new del mod">
        <pc:chgData name="Sébastien Auroux" userId="4777f35dc7543471" providerId="LiveId" clId="{4B70969C-7C7E-4EE1-8A7E-0720C43BCB5A}" dt="2021-09-16T11:39:47.928" v="1938" actId="47"/>
        <pc:sldMkLst>
          <pc:docMk/>
          <pc:sldMk cId="2360207782" sldId="267"/>
        </pc:sldMkLst>
        <pc:spChg chg="mod">
          <ac:chgData name="Sébastien Auroux" userId="4777f35dc7543471" providerId="LiveId" clId="{4B70969C-7C7E-4EE1-8A7E-0720C43BCB5A}" dt="2021-09-14T15:27:15.398" v="1368" actId="20577"/>
          <ac:spMkLst>
            <pc:docMk/>
            <pc:sldMk cId="2360207782" sldId="267"/>
            <ac:spMk id="2" creationId="{C5FB8E14-2EC7-4E7E-8A21-EBCEF5302A77}"/>
          </ac:spMkLst>
        </pc:spChg>
        <pc:spChg chg="mod">
          <ac:chgData name="Sébastien Auroux" userId="4777f35dc7543471" providerId="LiveId" clId="{4B70969C-7C7E-4EE1-8A7E-0720C43BCB5A}" dt="2021-09-14T15:27:17.203" v="1369"/>
          <ac:spMkLst>
            <pc:docMk/>
            <pc:sldMk cId="2360207782" sldId="267"/>
            <ac:spMk id="3" creationId="{E5C76EFF-651A-4BF2-A24A-804D5E45167A}"/>
          </ac:spMkLst>
        </pc:spChg>
      </pc:sldChg>
      <pc:sldChg chg="addSp delSp modSp new mod setBg">
        <pc:chgData name="Sébastien Auroux" userId="4777f35dc7543471" providerId="LiveId" clId="{4B70969C-7C7E-4EE1-8A7E-0720C43BCB5A}" dt="2021-09-16T12:08:31.240" v="2000" actId="207"/>
        <pc:sldMkLst>
          <pc:docMk/>
          <pc:sldMk cId="2325152247" sldId="268"/>
        </pc:sldMkLst>
        <pc:spChg chg="mo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2" creationId="{9A69251F-3D12-4115-A8AB-C13CF8D4DBCD}"/>
          </ac:spMkLst>
        </pc:spChg>
        <pc:spChg chg="del">
          <ac:chgData name="Sébastien Auroux" userId="4777f35dc7543471" providerId="LiveId" clId="{4B70969C-7C7E-4EE1-8A7E-0720C43BCB5A}" dt="2021-09-16T08:14:58.987" v="1533" actId="478"/>
          <ac:spMkLst>
            <pc:docMk/>
            <pc:sldMk cId="2325152247" sldId="268"/>
            <ac:spMk id="3" creationId="{05BF9100-61B2-41DF-A733-A398FF2FCCDF}"/>
          </ac:spMkLst>
        </pc:spChg>
        <pc:spChg chg="add mod or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6" creationId="{46385D73-C4CF-4654-9588-9B704A6BDEFC}"/>
          </ac:spMkLst>
        </pc:spChg>
        <pc:spChg chg="add mod">
          <ac:chgData name="Sébastien Auroux" userId="4777f35dc7543471" providerId="LiveId" clId="{4B70969C-7C7E-4EE1-8A7E-0720C43BCB5A}" dt="2021-09-16T12:08:31.240" v="2000" actId="207"/>
          <ac:spMkLst>
            <pc:docMk/>
            <pc:sldMk cId="2325152247" sldId="268"/>
            <ac:spMk id="7" creationId="{A151C831-C56A-4EF9-82B9-9414F8A201DB}"/>
          </ac:spMkLst>
        </pc:spChg>
        <pc:spChg chg="add mod">
          <ac:chgData name="Sébastien Auroux" userId="4777f35dc7543471" providerId="LiveId" clId="{4B70969C-7C7E-4EE1-8A7E-0720C43BCB5A}" dt="2021-09-16T12:05:13.847" v="1990" actId="113"/>
          <ac:spMkLst>
            <pc:docMk/>
            <pc:sldMk cId="2325152247" sldId="268"/>
            <ac:spMk id="8" creationId="{D4C4CC10-A138-495B-8063-EBF0F32EF485}"/>
          </ac:spMkLst>
        </pc:spChg>
        <pc:spChg chg="add mod">
          <ac:chgData name="Sébastien Auroux" userId="4777f35dc7543471" providerId="LiveId" clId="{4B70969C-7C7E-4EE1-8A7E-0720C43BCB5A}" dt="2021-09-16T12:05:40.198" v="1995" actId="1076"/>
          <ac:spMkLst>
            <pc:docMk/>
            <pc:sldMk cId="2325152247" sldId="268"/>
            <ac:spMk id="9" creationId="{2F5E270A-8063-42DE-BE94-96137471B24D}"/>
          </ac:spMkLst>
        </pc:spChg>
        <pc:spChg chg="add mod">
          <ac:chgData name="Sébastien Auroux" userId="4777f35dc7543471" providerId="LiveId" clId="{4B70969C-7C7E-4EE1-8A7E-0720C43BCB5A}" dt="2021-09-16T12:05:08.994" v="1989" actId="113"/>
          <ac:spMkLst>
            <pc:docMk/>
            <pc:sldMk cId="2325152247" sldId="268"/>
            <ac:spMk id="10" creationId="{AEF2E956-9C91-4079-9449-1AD9A81DDEBF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15" creationId="{99B9A1C5-BF97-47DF-B177-D61CC37C8068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17" creationId="{D7D99C78-EF6E-4E68-A3EA-48434BF35807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19" creationId="{13976F77-29E7-44B3-9187-C5459C9E8E69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23" creationId="{D4CC851A-BAB6-4017-AC6C-FC64DF9C05DD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25" creationId="{6E5E7ADB-6B2D-4925-80DB-26D42B1D25A4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27" creationId="{1B3209DE-6726-4DB7-93F2-CFC7F5669606}"/>
          </ac:spMkLst>
        </pc:spChg>
        <pc:spChg chg="add">
          <ac:chgData name="Sébastien Auroux" userId="4777f35dc7543471" providerId="LiveId" clId="{4B70969C-7C7E-4EE1-8A7E-0720C43BCB5A}" dt="2021-09-16T12:03:58.048" v="1960" actId="26606"/>
          <ac:spMkLst>
            <pc:docMk/>
            <pc:sldMk cId="2325152247" sldId="268"/>
            <ac:spMk id="29" creationId="{848FB728-2840-4209-B85F-A08FD5F267A8}"/>
          </ac:spMkLst>
        </pc:spChg>
        <pc:cxnChg chg="add">
          <ac:chgData name="Sébastien Auroux" userId="4777f35dc7543471" providerId="LiveId" clId="{4B70969C-7C7E-4EE1-8A7E-0720C43BCB5A}" dt="2021-09-16T12:03:58.048" v="1960" actId="26606"/>
          <ac:cxnSpMkLst>
            <pc:docMk/>
            <pc:sldMk cId="2325152247" sldId="268"/>
            <ac:cxnSpMk id="21" creationId="{CFCFE9A7-6E33-4B6B-9FA9-CBABD53499A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B9853-D570-4DB6-9379-ED359091D8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8B46B30-B04B-4B27-97C7-FA76DD675A94}">
      <dgm:prSet/>
      <dgm:spPr/>
      <dgm:t>
        <a:bodyPr/>
        <a:lstStyle/>
        <a:p>
          <a:r>
            <a:rPr lang="fr-FR" dirty="0"/>
            <a:t>Crée en 2005 par Linus Torvalds</a:t>
          </a:r>
        </a:p>
      </dgm:t>
    </dgm:pt>
    <dgm:pt modelId="{92978D2B-4695-42B8-B797-AC85E6472C65}" type="parTrans" cxnId="{F25C1AFE-D6B9-4302-AFC5-AB79CFD89F48}">
      <dgm:prSet/>
      <dgm:spPr/>
      <dgm:t>
        <a:bodyPr/>
        <a:lstStyle/>
        <a:p>
          <a:endParaRPr lang="fr-FR"/>
        </a:p>
      </dgm:t>
    </dgm:pt>
    <dgm:pt modelId="{BBB96DD3-FFF5-4DF5-BCBE-A0004D3B4905}" type="sibTrans" cxnId="{F25C1AFE-D6B9-4302-AFC5-AB79CFD89F48}">
      <dgm:prSet/>
      <dgm:spPr/>
      <dgm:t>
        <a:bodyPr/>
        <a:lstStyle/>
        <a:p>
          <a:endParaRPr lang="fr-FR"/>
        </a:p>
      </dgm:t>
    </dgm:pt>
    <dgm:pt modelId="{31A779E3-BBF0-44DF-A836-EF49A6146E37}">
      <dgm:prSet/>
      <dgm:spPr/>
      <dgm:t>
        <a:bodyPr/>
        <a:lstStyle/>
        <a:p>
          <a:r>
            <a:rPr lang="fr-FR"/>
            <a:t>Logiciel de versioning </a:t>
          </a:r>
        </a:p>
      </dgm:t>
    </dgm:pt>
    <dgm:pt modelId="{E5EEBAB1-32F0-4358-84BE-1F784FDD2CC6}" type="parTrans" cxnId="{88980D5D-AD04-4F5D-8D6E-F657CAA6A07C}">
      <dgm:prSet/>
      <dgm:spPr/>
      <dgm:t>
        <a:bodyPr/>
        <a:lstStyle/>
        <a:p>
          <a:endParaRPr lang="fr-FR"/>
        </a:p>
      </dgm:t>
    </dgm:pt>
    <dgm:pt modelId="{662254D2-5077-4D5D-9AC8-521871297572}" type="sibTrans" cxnId="{88980D5D-AD04-4F5D-8D6E-F657CAA6A07C}">
      <dgm:prSet/>
      <dgm:spPr/>
      <dgm:t>
        <a:bodyPr/>
        <a:lstStyle/>
        <a:p>
          <a:endParaRPr lang="fr-FR"/>
        </a:p>
      </dgm:t>
    </dgm:pt>
    <dgm:pt modelId="{0F4F4D73-1AB8-4EEC-AC19-95078262D2A4}">
      <dgm:prSet/>
      <dgm:spPr/>
      <dgm:t>
        <a:bodyPr/>
        <a:lstStyle/>
        <a:p>
          <a:r>
            <a:rPr lang="fr-FR" dirty="0"/>
            <a:t>+ de 14 millions d’utilisateurs</a:t>
          </a:r>
        </a:p>
      </dgm:t>
    </dgm:pt>
    <dgm:pt modelId="{CDEF95E2-135B-42E9-8866-3F417FC20E39}" type="parTrans" cxnId="{6F790F6D-5352-4F5E-AAEB-6565325D5C40}">
      <dgm:prSet/>
      <dgm:spPr/>
      <dgm:t>
        <a:bodyPr/>
        <a:lstStyle/>
        <a:p>
          <a:endParaRPr lang="fr-FR"/>
        </a:p>
      </dgm:t>
    </dgm:pt>
    <dgm:pt modelId="{0AFD3272-54B4-4573-8E60-06EBB417AA44}" type="sibTrans" cxnId="{6F790F6D-5352-4F5E-AAEB-6565325D5C40}">
      <dgm:prSet/>
      <dgm:spPr/>
      <dgm:t>
        <a:bodyPr/>
        <a:lstStyle/>
        <a:p>
          <a:endParaRPr lang="fr-FR"/>
        </a:p>
      </dgm:t>
    </dgm:pt>
    <dgm:pt modelId="{2BB32DEF-3D8C-4C4F-9CBC-C90638521A56}">
      <dgm:prSet/>
      <dgm:spPr/>
      <dgm:t>
        <a:bodyPr/>
        <a:lstStyle/>
        <a:p>
          <a:r>
            <a:rPr lang="fr-FR"/>
            <a:t>Système décentralisé</a:t>
          </a:r>
        </a:p>
      </dgm:t>
    </dgm:pt>
    <dgm:pt modelId="{C087C57D-91BB-4408-A04A-A6FBD203E052}" type="parTrans" cxnId="{2073477F-734C-4004-BC69-AB797089E107}">
      <dgm:prSet/>
      <dgm:spPr/>
      <dgm:t>
        <a:bodyPr/>
        <a:lstStyle/>
        <a:p>
          <a:endParaRPr lang="fr-FR"/>
        </a:p>
      </dgm:t>
    </dgm:pt>
    <dgm:pt modelId="{9FA67B0D-3156-4AE4-A155-65E672AD8C17}" type="sibTrans" cxnId="{2073477F-734C-4004-BC69-AB797089E107}">
      <dgm:prSet/>
      <dgm:spPr/>
      <dgm:t>
        <a:bodyPr/>
        <a:lstStyle/>
        <a:p>
          <a:endParaRPr lang="fr-FR"/>
        </a:p>
      </dgm:t>
    </dgm:pt>
    <dgm:pt modelId="{4D84340F-DBC8-4314-97C3-AA8B42FF321A}" type="pres">
      <dgm:prSet presAssocID="{849B9853-D570-4DB6-9379-ED359091D84E}" presName="vert0" presStyleCnt="0">
        <dgm:presLayoutVars>
          <dgm:dir/>
          <dgm:animOne val="branch"/>
          <dgm:animLvl val="lvl"/>
        </dgm:presLayoutVars>
      </dgm:prSet>
      <dgm:spPr/>
    </dgm:pt>
    <dgm:pt modelId="{E583E9CE-F59D-4C6B-BCE1-D84C81B69CC2}" type="pres">
      <dgm:prSet presAssocID="{28B46B30-B04B-4B27-97C7-FA76DD675A94}" presName="thickLine" presStyleLbl="alignNode1" presStyleIdx="0" presStyleCnt="4"/>
      <dgm:spPr/>
    </dgm:pt>
    <dgm:pt modelId="{9AB582BC-470B-43FA-ADAE-E6CCF2A8C6E2}" type="pres">
      <dgm:prSet presAssocID="{28B46B30-B04B-4B27-97C7-FA76DD675A94}" presName="horz1" presStyleCnt="0"/>
      <dgm:spPr/>
    </dgm:pt>
    <dgm:pt modelId="{0640E518-D886-4C96-8EBF-3A9FFDBDB32E}" type="pres">
      <dgm:prSet presAssocID="{28B46B30-B04B-4B27-97C7-FA76DD675A94}" presName="tx1" presStyleLbl="revTx" presStyleIdx="0" presStyleCnt="4"/>
      <dgm:spPr/>
    </dgm:pt>
    <dgm:pt modelId="{E736EAFB-159C-4936-9F48-C928701C377C}" type="pres">
      <dgm:prSet presAssocID="{28B46B30-B04B-4B27-97C7-FA76DD675A94}" presName="vert1" presStyleCnt="0"/>
      <dgm:spPr/>
    </dgm:pt>
    <dgm:pt modelId="{EBE52289-BEE1-4C3F-BDD1-3C02ED0BB17B}" type="pres">
      <dgm:prSet presAssocID="{31A779E3-BBF0-44DF-A836-EF49A6146E37}" presName="thickLine" presStyleLbl="alignNode1" presStyleIdx="1" presStyleCnt="4"/>
      <dgm:spPr/>
    </dgm:pt>
    <dgm:pt modelId="{59232C85-D9AB-4AE2-BA8C-E01F2BEDE257}" type="pres">
      <dgm:prSet presAssocID="{31A779E3-BBF0-44DF-A836-EF49A6146E37}" presName="horz1" presStyleCnt="0"/>
      <dgm:spPr/>
    </dgm:pt>
    <dgm:pt modelId="{0C065F45-C1E1-45F5-8CC2-D40761C56C2B}" type="pres">
      <dgm:prSet presAssocID="{31A779E3-BBF0-44DF-A836-EF49A6146E37}" presName="tx1" presStyleLbl="revTx" presStyleIdx="1" presStyleCnt="4"/>
      <dgm:spPr/>
    </dgm:pt>
    <dgm:pt modelId="{FF9485A6-6FFF-4D46-A684-8B12169DF970}" type="pres">
      <dgm:prSet presAssocID="{31A779E3-BBF0-44DF-A836-EF49A6146E37}" presName="vert1" presStyleCnt="0"/>
      <dgm:spPr/>
    </dgm:pt>
    <dgm:pt modelId="{0F357235-8298-4D51-B0A9-7F6A3489A4E7}" type="pres">
      <dgm:prSet presAssocID="{0F4F4D73-1AB8-4EEC-AC19-95078262D2A4}" presName="thickLine" presStyleLbl="alignNode1" presStyleIdx="2" presStyleCnt="4"/>
      <dgm:spPr/>
    </dgm:pt>
    <dgm:pt modelId="{2702AF73-0CFB-4A38-82DC-1B774F5F4F9A}" type="pres">
      <dgm:prSet presAssocID="{0F4F4D73-1AB8-4EEC-AC19-95078262D2A4}" presName="horz1" presStyleCnt="0"/>
      <dgm:spPr/>
    </dgm:pt>
    <dgm:pt modelId="{D107C045-FFC8-4D7D-B6D6-9657A615F62C}" type="pres">
      <dgm:prSet presAssocID="{0F4F4D73-1AB8-4EEC-AC19-95078262D2A4}" presName="tx1" presStyleLbl="revTx" presStyleIdx="2" presStyleCnt="4"/>
      <dgm:spPr/>
    </dgm:pt>
    <dgm:pt modelId="{588A02E5-A718-4E15-A61F-4C2DB87630E8}" type="pres">
      <dgm:prSet presAssocID="{0F4F4D73-1AB8-4EEC-AC19-95078262D2A4}" presName="vert1" presStyleCnt="0"/>
      <dgm:spPr/>
    </dgm:pt>
    <dgm:pt modelId="{FD7B049D-2057-4410-9954-A237CAF109CF}" type="pres">
      <dgm:prSet presAssocID="{2BB32DEF-3D8C-4C4F-9CBC-C90638521A56}" presName="thickLine" presStyleLbl="alignNode1" presStyleIdx="3" presStyleCnt="4"/>
      <dgm:spPr/>
    </dgm:pt>
    <dgm:pt modelId="{2FC8A25B-A5EC-43F7-A533-6ED2057B0588}" type="pres">
      <dgm:prSet presAssocID="{2BB32DEF-3D8C-4C4F-9CBC-C90638521A56}" presName="horz1" presStyleCnt="0"/>
      <dgm:spPr/>
    </dgm:pt>
    <dgm:pt modelId="{7FB9523D-2D09-49D9-BC86-B62885DD5F0C}" type="pres">
      <dgm:prSet presAssocID="{2BB32DEF-3D8C-4C4F-9CBC-C90638521A56}" presName="tx1" presStyleLbl="revTx" presStyleIdx="3" presStyleCnt="4"/>
      <dgm:spPr/>
    </dgm:pt>
    <dgm:pt modelId="{38122225-CD60-4A1C-95CC-9807ED719D09}" type="pres">
      <dgm:prSet presAssocID="{2BB32DEF-3D8C-4C4F-9CBC-C90638521A56}" presName="vert1" presStyleCnt="0"/>
      <dgm:spPr/>
    </dgm:pt>
  </dgm:ptLst>
  <dgm:cxnLst>
    <dgm:cxn modelId="{88980D5D-AD04-4F5D-8D6E-F657CAA6A07C}" srcId="{849B9853-D570-4DB6-9379-ED359091D84E}" destId="{31A779E3-BBF0-44DF-A836-EF49A6146E37}" srcOrd="1" destOrd="0" parTransId="{E5EEBAB1-32F0-4358-84BE-1F784FDD2CC6}" sibTransId="{662254D2-5077-4D5D-9AC8-521871297572}"/>
    <dgm:cxn modelId="{6F790F6D-5352-4F5E-AAEB-6565325D5C40}" srcId="{849B9853-D570-4DB6-9379-ED359091D84E}" destId="{0F4F4D73-1AB8-4EEC-AC19-95078262D2A4}" srcOrd="2" destOrd="0" parTransId="{CDEF95E2-135B-42E9-8866-3F417FC20E39}" sibTransId="{0AFD3272-54B4-4573-8E60-06EBB417AA44}"/>
    <dgm:cxn modelId="{ABE5865A-4630-471B-B766-B1DCD7FCB359}" type="presOf" srcId="{2BB32DEF-3D8C-4C4F-9CBC-C90638521A56}" destId="{7FB9523D-2D09-49D9-BC86-B62885DD5F0C}" srcOrd="0" destOrd="0" presId="urn:microsoft.com/office/officeart/2008/layout/LinedList"/>
    <dgm:cxn modelId="{2073477F-734C-4004-BC69-AB797089E107}" srcId="{849B9853-D570-4DB6-9379-ED359091D84E}" destId="{2BB32DEF-3D8C-4C4F-9CBC-C90638521A56}" srcOrd="3" destOrd="0" parTransId="{C087C57D-91BB-4408-A04A-A6FBD203E052}" sibTransId="{9FA67B0D-3156-4AE4-A155-65E672AD8C17}"/>
    <dgm:cxn modelId="{B75923AC-6BDA-4BAA-93F2-DEB2A6C163D3}" type="presOf" srcId="{0F4F4D73-1AB8-4EEC-AC19-95078262D2A4}" destId="{D107C045-FFC8-4D7D-B6D6-9657A615F62C}" srcOrd="0" destOrd="0" presId="urn:microsoft.com/office/officeart/2008/layout/LinedList"/>
    <dgm:cxn modelId="{F3C421C1-8478-45B7-AB0B-EC213DBBEFBC}" type="presOf" srcId="{849B9853-D570-4DB6-9379-ED359091D84E}" destId="{4D84340F-DBC8-4314-97C3-AA8B42FF321A}" srcOrd="0" destOrd="0" presId="urn:microsoft.com/office/officeart/2008/layout/LinedList"/>
    <dgm:cxn modelId="{52895CDC-88B5-43ED-A8AD-3E3654439BD3}" type="presOf" srcId="{31A779E3-BBF0-44DF-A836-EF49A6146E37}" destId="{0C065F45-C1E1-45F5-8CC2-D40761C56C2B}" srcOrd="0" destOrd="0" presId="urn:microsoft.com/office/officeart/2008/layout/LinedList"/>
    <dgm:cxn modelId="{08C2ADDC-A611-4D2B-B28D-5773010F572C}" type="presOf" srcId="{28B46B30-B04B-4B27-97C7-FA76DD675A94}" destId="{0640E518-D886-4C96-8EBF-3A9FFDBDB32E}" srcOrd="0" destOrd="0" presId="urn:microsoft.com/office/officeart/2008/layout/LinedList"/>
    <dgm:cxn modelId="{F25C1AFE-D6B9-4302-AFC5-AB79CFD89F48}" srcId="{849B9853-D570-4DB6-9379-ED359091D84E}" destId="{28B46B30-B04B-4B27-97C7-FA76DD675A94}" srcOrd="0" destOrd="0" parTransId="{92978D2B-4695-42B8-B797-AC85E6472C65}" sibTransId="{BBB96DD3-FFF5-4DF5-BCBE-A0004D3B4905}"/>
    <dgm:cxn modelId="{A3F0766B-98B9-46E0-83D6-4B67B90EE8BF}" type="presParOf" srcId="{4D84340F-DBC8-4314-97C3-AA8B42FF321A}" destId="{E583E9CE-F59D-4C6B-BCE1-D84C81B69CC2}" srcOrd="0" destOrd="0" presId="urn:microsoft.com/office/officeart/2008/layout/LinedList"/>
    <dgm:cxn modelId="{F64D5D34-236E-482F-856C-7EF3250E7F2A}" type="presParOf" srcId="{4D84340F-DBC8-4314-97C3-AA8B42FF321A}" destId="{9AB582BC-470B-43FA-ADAE-E6CCF2A8C6E2}" srcOrd="1" destOrd="0" presId="urn:microsoft.com/office/officeart/2008/layout/LinedList"/>
    <dgm:cxn modelId="{71688477-456E-4A67-B26F-B7E6A1C75C32}" type="presParOf" srcId="{9AB582BC-470B-43FA-ADAE-E6CCF2A8C6E2}" destId="{0640E518-D886-4C96-8EBF-3A9FFDBDB32E}" srcOrd="0" destOrd="0" presId="urn:microsoft.com/office/officeart/2008/layout/LinedList"/>
    <dgm:cxn modelId="{1B2EB797-E952-4386-9B3D-E431060D4E69}" type="presParOf" srcId="{9AB582BC-470B-43FA-ADAE-E6CCF2A8C6E2}" destId="{E736EAFB-159C-4936-9F48-C928701C377C}" srcOrd="1" destOrd="0" presId="urn:microsoft.com/office/officeart/2008/layout/LinedList"/>
    <dgm:cxn modelId="{4FE533EF-3687-4397-A3D5-01B1BFA892B2}" type="presParOf" srcId="{4D84340F-DBC8-4314-97C3-AA8B42FF321A}" destId="{EBE52289-BEE1-4C3F-BDD1-3C02ED0BB17B}" srcOrd="2" destOrd="0" presId="urn:microsoft.com/office/officeart/2008/layout/LinedList"/>
    <dgm:cxn modelId="{64A0C412-260C-46A5-AE3F-69BD57AB49C4}" type="presParOf" srcId="{4D84340F-DBC8-4314-97C3-AA8B42FF321A}" destId="{59232C85-D9AB-4AE2-BA8C-E01F2BEDE257}" srcOrd="3" destOrd="0" presId="urn:microsoft.com/office/officeart/2008/layout/LinedList"/>
    <dgm:cxn modelId="{B2F95412-9F30-4E51-89B3-040533A5EDDE}" type="presParOf" srcId="{59232C85-D9AB-4AE2-BA8C-E01F2BEDE257}" destId="{0C065F45-C1E1-45F5-8CC2-D40761C56C2B}" srcOrd="0" destOrd="0" presId="urn:microsoft.com/office/officeart/2008/layout/LinedList"/>
    <dgm:cxn modelId="{67087775-E1FB-4AE3-A0A4-35DD6FF344A3}" type="presParOf" srcId="{59232C85-D9AB-4AE2-BA8C-E01F2BEDE257}" destId="{FF9485A6-6FFF-4D46-A684-8B12169DF970}" srcOrd="1" destOrd="0" presId="urn:microsoft.com/office/officeart/2008/layout/LinedList"/>
    <dgm:cxn modelId="{86798C3A-7D9B-49F6-8475-2945BCED3251}" type="presParOf" srcId="{4D84340F-DBC8-4314-97C3-AA8B42FF321A}" destId="{0F357235-8298-4D51-B0A9-7F6A3489A4E7}" srcOrd="4" destOrd="0" presId="urn:microsoft.com/office/officeart/2008/layout/LinedList"/>
    <dgm:cxn modelId="{98584E7B-D20B-4A36-8189-A4BEC3EE4AD7}" type="presParOf" srcId="{4D84340F-DBC8-4314-97C3-AA8B42FF321A}" destId="{2702AF73-0CFB-4A38-82DC-1B774F5F4F9A}" srcOrd="5" destOrd="0" presId="urn:microsoft.com/office/officeart/2008/layout/LinedList"/>
    <dgm:cxn modelId="{8B4E4FD1-0336-4CF0-9391-4DFA4C6F8898}" type="presParOf" srcId="{2702AF73-0CFB-4A38-82DC-1B774F5F4F9A}" destId="{D107C045-FFC8-4D7D-B6D6-9657A615F62C}" srcOrd="0" destOrd="0" presId="urn:microsoft.com/office/officeart/2008/layout/LinedList"/>
    <dgm:cxn modelId="{EEC180D6-090F-48BC-9D67-8341C3A3436E}" type="presParOf" srcId="{2702AF73-0CFB-4A38-82DC-1B774F5F4F9A}" destId="{588A02E5-A718-4E15-A61F-4C2DB87630E8}" srcOrd="1" destOrd="0" presId="urn:microsoft.com/office/officeart/2008/layout/LinedList"/>
    <dgm:cxn modelId="{4A4288B8-3658-4742-A278-C75CA9943FC4}" type="presParOf" srcId="{4D84340F-DBC8-4314-97C3-AA8B42FF321A}" destId="{FD7B049D-2057-4410-9954-A237CAF109CF}" srcOrd="6" destOrd="0" presId="urn:microsoft.com/office/officeart/2008/layout/LinedList"/>
    <dgm:cxn modelId="{78543EC1-A949-49D0-9A8B-D822656FBFE5}" type="presParOf" srcId="{4D84340F-DBC8-4314-97C3-AA8B42FF321A}" destId="{2FC8A25B-A5EC-43F7-A533-6ED2057B0588}" srcOrd="7" destOrd="0" presId="urn:microsoft.com/office/officeart/2008/layout/LinedList"/>
    <dgm:cxn modelId="{B8F3FCAC-8F11-4A61-9370-D648B2ECFBDC}" type="presParOf" srcId="{2FC8A25B-A5EC-43F7-A533-6ED2057B0588}" destId="{7FB9523D-2D09-49D9-BC86-B62885DD5F0C}" srcOrd="0" destOrd="0" presId="urn:microsoft.com/office/officeart/2008/layout/LinedList"/>
    <dgm:cxn modelId="{D10BDD16-18E3-4896-94FA-95DA5DA91274}" type="presParOf" srcId="{2FC8A25B-A5EC-43F7-A533-6ED2057B0588}" destId="{38122225-CD60-4A1C-95CC-9807ED719D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BEF4C-CEB2-4FEC-8040-757009CD410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D49264BE-9B11-4349-B7E7-AD41E673D77F}">
      <dgm:prSet phldrT="[Texte]"/>
      <dgm:spPr>
        <a:solidFill>
          <a:srgbClr val="F05033"/>
        </a:solidFill>
      </dgm:spPr>
      <dgm:t>
        <a:bodyPr/>
        <a:lstStyle/>
        <a:p>
          <a:r>
            <a:rPr lang="fr-FR" dirty="0"/>
            <a:t>Rapide</a:t>
          </a:r>
        </a:p>
      </dgm:t>
    </dgm:pt>
    <dgm:pt modelId="{4BFD2B22-9A82-4B6D-9DEB-A5773664E610}" type="parTrans" cxnId="{B73A90CF-0FCC-41D0-8949-9A8F49A1254C}">
      <dgm:prSet/>
      <dgm:spPr/>
      <dgm:t>
        <a:bodyPr/>
        <a:lstStyle/>
        <a:p>
          <a:endParaRPr lang="fr-FR"/>
        </a:p>
      </dgm:t>
    </dgm:pt>
    <dgm:pt modelId="{B6B31558-7345-4C74-BD3A-BF2154CABFF4}" type="sibTrans" cxnId="{B73A90CF-0FCC-41D0-8949-9A8F49A1254C}">
      <dgm:prSet/>
      <dgm:spPr/>
      <dgm:t>
        <a:bodyPr/>
        <a:lstStyle/>
        <a:p>
          <a:endParaRPr lang="fr-FR"/>
        </a:p>
      </dgm:t>
    </dgm:pt>
    <dgm:pt modelId="{13CF22F8-D3EE-4534-8F59-FF4FBEAEC600}">
      <dgm:prSet phldrT="[Texte]"/>
      <dgm:spPr>
        <a:solidFill>
          <a:srgbClr val="F05033"/>
        </a:solidFill>
      </dgm:spPr>
      <dgm:t>
        <a:bodyPr/>
        <a:lstStyle/>
        <a:p>
          <a:r>
            <a:rPr lang="fr-FR" dirty="0"/>
            <a:t>Utilisation facile</a:t>
          </a:r>
        </a:p>
      </dgm:t>
    </dgm:pt>
    <dgm:pt modelId="{68DB612D-96F3-4CFF-BA74-FCF4C148DF44}" type="parTrans" cxnId="{F4CE7DDD-8B96-4240-B38E-DD759E22DD40}">
      <dgm:prSet/>
      <dgm:spPr/>
      <dgm:t>
        <a:bodyPr/>
        <a:lstStyle/>
        <a:p>
          <a:endParaRPr lang="fr-FR"/>
        </a:p>
      </dgm:t>
    </dgm:pt>
    <dgm:pt modelId="{27F0065B-F455-478C-A792-8B9F47D73CCC}" type="sibTrans" cxnId="{F4CE7DDD-8B96-4240-B38E-DD759E22DD40}">
      <dgm:prSet/>
      <dgm:spPr/>
      <dgm:t>
        <a:bodyPr/>
        <a:lstStyle/>
        <a:p>
          <a:endParaRPr lang="fr-FR"/>
        </a:p>
      </dgm:t>
    </dgm:pt>
    <dgm:pt modelId="{A54614A0-4382-4FE6-A9F2-184BFE34CF53}">
      <dgm:prSet phldrT="[Texte]"/>
      <dgm:spPr>
        <a:solidFill>
          <a:srgbClr val="F05033"/>
        </a:solidFill>
      </dgm:spPr>
      <dgm:t>
        <a:bodyPr/>
        <a:lstStyle/>
        <a:p>
          <a:r>
            <a:rPr lang="fr-FR" dirty="0"/>
            <a:t>Gratuit</a:t>
          </a:r>
        </a:p>
      </dgm:t>
    </dgm:pt>
    <dgm:pt modelId="{53A740CE-0B9E-4F01-B554-48A913F39752}" type="parTrans" cxnId="{719A6897-174F-40F5-9583-4E58A59829F8}">
      <dgm:prSet/>
      <dgm:spPr/>
      <dgm:t>
        <a:bodyPr/>
        <a:lstStyle/>
        <a:p>
          <a:endParaRPr lang="fr-FR"/>
        </a:p>
      </dgm:t>
    </dgm:pt>
    <dgm:pt modelId="{FC86EB98-33B5-4EA0-A17E-D21F9E2620F8}" type="sibTrans" cxnId="{719A6897-174F-40F5-9583-4E58A59829F8}">
      <dgm:prSet/>
      <dgm:spPr/>
      <dgm:t>
        <a:bodyPr/>
        <a:lstStyle/>
        <a:p>
          <a:endParaRPr lang="fr-FR"/>
        </a:p>
      </dgm:t>
    </dgm:pt>
    <dgm:pt modelId="{7B66EF9F-1D0F-4B9D-A975-A27C1F31F117}" type="pres">
      <dgm:prSet presAssocID="{242BEF4C-CEB2-4FEC-8040-757009CD4105}" presName="Name0" presStyleCnt="0">
        <dgm:presLayoutVars>
          <dgm:dir/>
          <dgm:animLvl val="lvl"/>
          <dgm:resizeHandles val="exact"/>
        </dgm:presLayoutVars>
      </dgm:prSet>
      <dgm:spPr/>
    </dgm:pt>
    <dgm:pt modelId="{93FF715D-9828-4B43-835F-54EDFCF8368F}" type="pres">
      <dgm:prSet presAssocID="{D49264BE-9B11-4349-B7E7-AD41E673D77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2E801BE-962B-4E31-852D-4BF6956B4BAB}" type="pres">
      <dgm:prSet presAssocID="{B6B31558-7345-4C74-BD3A-BF2154CABFF4}" presName="parTxOnlySpace" presStyleCnt="0"/>
      <dgm:spPr/>
    </dgm:pt>
    <dgm:pt modelId="{B44627B9-128F-4904-871C-661D1418A54B}" type="pres">
      <dgm:prSet presAssocID="{13CF22F8-D3EE-4534-8F59-FF4FBEAEC60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63C273-4051-4AD3-964D-23F92ED57D00}" type="pres">
      <dgm:prSet presAssocID="{27F0065B-F455-478C-A792-8B9F47D73CCC}" presName="parTxOnlySpace" presStyleCnt="0"/>
      <dgm:spPr/>
    </dgm:pt>
    <dgm:pt modelId="{3D1934DF-8B40-45A5-81A0-CD37A7D7D5F7}" type="pres">
      <dgm:prSet presAssocID="{A54614A0-4382-4FE6-A9F2-184BFE34CF5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E583B37-A2E0-4C5F-9380-66AC6A201620}" type="presOf" srcId="{A54614A0-4382-4FE6-A9F2-184BFE34CF53}" destId="{3D1934DF-8B40-45A5-81A0-CD37A7D7D5F7}" srcOrd="0" destOrd="0" presId="urn:microsoft.com/office/officeart/2005/8/layout/chevron1"/>
    <dgm:cxn modelId="{016C605F-DDB4-4DA9-BC8D-38E701CCEEB4}" type="presOf" srcId="{242BEF4C-CEB2-4FEC-8040-757009CD4105}" destId="{7B66EF9F-1D0F-4B9D-A975-A27C1F31F117}" srcOrd="0" destOrd="0" presId="urn:microsoft.com/office/officeart/2005/8/layout/chevron1"/>
    <dgm:cxn modelId="{061D6C4B-6B10-4CC9-8BB9-8C060B419D43}" type="presOf" srcId="{D49264BE-9B11-4349-B7E7-AD41E673D77F}" destId="{93FF715D-9828-4B43-835F-54EDFCF8368F}" srcOrd="0" destOrd="0" presId="urn:microsoft.com/office/officeart/2005/8/layout/chevron1"/>
    <dgm:cxn modelId="{702F8B4F-14C9-4C97-9787-FCA1DBE9CA12}" type="presOf" srcId="{13CF22F8-D3EE-4534-8F59-FF4FBEAEC600}" destId="{B44627B9-128F-4904-871C-661D1418A54B}" srcOrd="0" destOrd="0" presId="urn:microsoft.com/office/officeart/2005/8/layout/chevron1"/>
    <dgm:cxn modelId="{719A6897-174F-40F5-9583-4E58A59829F8}" srcId="{242BEF4C-CEB2-4FEC-8040-757009CD4105}" destId="{A54614A0-4382-4FE6-A9F2-184BFE34CF53}" srcOrd="2" destOrd="0" parTransId="{53A740CE-0B9E-4F01-B554-48A913F39752}" sibTransId="{FC86EB98-33B5-4EA0-A17E-D21F9E2620F8}"/>
    <dgm:cxn modelId="{B73A90CF-0FCC-41D0-8949-9A8F49A1254C}" srcId="{242BEF4C-CEB2-4FEC-8040-757009CD4105}" destId="{D49264BE-9B11-4349-B7E7-AD41E673D77F}" srcOrd="0" destOrd="0" parTransId="{4BFD2B22-9A82-4B6D-9DEB-A5773664E610}" sibTransId="{B6B31558-7345-4C74-BD3A-BF2154CABFF4}"/>
    <dgm:cxn modelId="{F4CE7DDD-8B96-4240-B38E-DD759E22DD40}" srcId="{242BEF4C-CEB2-4FEC-8040-757009CD4105}" destId="{13CF22F8-D3EE-4534-8F59-FF4FBEAEC600}" srcOrd="1" destOrd="0" parTransId="{68DB612D-96F3-4CFF-BA74-FCF4C148DF44}" sibTransId="{27F0065B-F455-478C-A792-8B9F47D73CCC}"/>
    <dgm:cxn modelId="{29E2153B-51D9-4BC7-B8E2-E7B442AC2CB4}" type="presParOf" srcId="{7B66EF9F-1D0F-4B9D-A975-A27C1F31F117}" destId="{93FF715D-9828-4B43-835F-54EDFCF8368F}" srcOrd="0" destOrd="0" presId="urn:microsoft.com/office/officeart/2005/8/layout/chevron1"/>
    <dgm:cxn modelId="{627E0CA6-3341-4FD4-9CFA-BAE036CAAE99}" type="presParOf" srcId="{7B66EF9F-1D0F-4B9D-A975-A27C1F31F117}" destId="{D2E801BE-962B-4E31-852D-4BF6956B4BAB}" srcOrd="1" destOrd="0" presId="urn:microsoft.com/office/officeart/2005/8/layout/chevron1"/>
    <dgm:cxn modelId="{C8D40CA8-11E8-40D4-8013-2B3887E3ACE0}" type="presParOf" srcId="{7B66EF9F-1D0F-4B9D-A975-A27C1F31F117}" destId="{B44627B9-128F-4904-871C-661D1418A54B}" srcOrd="2" destOrd="0" presId="urn:microsoft.com/office/officeart/2005/8/layout/chevron1"/>
    <dgm:cxn modelId="{92853DBA-C178-4F39-BB12-3496084DA18A}" type="presParOf" srcId="{7B66EF9F-1D0F-4B9D-A975-A27C1F31F117}" destId="{D763C273-4051-4AD3-964D-23F92ED57D00}" srcOrd="3" destOrd="0" presId="urn:microsoft.com/office/officeart/2005/8/layout/chevron1"/>
    <dgm:cxn modelId="{C7ACAB8A-7F6F-4324-A3A8-9E61CD3D9231}" type="presParOf" srcId="{7B66EF9F-1D0F-4B9D-A975-A27C1F31F117}" destId="{3D1934DF-8B40-45A5-81A0-CD37A7D7D5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37268C-5A5B-487D-A99F-117837B284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C2EE38-2E2D-4B55-A00D-90E587E917D8}">
      <dgm:prSet phldrT="[Texte]"/>
      <dgm:spPr/>
      <dgm:t>
        <a:bodyPr/>
        <a:lstStyle/>
        <a:p>
          <a:r>
            <a:rPr lang="fr-FR" dirty="0"/>
            <a:t>Permet de stocker des fichiers</a:t>
          </a:r>
        </a:p>
      </dgm:t>
    </dgm:pt>
    <dgm:pt modelId="{121EE8B8-737A-4D94-833D-5D8B0466A293}" type="parTrans" cxnId="{8CD4A5B6-EB1C-4F12-B346-703046C14F93}">
      <dgm:prSet/>
      <dgm:spPr/>
      <dgm:t>
        <a:bodyPr/>
        <a:lstStyle/>
        <a:p>
          <a:endParaRPr lang="fr-FR"/>
        </a:p>
      </dgm:t>
    </dgm:pt>
    <dgm:pt modelId="{EB85A427-8306-4591-9310-D0D9FFA4D001}" type="sibTrans" cxnId="{8CD4A5B6-EB1C-4F12-B346-703046C14F93}">
      <dgm:prSet/>
      <dgm:spPr/>
      <dgm:t>
        <a:bodyPr/>
        <a:lstStyle/>
        <a:p>
          <a:r>
            <a:rPr lang="fr-FR" dirty="0"/>
            <a:t>Travailler seul pour un travail commun</a:t>
          </a:r>
        </a:p>
      </dgm:t>
    </dgm:pt>
    <dgm:pt modelId="{260F3D2B-519D-4714-8CAC-9874AA9CB8DA}">
      <dgm:prSet phldrT="[Texte]"/>
      <dgm:spPr/>
      <dgm:t>
        <a:bodyPr/>
        <a:lstStyle/>
        <a:p>
          <a:r>
            <a:rPr lang="fr-FR" dirty="0"/>
            <a:t>Conserve la chronologie des modifications</a:t>
          </a:r>
        </a:p>
      </dgm:t>
    </dgm:pt>
    <dgm:pt modelId="{B41B02AD-3D5D-47A6-B7C2-A27802DA98AC}" type="parTrans" cxnId="{97A13EF3-6ABF-4298-B90C-90EE0A3975EE}">
      <dgm:prSet/>
      <dgm:spPr/>
      <dgm:t>
        <a:bodyPr/>
        <a:lstStyle/>
        <a:p>
          <a:endParaRPr lang="fr-FR"/>
        </a:p>
      </dgm:t>
    </dgm:pt>
    <dgm:pt modelId="{20AF55EF-F968-420D-800C-FAEFAB64EEB2}" type="sibTrans" cxnId="{97A13EF3-6ABF-4298-B90C-90EE0A3975EE}">
      <dgm:prSet custT="1"/>
      <dgm:spPr/>
      <dgm:t>
        <a:bodyPr/>
        <a:lstStyle/>
        <a:p>
          <a:r>
            <a:rPr lang="fr-FR" sz="1100" dirty="0"/>
            <a:t>Permet de mutualiser un développement</a:t>
          </a:r>
        </a:p>
      </dgm:t>
    </dgm:pt>
    <dgm:pt modelId="{70146F78-F803-4D94-9F4C-BC53C2DFA8ED}">
      <dgm:prSet phldrT="[Texte]"/>
      <dgm:spPr/>
      <dgm:t>
        <a:bodyPr/>
        <a:lstStyle/>
        <a:p>
          <a:endParaRPr lang="fr-FR" dirty="0"/>
        </a:p>
      </dgm:t>
    </dgm:pt>
    <dgm:pt modelId="{66188447-3EF5-42CB-8C15-21832244D0E0}" type="parTrans" cxnId="{56D1A1AA-C9BA-46FD-9BF5-BFBB8B0F9D62}">
      <dgm:prSet/>
      <dgm:spPr/>
      <dgm:t>
        <a:bodyPr/>
        <a:lstStyle/>
        <a:p>
          <a:endParaRPr lang="fr-FR"/>
        </a:p>
      </dgm:t>
    </dgm:pt>
    <dgm:pt modelId="{606A79E2-1E30-4534-97CD-91EF8CC21C05}" type="sibTrans" cxnId="{56D1A1AA-C9BA-46FD-9BF5-BFBB8B0F9D62}">
      <dgm:prSet/>
      <dgm:spPr/>
      <dgm:t>
        <a:bodyPr/>
        <a:lstStyle/>
        <a:p>
          <a:endParaRPr lang="fr-FR"/>
        </a:p>
      </dgm:t>
    </dgm:pt>
    <dgm:pt modelId="{1709B605-7B92-4E75-9191-A83DF725B4CB}" type="pres">
      <dgm:prSet presAssocID="{8B37268C-5A5B-487D-A99F-117837B284FE}" presName="Name0" presStyleCnt="0">
        <dgm:presLayoutVars>
          <dgm:chMax/>
          <dgm:chPref/>
          <dgm:dir/>
          <dgm:animLvl val="lvl"/>
        </dgm:presLayoutVars>
      </dgm:prSet>
      <dgm:spPr/>
    </dgm:pt>
    <dgm:pt modelId="{2995B00D-BCC1-4424-A82C-B1E47D6DA8BB}" type="pres">
      <dgm:prSet presAssocID="{3FC2EE38-2E2D-4B55-A00D-90E587E917D8}" presName="composite" presStyleCnt="0"/>
      <dgm:spPr/>
    </dgm:pt>
    <dgm:pt modelId="{3FE263AA-573B-45DA-BEBE-E2B74D98AE52}" type="pres">
      <dgm:prSet presAssocID="{3FC2EE38-2E2D-4B55-A00D-90E587E917D8}" presName="Parent1" presStyleLbl="node1" presStyleIdx="0" presStyleCnt="4" custLinFactNeighborX="81516" custLinFactNeighborY="-81">
        <dgm:presLayoutVars>
          <dgm:chMax val="1"/>
          <dgm:chPref val="1"/>
          <dgm:bulletEnabled val="1"/>
        </dgm:presLayoutVars>
      </dgm:prSet>
      <dgm:spPr/>
    </dgm:pt>
    <dgm:pt modelId="{D25B1955-EA78-45F0-A3CA-AE57712DCBDF}" type="pres">
      <dgm:prSet presAssocID="{3FC2EE38-2E2D-4B55-A00D-90E587E917D8}" presName="Childtext1" presStyleLbl="revTx" presStyleIdx="0" presStyleCnt="2" custScaleX="37851" custScaleY="158765" custLinFactX="-100000" custLinFactY="35904" custLinFactNeighborX="-170109" custLinFactNeighborY="100000">
        <dgm:presLayoutVars>
          <dgm:chMax val="0"/>
          <dgm:chPref val="0"/>
          <dgm:bulletEnabled val="1"/>
        </dgm:presLayoutVars>
      </dgm:prSet>
      <dgm:spPr/>
    </dgm:pt>
    <dgm:pt modelId="{93C7AEF8-03F9-4F91-AE89-0A2432E8D4B7}" type="pres">
      <dgm:prSet presAssocID="{3FC2EE38-2E2D-4B55-A00D-90E587E917D8}" presName="BalanceSpacing" presStyleCnt="0"/>
      <dgm:spPr/>
    </dgm:pt>
    <dgm:pt modelId="{30348585-CEA3-4664-9C3F-BD34D0296FD8}" type="pres">
      <dgm:prSet presAssocID="{3FC2EE38-2E2D-4B55-A00D-90E587E917D8}" presName="BalanceSpacing1" presStyleCnt="0"/>
      <dgm:spPr/>
    </dgm:pt>
    <dgm:pt modelId="{3854EC15-503A-4D2D-B171-171B90A8CB0E}" type="pres">
      <dgm:prSet presAssocID="{EB85A427-8306-4591-9310-D0D9FFA4D001}" presName="Accent1Text" presStyleLbl="node1" presStyleIdx="1" presStyleCnt="4" custLinFactNeighborX="84587" custLinFactNeighborY="-81"/>
      <dgm:spPr/>
    </dgm:pt>
    <dgm:pt modelId="{11715FAF-8C46-4C9C-A748-7AE4112FFAEE}" type="pres">
      <dgm:prSet presAssocID="{EB85A427-8306-4591-9310-D0D9FFA4D001}" presName="spaceBetweenRectangles" presStyleCnt="0"/>
      <dgm:spPr/>
    </dgm:pt>
    <dgm:pt modelId="{42338548-4B15-46F2-842A-3681A2D058F3}" type="pres">
      <dgm:prSet presAssocID="{260F3D2B-519D-4714-8CAC-9874AA9CB8DA}" presName="composite" presStyleCnt="0"/>
      <dgm:spPr/>
    </dgm:pt>
    <dgm:pt modelId="{C8FE0973-C028-48FB-87F8-C3D1BB65FE7E}" type="pres">
      <dgm:prSet presAssocID="{260F3D2B-519D-4714-8CAC-9874AA9CB8DA}" presName="Parent1" presStyleLbl="node1" presStyleIdx="2" presStyleCnt="4" custLinFactX="100000" custLinFactNeighborX="102004" custLinFactNeighborY="1544">
        <dgm:presLayoutVars>
          <dgm:chMax val="1"/>
          <dgm:chPref val="1"/>
          <dgm:bulletEnabled val="1"/>
        </dgm:presLayoutVars>
      </dgm:prSet>
      <dgm:spPr/>
    </dgm:pt>
    <dgm:pt modelId="{36054895-F052-446C-9292-5B956D334D8B}" type="pres">
      <dgm:prSet presAssocID="{260F3D2B-519D-4714-8CAC-9874AA9CB8DA}" presName="Childtext1" presStyleLbl="revTx" presStyleIdx="1" presStyleCnt="2" custScaleX="72059" custScaleY="97778" custLinFactY="-41388" custLinFactNeighborX="48373" custLinFactNeighborY="-100000">
        <dgm:presLayoutVars>
          <dgm:chMax val="0"/>
          <dgm:chPref val="0"/>
          <dgm:bulletEnabled val="1"/>
        </dgm:presLayoutVars>
      </dgm:prSet>
      <dgm:spPr/>
    </dgm:pt>
    <dgm:pt modelId="{A420D3F4-CC44-4809-BFC2-B5A37B0A8E6C}" type="pres">
      <dgm:prSet presAssocID="{260F3D2B-519D-4714-8CAC-9874AA9CB8DA}" presName="BalanceSpacing" presStyleCnt="0"/>
      <dgm:spPr/>
    </dgm:pt>
    <dgm:pt modelId="{B152BAA4-F2F3-4153-A987-8BDFD08672B1}" type="pres">
      <dgm:prSet presAssocID="{260F3D2B-519D-4714-8CAC-9874AA9CB8DA}" presName="BalanceSpacing1" presStyleCnt="0"/>
      <dgm:spPr/>
    </dgm:pt>
    <dgm:pt modelId="{6B65FA3A-890D-474B-B654-85A53603FF9D}" type="pres">
      <dgm:prSet presAssocID="{20AF55EF-F968-420D-800C-FAEFAB64EEB2}" presName="Accent1Text" presStyleLbl="node1" presStyleIdx="3" presStyleCnt="4" custLinFactNeighborX="-24755" custLinFactNeighborY="1531"/>
      <dgm:spPr/>
    </dgm:pt>
  </dgm:ptLst>
  <dgm:cxnLst>
    <dgm:cxn modelId="{46EA9C27-F69E-4EBB-96BB-B6C87D2805BE}" type="presOf" srcId="{70146F78-F803-4D94-9F4C-BC53C2DFA8ED}" destId="{36054895-F052-446C-9292-5B956D334D8B}" srcOrd="0" destOrd="0" presId="urn:microsoft.com/office/officeart/2008/layout/AlternatingHexagons"/>
    <dgm:cxn modelId="{55A81234-5CEE-45BE-93AC-E816E47BBE96}" type="presOf" srcId="{20AF55EF-F968-420D-800C-FAEFAB64EEB2}" destId="{6B65FA3A-890D-474B-B654-85A53603FF9D}" srcOrd="0" destOrd="0" presId="urn:microsoft.com/office/officeart/2008/layout/AlternatingHexagons"/>
    <dgm:cxn modelId="{EBCD775D-1A53-4A5F-A952-1A11E07CB9E6}" type="presOf" srcId="{EB85A427-8306-4591-9310-D0D9FFA4D001}" destId="{3854EC15-503A-4D2D-B171-171B90A8CB0E}" srcOrd="0" destOrd="0" presId="urn:microsoft.com/office/officeart/2008/layout/AlternatingHexagons"/>
    <dgm:cxn modelId="{1DF08951-CE39-4521-A88E-C84FC7B35A3B}" type="presOf" srcId="{260F3D2B-519D-4714-8CAC-9874AA9CB8DA}" destId="{C8FE0973-C028-48FB-87F8-C3D1BB65FE7E}" srcOrd="0" destOrd="0" presId="urn:microsoft.com/office/officeart/2008/layout/AlternatingHexagons"/>
    <dgm:cxn modelId="{34A69795-2143-4AB9-BA14-F80484166100}" type="presOf" srcId="{8B37268C-5A5B-487D-A99F-117837B284FE}" destId="{1709B605-7B92-4E75-9191-A83DF725B4CB}" srcOrd="0" destOrd="0" presId="urn:microsoft.com/office/officeart/2008/layout/AlternatingHexagons"/>
    <dgm:cxn modelId="{56D1A1AA-C9BA-46FD-9BF5-BFBB8B0F9D62}" srcId="{260F3D2B-519D-4714-8CAC-9874AA9CB8DA}" destId="{70146F78-F803-4D94-9F4C-BC53C2DFA8ED}" srcOrd="0" destOrd="0" parTransId="{66188447-3EF5-42CB-8C15-21832244D0E0}" sibTransId="{606A79E2-1E30-4534-97CD-91EF8CC21C05}"/>
    <dgm:cxn modelId="{8CD4A5B6-EB1C-4F12-B346-703046C14F93}" srcId="{8B37268C-5A5B-487D-A99F-117837B284FE}" destId="{3FC2EE38-2E2D-4B55-A00D-90E587E917D8}" srcOrd="0" destOrd="0" parTransId="{121EE8B8-737A-4D94-833D-5D8B0466A293}" sibTransId="{EB85A427-8306-4591-9310-D0D9FFA4D001}"/>
    <dgm:cxn modelId="{0CC90AC1-ABC5-4ABE-9998-6E8EA2C01DA7}" type="presOf" srcId="{3FC2EE38-2E2D-4B55-A00D-90E587E917D8}" destId="{3FE263AA-573B-45DA-BEBE-E2B74D98AE52}" srcOrd="0" destOrd="0" presId="urn:microsoft.com/office/officeart/2008/layout/AlternatingHexagons"/>
    <dgm:cxn modelId="{97A13EF3-6ABF-4298-B90C-90EE0A3975EE}" srcId="{8B37268C-5A5B-487D-A99F-117837B284FE}" destId="{260F3D2B-519D-4714-8CAC-9874AA9CB8DA}" srcOrd="1" destOrd="0" parTransId="{B41B02AD-3D5D-47A6-B7C2-A27802DA98AC}" sibTransId="{20AF55EF-F968-420D-800C-FAEFAB64EEB2}"/>
    <dgm:cxn modelId="{8059B37E-85E3-406E-AA14-61D3B37BC35D}" type="presParOf" srcId="{1709B605-7B92-4E75-9191-A83DF725B4CB}" destId="{2995B00D-BCC1-4424-A82C-B1E47D6DA8BB}" srcOrd="0" destOrd="0" presId="urn:microsoft.com/office/officeart/2008/layout/AlternatingHexagons"/>
    <dgm:cxn modelId="{404A0114-A3D1-4155-BD1C-20CA08C64102}" type="presParOf" srcId="{2995B00D-BCC1-4424-A82C-B1E47D6DA8BB}" destId="{3FE263AA-573B-45DA-BEBE-E2B74D98AE52}" srcOrd="0" destOrd="0" presId="urn:microsoft.com/office/officeart/2008/layout/AlternatingHexagons"/>
    <dgm:cxn modelId="{FAA26A98-AEE5-4672-860E-1487A2D9996B}" type="presParOf" srcId="{2995B00D-BCC1-4424-A82C-B1E47D6DA8BB}" destId="{D25B1955-EA78-45F0-A3CA-AE57712DCBDF}" srcOrd="1" destOrd="0" presId="urn:microsoft.com/office/officeart/2008/layout/AlternatingHexagons"/>
    <dgm:cxn modelId="{6112B629-7D67-450C-BC03-D580526562B9}" type="presParOf" srcId="{2995B00D-BCC1-4424-A82C-B1E47D6DA8BB}" destId="{93C7AEF8-03F9-4F91-AE89-0A2432E8D4B7}" srcOrd="2" destOrd="0" presId="urn:microsoft.com/office/officeart/2008/layout/AlternatingHexagons"/>
    <dgm:cxn modelId="{782C33E2-F3AD-43F5-A73D-2E258CAF6C62}" type="presParOf" srcId="{2995B00D-BCC1-4424-A82C-B1E47D6DA8BB}" destId="{30348585-CEA3-4664-9C3F-BD34D0296FD8}" srcOrd="3" destOrd="0" presId="urn:microsoft.com/office/officeart/2008/layout/AlternatingHexagons"/>
    <dgm:cxn modelId="{9B867B93-B6B4-4AEB-8114-EAEA65A6041A}" type="presParOf" srcId="{2995B00D-BCC1-4424-A82C-B1E47D6DA8BB}" destId="{3854EC15-503A-4D2D-B171-171B90A8CB0E}" srcOrd="4" destOrd="0" presId="urn:microsoft.com/office/officeart/2008/layout/AlternatingHexagons"/>
    <dgm:cxn modelId="{C3A1BCD2-CBCD-466B-B81C-6E7CEEBF05A9}" type="presParOf" srcId="{1709B605-7B92-4E75-9191-A83DF725B4CB}" destId="{11715FAF-8C46-4C9C-A748-7AE4112FFAEE}" srcOrd="1" destOrd="0" presId="urn:microsoft.com/office/officeart/2008/layout/AlternatingHexagons"/>
    <dgm:cxn modelId="{2E67733A-9665-4218-BFE0-6AE46978FFBB}" type="presParOf" srcId="{1709B605-7B92-4E75-9191-A83DF725B4CB}" destId="{42338548-4B15-46F2-842A-3681A2D058F3}" srcOrd="2" destOrd="0" presId="urn:microsoft.com/office/officeart/2008/layout/AlternatingHexagons"/>
    <dgm:cxn modelId="{381F6505-E322-4DBE-9A3F-B48FA8450DE3}" type="presParOf" srcId="{42338548-4B15-46F2-842A-3681A2D058F3}" destId="{C8FE0973-C028-48FB-87F8-C3D1BB65FE7E}" srcOrd="0" destOrd="0" presId="urn:microsoft.com/office/officeart/2008/layout/AlternatingHexagons"/>
    <dgm:cxn modelId="{06C59844-0229-44E2-88D2-F682AE67046D}" type="presParOf" srcId="{42338548-4B15-46F2-842A-3681A2D058F3}" destId="{36054895-F052-446C-9292-5B956D334D8B}" srcOrd="1" destOrd="0" presId="urn:microsoft.com/office/officeart/2008/layout/AlternatingHexagons"/>
    <dgm:cxn modelId="{BA57C5B1-B83C-4C4B-B804-54046197FEC0}" type="presParOf" srcId="{42338548-4B15-46F2-842A-3681A2D058F3}" destId="{A420D3F4-CC44-4809-BFC2-B5A37B0A8E6C}" srcOrd="2" destOrd="0" presId="urn:microsoft.com/office/officeart/2008/layout/AlternatingHexagons"/>
    <dgm:cxn modelId="{A895ACF8-5766-4D2A-9BC1-DE168BF31F47}" type="presParOf" srcId="{42338548-4B15-46F2-842A-3681A2D058F3}" destId="{B152BAA4-F2F3-4153-A987-8BDFD08672B1}" srcOrd="3" destOrd="0" presId="urn:microsoft.com/office/officeart/2008/layout/AlternatingHexagons"/>
    <dgm:cxn modelId="{F10AD306-6760-49A0-9DAB-BC82A168C025}" type="presParOf" srcId="{42338548-4B15-46F2-842A-3681A2D058F3}" destId="{6B65FA3A-890D-474B-B654-85A53603FF9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B9853-D570-4DB6-9379-ED359091D84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B46B30-B04B-4B27-97C7-FA76DD675A94}">
      <dgm:prSet/>
      <dgm:spPr/>
      <dgm:t>
        <a:bodyPr/>
        <a:lstStyle/>
        <a:p>
          <a:r>
            <a:rPr lang="fr-FR" dirty="0"/>
            <a:t>Crée en février 2008 par Tom Preston-Werner</a:t>
          </a:r>
        </a:p>
      </dgm:t>
    </dgm:pt>
    <dgm:pt modelId="{92978D2B-4695-42B8-B797-AC85E6472C65}" type="parTrans" cxnId="{F25C1AFE-D6B9-4302-AFC5-AB79CFD89F48}">
      <dgm:prSet/>
      <dgm:spPr/>
      <dgm:t>
        <a:bodyPr/>
        <a:lstStyle/>
        <a:p>
          <a:endParaRPr lang="fr-FR"/>
        </a:p>
      </dgm:t>
    </dgm:pt>
    <dgm:pt modelId="{BBB96DD3-FFF5-4DF5-BCBE-A0004D3B4905}" type="sibTrans" cxnId="{F25C1AFE-D6B9-4302-AFC5-AB79CFD89F48}">
      <dgm:prSet/>
      <dgm:spPr/>
      <dgm:t>
        <a:bodyPr/>
        <a:lstStyle/>
        <a:p>
          <a:endParaRPr lang="fr-FR"/>
        </a:p>
      </dgm:t>
    </dgm:pt>
    <dgm:pt modelId="{31A779E3-BBF0-44DF-A836-EF49A6146E37}">
      <dgm:prSet/>
      <dgm:spPr/>
      <dgm:t>
        <a:bodyPr/>
        <a:lstStyle/>
        <a:p>
          <a:r>
            <a:rPr lang="fr-FR" dirty="0"/>
            <a:t>Plateforme</a:t>
          </a:r>
          <a:r>
            <a:rPr lang="fr-FR" baseline="0" dirty="0"/>
            <a:t> en ligne hébergeant les dépôts Git</a:t>
          </a:r>
          <a:endParaRPr lang="fr-FR" dirty="0"/>
        </a:p>
      </dgm:t>
    </dgm:pt>
    <dgm:pt modelId="{E5EEBAB1-32F0-4358-84BE-1F784FDD2CC6}" type="parTrans" cxnId="{88980D5D-AD04-4F5D-8D6E-F657CAA6A07C}">
      <dgm:prSet/>
      <dgm:spPr/>
      <dgm:t>
        <a:bodyPr/>
        <a:lstStyle/>
        <a:p>
          <a:endParaRPr lang="fr-FR"/>
        </a:p>
      </dgm:t>
    </dgm:pt>
    <dgm:pt modelId="{662254D2-5077-4D5D-9AC8-521871297572}" type="sibTrans" cxnId="{88980D5D-AD04-4F5D-8D6E-F657CAA6A07C}">
      <dgm:prSet/>
      <dgm:spPr/>
      <dgm:t>
        <a:bodyPr/>
        <a:lstStyle/>
        <a:p>
          <a:endParaRPr lang="fr-FR"/>
        </a:p>
      </dgm:t>
    </dgm:pt>
    <dgm:pt modelId="{0F4F4D73-1AB8-4EEC-AC19-95078262D2A4}">
      <dgm:prSet/>
      <dgm:spPr/>
      <dgm:t>
        <a:bodyPr/>
        <a:lstStyle/>
        <a:p>
          <a:r>
            <a:rPr lang="fr-FR" dirty="0"/>
            <a:t>+ de 190 millions de projets 	</a:t>
          </a:r>
        </a:p>
      </dgm:t>
    </dgm:pt>
    <dgm:pt modelId="{CDEF95E2-135B-42E9-8866-3F417FC20E39}" type="parTrans" cxnId="{6F790F6D-5352-4F5E-AAEB-6565325D5C40}">
      <dgm:prSet/>
      <dgm:spPr/>
      <dgm:t>
        <a:bodyPr/>
        <a:lstStyle/>
        <a:p>
          <a:endParaRPr lang="fr-FR"/>
        </a:p>
      </dgm:t>
    </dgm:pt>
    <dgm:pt modelId="{0AFD3272-54B4-4573-8E60-06EBB417AA44}" type="sibTrans" cxnId="{6F790F6D-5352-4F5E-AAEB-6565325D5C40}">
      <dgm:prSet/>
      <dgm:spPr/>
      <dgm:t>
        <a:bodyPr/>
        <a:lstStyle/>
        <a:p>
          <a:endParaRPr lang="fr-FR"/>
        </a:p>
      </dgm:t>
    </dgm:pt>
    <dgm:pt modelId="{2BB32DEF-3D8C-4C4F-9CBC-C90638521A56}">
      <dgm:prSet/>
      <dgm:spPr/>
      <dgm:t>
        <a:bodyPr/>
        <a:lstStyle/>
        <a:p>
          <a:r>
            <a:rPr lang="fr-FR" dirty="0"/>
            <a:t>Racheté par Microsoft pour 7,5 milliard de $ en 2018</a:t>
          </a:r>
        </a:p>
      </dgm:t>
    </dgm:pt>
    <dgm:pt modelId="{C087C57D-91BB-4408-A04A-A6FBD203E052}" type="parTrans" cxnId="{2073477F-734C-4004-BC69-AB797089E107}">
      <dgm:prSet/>
      <dgm:spPr/>
      <dgm:t>
        <a:bodyPr/>
        <a:lstStyle/>
        <a:p>
          <a:endParaRPr lang="fr-FR"/>
        </a:p>
      </dgm:t>
    </dgm:pt>
    <dgm:pt modelId="{9FA67B0D-3156-4AE4-A155-65E672AD8C17}" type="sibTrans" cxnId="{2073477F-734C-4004-BC69-AB797089E107}">
      <dgm:prSet/>
      <dgm:spPr/>
      <dgm:t>
        <a:bodyPr/>
        <a:lstStyle/>
        <a:p>
          <a:endParaRPr lang="fr-FR"/>
        </a:p>
      </dgm:t>
    </dgm:pt>
    <dgm:pt modelId="{4D84340F-DBC8-4314-97C3-AA8B42FF321A}" type="pres">
      <dgm:prSet presAssocID="{849B9853-D570-4DB6-9379-ED359091D84E}" presName="vert0" presStyleCnt="0">
        <dgm:presLayoutVars>
          <dgm:dir/>
          <dgm:animOne val="branch"/>
          <dgm:animLvl val="lvl"/>
        </dgm:presLayoutVars>
      </dgm:prSet>
      <dgm:spPr/>
    </dgm:pt>
    <dgm:pt modelId="{E583E9CE-F59D-4C6B-BCE1-D84C81B69CC2}" type="pres">
      <dgm:prSet presAssocID="{28B46B30-B04B-4B27-97C7-FA76DD675A94}" presName="thickLine" presStyleLbl="alignNode1" presStyleIdx="0" presStyleCnt="4"/>
      <dgm:spPr/>
    </dgm:pt>
    <dgm:pt modelId="{9AB582BC-470B-43FA-ADAE-E6CCF2A8C6E2}" type="pres">
      <dgm:prSet presAssocID="{28B46B30-B04B-4B27-97C7-FA76DD675A94}" presName="horz1" presStyleCnt="0"/>
      <dgm:spPr/>
    </dgm:pt>
    <dgm:pt modelId="{0640E518-D886-4C96-8EBF-3A9FFDBDB32E}" type="pres">
      <dgm:prSet presAssocID="{28B46B30-B04B-4B27-97C7-FA76DD675A94}" presName="tx1" presStyleLbl="revTx" presStyleIdx="0" presStyleCnt="4" custLinFactNeighborY="-2205"/>
      <dgm:spPr/>
    </dgm:pt>
    <dgm:pt modelId="{E736EAFB-159C-4936-9F48-C928701C377C}" type="pres">
      <dgm:prSet presAssocID="{28B46B30-B04B-4B27-97C7-FA76DD675A94}" presName="vert1" presStyleCnt="0"/>
      <dgm:spPr/>
    </dgm:pt>
    <dgm:pt modelId="{EBE52289-BEE1-4C3F-BDD1-3C02ED0BB17B}" type="pres">
      <dgm:prSet presAssocID="{31A779E3-BBF0-44DF-A836-EF49A6146E37}" presName="thickLine" presStyleLbl="alignNode1" presStyleIdx="1" presStyleCnt="4"/>
      <dgm:spPr/>
    </dgm:pt>
    <dgm:pt modelId="{59232C85-D9AB-4AE2-BA8C-E01F2BEDE257}" type="pres">
      <dgm:prSet presAssocID="{31A779E3-BBF0-44DF-A836-EF49A6146E37}" presName="horz1" presStyleCnt="0"/>
      <dgm:spPr/>
    </dgm:pt>
    <dgm:pt modelId="{0C065F45-C1E1-45F5-8CC2-D40761C56C2B}" type="pres">
      <dgm:prSet presAssocID="{31A779E3-BBF0-44DF-A836-EF49A6146E37}" presName="tx1" presStyleLbl="revTx" presStyleIdx="1" presStyleCnt="4"/>
      <dgm:spPr/>
    </dgm:pt>
    <dgm:pt modelId="{FF9485A6-6FFF-4D46-A684-8B12169DF970}" type="pres">
      <dgm:prSet presAssocID="{31A779E3-BBF0-44DF-A836-EF49A6146E37}" presName="vert1" presStyleCnt="0"/>
      <dgm:spPr/>
    </dgm:pt>
    <dgm:pt modelId="{0F357235-8298-4D51-B0A9-7F6A3489A4E7}" type="pres">
      <dgm:prSet presAssocID="{0F4F4D73-1AB8-4EEC-AC19-95078262D2A4}" presName="thickLine" presStyleLbl="alignNode1" presStyleIdx="2" presStyleCnt="4"/>
      <dgm:spPr/>
    </dgm:pt>
    <dgm:pt modelId="{2702AF73-0CFB-4A38-82DC-1B774F5F4F9A}" type="pres">
      <dgm:prSet presAssocID="{0F4F4D73-1AB8-4EEC-AC19-95078262D2A4}" presName="horz1" presStyleCnt="0"/>
      <dgm:spPr/>
    </dgm:pt>
    <dgm:pt modelId="{D107C045-FFC8-4D7D-B6D6-9657A615F62C}" type="pres">
      <dgm:prSet presAssocID="{0F4F4D73-1AB8-4EEC-AC19-95078262D2A4}" presName="tx1" presStyleLbl="revTx" presStyleIdx="2" presStyleCnt="4"/>
      <dgm:spPr/>
    </dgm:pt>
    <dgm:pt modelId="{588A02E5-A718-4E15-A61F-4C2DB87630E8}" type="pres">
      <dgm:prSet presAssocID="{0F4F4D73-1AB8-4EEC-AC19-95078262D2A4}" presName="vert1" presStyleCnt="0"/>
      <dgm:spPr/>
    </dgm:pt>
    <dgm:pt modelId="{FD7B049D-2057-4410-9954-A237CAF109CF}" type="pres">
      <dgm:prSet presAssocID="{2BB32DEF-3D8C-4C4F-9CBC-C90638521A56}" presName="thickLine" presStyleLbl="alignNode1" presStyleIdx="3" presStyleCnt="4"/>
      <dgm:spPr/>
    </dgm:pt>
    <dgm:pt modelId="{2FC8A25B-A5EC-43F7-A533-6ED2057B0588}" type="pres">
      <dgm:prSet presAssocID="{2BB32DEF-3D8C-4C4F-9CBC-C90638521A56}" presName="horz1" presStyleCnt="0"/>
      <dgm:spPr/>
    </dgm:pt>
    <dgm:pt modelId="{7FB9523D-2D09-49D9-BC86-B62885DD5F0C}" type="pres">
      <dgm:prSet presAssocID="{2BB32DEF-3D8C-4C4F-9CBC-C90638521A56}" presName="tx1" presStyleLbl="revTx" presStyleIdx="3" presStyleCnt="4"/>
      <dgm:spPr/>
    </dgm:pt>
    <dgm:pt modelId="{38122225-CD60-4A1C-95CC-9807ED719D09}" type="pres">
      <dgm:prSet presAssocID="{2BB32DEF-3D8C-4C4F-9CBC-C90638521A56}" presName="vert1" presStyleCnt="0"/>
      <dgm:spPr/>
    </dgm:pt>
  </dgm:ptLst>
  <dgm:cxnLst>
    <dgm:cxn modelId="{88980D5D-AD04-4F5D-8D6E-F657CAA6A07C}" srcId="{849B9853-D570-4DB6-9379-ED359091D84E}" destId="{31A779E3-BBF0-44DF-A836-EF49A6146E37}" srcOrd="1" destOrd="0" parTransId="{E5EEBAB1-32F0-4358-84BE-1F784FDD2CC6}" sibTransId="{662254D2-5077-4D5D-9AC8-521871297572}"/>
    <dgm:cxn modelId="{6F790F6D-5352-4F5E-AAEB-6565325D5C40}" srcId="{849B9853-D570-4DB6-9379-ED359091D84E}" destId="{0F4F4D73-1AB8-4EEC-AC19-95078262D2A4}" srcOrd="2" destOrd="0" parTransId="{CDEF95E2-135B-42E9-8866-3F417FC20E39}" sibTransId="{0AFD3272-54B4-4573-8E60-06EBB417AA44}"/>
    <dgm:cxn modelId="{ABE5865A-4630-471B-B766-B1DCD7FCB359}" type="presOf" srcId="{2BB32DEF-3D8C-4C4F-9CBC-C90638521A56}" destId="{7FB9523D-2D09-49D9-BC86-B62885DD5F0C}" srcOrd="0" destOrd="0" presId="urn:microsoft.com/office/officeart/2008/layout/LinedList"/>
    <dgm:cxn modelId="{2073477F-734C-4004-BC69-AB797089E107}" srcId="{849B9853-D570-4DB6-9379-ED359091D84E}" destId="{2BB32DEF-3D8C-4C4F-9CBC-C90638521A56}" srcOrd="3" destOrd="0" parTransId="{C087C57D-91BB-4408-A04A-A6FBD203E052}" sibTransId="{9FA67B0D-3156-4AE4-A155-65E672AD8C17}"/>
    <dgm:cxn modelId="{B75923AC-6BDA-4BAA-93F2-DEB2A6C163D3}" type="presOf" srcId="{0F4F4D73-1AB8-4EEC-AC19-95078262D2A4}" destId="{D107C045-FFC8-4D7D-B6D6-9657A615F62C}" srcOrd="0" destOrd="0" presId="urn:microsoft.com/office/officeart/2008/layout/LinedList"/>
    <dgm:cxn modelId="{F3C421C1-8478-45B7-AB0B-EC213DBBEFBC}" type="presOf" srcId="{849B9853-D570-4DB6-9379-ED359091D84E}" destId="{4D84340F-DBC8-4314-97C3-AA8B42FF321A}" srcOrd="0" destOrd="0" presId="urn:microsoft.com/office/officeart/2008/layout/LinedList"/>
    <dgm:cxn modelId="{52895CDC-88B5-43ED-A8AD-3E3654439BD3}" type="presOf" srcId="{31A779E3-BBF0-44DF-A836-EF49A6146E37}" destId="{0C065F45-C1E1-45F5-8CC2-D40761C56C2B}" srcOrd="0" destOrd="0" presId="urn:microsoft.com/office/officeart/2008/layout/LinedList"/>
    <dgm:cxn modelId="{08C2ADDC-A611-4D2B-B28D-5773010F572C}" type="presOf" srcId="{28B46B30-B04B-4B27-97C7-FA76DD675A94}" destId="{0640E518-D886-4C96-8EBF-3A9FFDBDB32E}" srcOrd="0" destOrd="0" presId="urn:microsoft.com/office/officeart/2008/layout/LinedList"/>
    <dgm:cxn modelId="{F25C1AFE-D6B9-4302-AFC5-AB79CFD89F48}" srcId="{849B9853-D570-4DB6-9379-ED359091D84E}" destId="{28B46B30-B04B-4B27-97C7-FA76DD675A94}" srcOrd="0" destOrd="0" parTransId="{92978D2B-4695-42B8-B797-AC85E6472C65}" sibTransId="{BBB96DD3-FFF5-4DF5-BCBE-A0004D3B4905}"/>
    <dgm:cxn modelId="{A3F0766B-98B9-46E0-83D6-4B67B90EE8BF}" type="presParOf" srcId="{4D84340F-DBC8-4314-97C3-AA8B42FF321A}" destId="{E583E9CE-F59D-4C6B-BCE1-D84C81B69CC2}" srcOrd="0" destOrd="0" presId="urn:microsoft.com/office/officeart/2008/layout/LinedList"/>
    <dgm:cxn modelId="{F64D5D34-236E-482F-856C-7EF3250E7F2A}" type="presParOf" srcId="{4D84340F-DBC8-4314-97C3-AA8B42FF321A}" destId="{9AB582BC-470B-43FA-ADAE-E6CCF2A8C6E2}" srcOrd="1" destOrd="0" presId="urn:microsoft.com/office/officeart/2008/layout/LinedList"/>
    <dgm:cxn modelId="{71688477-456E-4A67-B26F-B7E6A1C75C32}" type="presParOf" srcId="{9AB582BC-470B-43FA-ADAE-E6CCF2A8C6E2}" destId="{0640E518-D886-4C96-8EBF-3A9FFDBDB32E}" srcOrd="0" destOrd="0" presId="urn:microsoft.com/office/officeart/2008/layout/LinedList"/>
    <dgm:cxn modelId="{1B2EB797-E952-4386-9B3D-E431060D4E69}" type="presParOf" srcId="{9AB582BC-470B-43FA-ADAE-E6CCF2A8C6E2}" destId="{E736EAFB-159C-4936-9F48-C928701C377C}" srcOrd="1" destOrd="0" presId="urn:microsoft.com/office/officeart/2008/layout/LinedList"/>
    <dgm:cxn modelId="{4FE533EF-3687-4397-A3D5-01B1BFA892B2}" type="presParOf" srcId="{4D84340F-DBC8-4314-97C3-AA8B42FF321A}" destId="{EBE52289-BEE1-4C3F-BDD1-3C02ED0BB17B}" srcOrd="2" destOrd="0" presId="urn:microsoft.com/office/officeart/2008/layout/LinedList"/>
    <dgm:cxn modelId="{64A0C412-260C-46A5-AE3F-69BD57AB49C4}" type="presParOf" srcId="{4D84340F-DBC8-4314-97C3-AA8B42FF321A}" destId="{59232C85-D9AB-4AE2-BA8C-E01F2BEDE257}" srcOrd="3" destOrd="0" presId="urn:microsoft.com/office/officeart/2008/layout/LinedList"/>
    <dgm:cxn modelId="{B2F95412-9F30-4E51-89B3-040533A5EDDE}" type="presParOf" srcId="{59232C85-D9AB-4AE2-BA8C-E01F2BEDE257}" destId="{0C065F45-C1E1-45F5-8CC2-D40761C56C2B}" srcOrd="0" destOrd="0" presId="urn:microsoft.com/office/officeart/2008/layout/LinedList"/>
    <dgm:cxn modelId="{67087775-E1FB-4AE3-A0A4-35DD6FF344A3}" type="presParOf" srcId="{59232C85-D9AB-4AE2-BA8C-E01F2BEDE257}" destId="{FF9485A6-6FFF-4D46-A684-8B12169DF970}" srcOrd="1" destOrd="0" presId="urn:microsoft.com/office/officeart/2008/layout/LinedList"/>
    <dgm:cxn modelId="{86798C3A-7D9B-49F6-8475-2945BCED3251}" type="presParOf" srcId="{4D84340F-DBC8-4314-97C3-AA8B42FF321A}" destId="{0F357235-8298-4D51-B0A9-7F6A3489A4E7}" srcOrd="4" destOrd="0" presId="urn:microsoft.com/office/officeart/2008/layout/LinedList"/>
    <dgm:cxn modelId="{98584E7B-D20B-4A36-8189-A4BEC3EE4AD7}" type="presParOf" srcId="{4D84340F-DBC8-4314-97C3-AA8B42FF321A}" destId="{2702AF73-0CFB-4A38-82DC-1B774F5F4F9A}" srcOrd="5" destOrd="0" presId="urn:microsoft.com/office/officeart/2008/layout/LinedList"/>
    <dgm:cxn modelId="{8B4E4FD1-0336-4CF0-9391-4DFA4C6F8898}" type="presParOf" srcId="{2702AF73-0CFB-4A38-82DC-1B774F5F4F9A}" destId="{D107C045-FFC8-4D7D-B6D6-9657A615F62C}" srcOrd="0" destOrd="0" presId="urn:microsoft.com/office/officeart/2008/layout/LinedList"/>
    <dgm:cxn modelId="{EEC180D6-090F-48BC-9D67-8341C3A3436E}" type="presParOf" srcId="{2702AF73-0CFB-4A38-82DC-1B774F5F4F9A}" destId="{588A02E5-A718-4E15-A61F-4C2DB87630E8}" srcOrd="1" destOrd="0" presId="urn:microsoft.com/office/officeart/2008/layout/LinedList"/>
    <dgm:cxn modelId="{4A4288B8-3658-4742-A278-C75CA9943FC4}" type="presParOf" srcId="{4D84340F-DBC8-4314-97C3-AA8B42FF321A}" destId="{FD7B049D-2057-4410-9954-A237CAF109CF}" srcOrd="6" destOrd="0" presId="urn:microsoft.com/office/officeart/2008/layout/LinedList"/>
    <dgm:cxn modelId="{78543EC1-A949-49D0-9A8B-D822656FBFE5}" type="presParOf" srcId="{4D84340F-DBC8-4314-97C3-AA8B42FF321A}" destId="{2FC8A25B-A5EC-43F7-A533-6ED2057B0588}" srcOrd="7" destOrd="0" presId="urn:microsoft.com/office/officeart/2008/layout/LinedList"/>
    <dgm:cxn modelId="{B8F3FCAC-8F11-4A61-9370-D648B2ECFBDC}" type="presParOf" srcId="{2FC8A25B-A5EC-43F7-A533-6ED2057B0588}" destId="{7FB9523D-2D09-49D9-BC86-B62885DD5F0C}" srcOrd="0" destOrd="0" presId="urn:microsoft.com/office/officeart/2008/layout/LinedList"/>
    <dgm:cxn modelId="{D10BDD16-18E3-4896-94FA-95DA5DA91274}" type="presParOf" srcId="{2FC8A25B-A5EC-43F7-A533-6ED2057B0588}" destId="{38122225-CD60-4A1C-95CC-9807ED719D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51AB0B-8E6C-4AAE-905F-3BE3CF393CD5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67E5012B-B541-45F1-BFC0-D1EA0309DD36}">
      <dgm:prSet phldrT="[Texte]"/>
      <dgm:spPr>
        <a:solidFill>
          <a:srgbClr val="000000"/>
        </a:solidFill>
      </dgm:spPr>
      <dgm:t>
        <a:bodyPr/>
        <a:lstStyle/>
        <a:p>
          <a:r>
            <a:rPr lang="fr-FR" dirty="0"/>
            <a:t>Pull Request</a:t>
          </a:r>
        </a:p>
      </dgm:t>
    </dgm:pt>
    <dgm:pt modelId="{A60753D5-5F37-4AD9-BB5C-DF1A67DC2F90}" type="parTrans" cxnId="{4720A147-DC0C-4F5C-B865-A3C81DB84C58}">
      <dgm:prSet/>
      <dgm:spPr/>
      <dgm:t>
        <a:bodyPr/>
        <a:lstStyle/>
        <a:p>
          <a:endParaRPr lang="fr-FR"/>
        </a:p>
      </dgm:t>
    </dgm:pt>
    <dgm:pt modelId="{1C9497A7-44BE-4BA4-A119-7B46052708D2}" type="sibTrans" cxnId="{4720A147-DC0C-4F5C-B865-A3C81DB84C58}">
      <dgm:prSet/>
      <dgm:spPr>
        <a:solidFill>
          <a:srgbClr val="000000"/>
        </a:solidFill>
      </dgm:spPr>
      <dgm:t>
        <a:bodyPr/>
        <a:lstStyle/>
        <a:p>
          <a:endParaRPr lang="fr-FR"/>
        </a:p>
      </dgm:t>
    </dgm:pt>
    <dgm:pt modelId="{FFAAF079-E0BF-419D-8CF1-D16BF7DA6BA4}">
      <dgm:prSet phldrT="[Texte]"/>
      <dgm:spPr>
        <a:solidFill>
          <a:srgbClr val="000000"/>
        </a:solidFill>
      </dgm:spPr>
      <dgm:t>
        <a:bodyPr/>
        <a:lstStyle/>
        <a:p>
          <a:r>
            <a:rPr lang="fr-FR" dirty="0"/>
            <a:t>Merge</a:t>
          </a:r>
        </a:p>
      </dgm:t>
    </dgm:pt>
    <dgm:pt modelId="{A6CAA755-DCD4-47D9-8943-5230B688B695}" type="parTrans" cxnId="{304F6B5F-CB05-4933-B8EA-0F2F27F06716}">
      <dgm:prSet/>
      <dgm:spPr/>
      <dgm:t>
        <a:bodyPr/>
        <a:lstStyle/>
        <a:p>
          <a:endParaRPr lang="fr-FR"/>
        </a:p>
      </dgm:t>
    </dgm:pt>
    <dgm:pt modelId="{E79B0108-2621-4D84-8631-01C46968DFFD}" type="sibTrans" cxnId="{304F6B5F-CB05-4933-B8EA-0F2F27F06716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fr-FR"/>
        </a:p>
      </dgm:t>
    </dgm:pt>
    <dgm:pt modelId="{9BEBA42D-E8E4-4A9B-AEF8-75397F588054}">
      <dgm:prSet phldrT="[Texte]"/>
      <dgm:spPr>
        <a:solidFill>
          <a:srgbClr val="000000"/>
        </a:solidFill>
      </dgm:spPr>
      <dgm:t>
        <a:bodyPr/>
        <a:lstStyle/>
        <a:p>
          <a:r>
            <a:rPr lang="fr-FR" dirty="0"/>
            <a:t>Forking</a:t>
          </a:r>
        </a:p>
      </dgm:t>
    </dgm:pt>
    <dgm:pt modelId="{AF5F6541-574C-435B-B3F5-9481D07273C5}" type="parTrans" cxnId="{98CAB4C2-F237-4B17-BDA9-BFB075744107}">
      <dgm:prSet/>
      <dgm:spPr/>
      <dgm:t>
        <a:bodyPr/>
        <a:lstStyle/>
        <a:p>
          <a:endParaRPr lang="fr-FR"/>
        </a:p>
      </dgm:t>
    </dgm:pt>
    <dgm:pt modelId="{14888DBC-F7E7-48E4-98D5-4C422FBABE25}" type="sibTrans" cxnId="{98CAB4C2-F237-4B17-BDA9-BFB075744107}">
      <dgm:prSet/>
      <dgm:spPr/>
      <dgm:t>
        <a:bodyPr/>
        <a:lstStyle/>
        <a:p>
          <a:endParaRPr lang="fr-FR"/>
        </a:p>
      </dgm:t>
    </dgm:pt>
    <dgm:pt modelId="{64346908-38FC-41F2-93E6-BC91927427FF}" type="pres">
      <dgm:prSet presAssocID="{3651AB0B-8E6C-4AAE-905F-3BE3CF393CD5}" presName="Name0" presStyleCnt="0">
        <dgm:presLayoutVars>
          <dgm:dir/>
          <dgm:resizeHandles val="exact"/>
        </dgm:presLayoutVars>
      </dgm:prSet>
      <dgm:spPr/>
    </dgm:pt>
    <dgm:pt modelId="{523706B6-7345-4B4F-8F18-8566D06B8F27}" type="pres">
      <dgm:prSet presAssocID="{67E5012B-B541-45F1-BFC0-D1EA0309DD36}" presName="node" presStyleLbl="node1" presStyleIdx="0" presStyleCnt="3">
        <dgm:presLayoutVars>
          <dgm:bulletEnabled val="1"/>
        </dgm:presLayoutVars>
      </dgm:prSet>
      <dgm:spPr/>
    </dgm:pt>
    <dgm:pt modelId="{65076D04-E211-4922-93F7-BF7C885AC781}" type="pres">
      <dgm:prSet presAssocID="{1C9497A7-44BE-4BA4-A119-7B46052708D2}" presName="sibTrans" presStyleLbl="sibTrans2D1" presStyleIdx="0" presStyleCnt="2"/>
      <dgm:spPr/>
    </dgm:pt>
    <dgm:pt modelId="{BFE87DFB-BD19-4F6F-AC78-350B6878376B}" type="pres">
      <dgm:prSet presAssocID="{1C9497A7-44BE-4BA4-A119-7B46052708D2}" presName="connectorText" presStyleLbl="sibTrans2D1" presStyleIdx="0" presStyleCnt="2"/>
      <dgm:spPr/>
    </dgm:pt>
    <dgm:pt modelId="{9DC1B11A-E5ED-41B0-A7B6-FF803ACB8CA3}" type="pres">
      <dgm:prSet presAssocID="{FFAAF079-E0BF-419D-8CF1-D16BF7DA6BA4}" presName="node" presStyleLbl="node1" presStyleIdx="1" presStyleCnt="3" custLinFactNeighborY="-209">
        <dgm:presLayoutVars>
          <dgm:bulletEnabled val="1"/>
        </dgm:presLayoutVars>
      </dgm:prSet>
      <dgm:spPr/>
    </dgm:pt>
    <dgm:pt modelId="{82C3CA2B-606F-4EDC-A4FE-450D088631A7}" type="pres">
      <dgm:prSet presAssocID="{E79B0108-2621-4D84-8631-01C46968DFFD}" presName="sibTrans" presStyleLbl="sibTrans2D1" presStyleIdx="1" presStyleCnt="2"/>
      <dgm:spPr/>
    </dgm:pt>
    <dgm:pt modelId="{E861FBF1-5152-47DB-8D66-4EB85F88B296}" type="pres">
      <dgm:prSet presAssocID="{E79B0108-2621-4D84-8631-01C46968DFFD}" presName="connectorText" presStyleLbl="sibTrans2D1" presStyleIdx="1" presStyleCnt="2"/>
      <dgm:spPr/>
    </dgm:pt>
    <dgm:pt modelId="{89003F18-3C28-434A-A9F6-14D4289444C1}" type="pres">
      <dgm:prSet presAssocID="{9BEBA42D-E8E4-4A9B-AEF8-75397F588054}" presName="node" presStyleLbl="node1" presStyleIdx="2" presStyleCnt="3">
        <dgm:presLayoutVars>
          <dgm:bulletEnabled val="1"/>
        </dgm:presLayoutVars>
      </dgm:prSet>
      <dgm:spPr/>
    </dgm:pt>
  </dgm:ptLst>
  <dgm:cxnLst>
    <dgm:cxn modelId="{8C6B741F-A724-4A79-AF85-9AD3697C2358}" type="presOf" srcId="{1C9497A7-44BE-4BA4-A119-7B46052708D2}" destId="{65076D04-E211-4922-93F7-BF7C885AC781}" srcOrd="0" destOrd="0" presId="urn:microsoft.com/office/officeart/2005/8/layout/process1"/>
    <dgm:cxn modelId="{15C96522-E8BB-476B-883D-AD03A3FDF82C}" type="presOf" srcId="{1C9497A7-44BE-4BA4-A119-7B46052708D2}" destId="{BFE87DFB-BD19-4F6F-AC78-350B6878376B}" srcOrd="1" destOrd="0" presId="urn:microsoft.com/office/officeart/2005/8/layout/process1"/>
    <dgm:cxn modelId="{304F6B5F-CB05-4933-B8EA-0F2F27F06716}" srcId="{3651AB0B-8E6C-4AAE-905F-3BE3CF393CD5}" destId="{FFAAF079-E0BF-419D-8CF1-D16BF7DA6BA4}" srcOrd="1" destOrd="0" parTransId="{A6CAA755-DCD4-47D9-8943-5230B688B695}" sibTransId="{E79B0108-2621-4D84-8631-01C46968DFFD}"/>
    <dgm:cxn modelId="{E4BF0A43-A462-43DE-876C-A6B1295A81AA}" type="presOf" srcId="{E79B0108-2621-4D84-8631-01C46968DFFD}" destId="{82C3CA2B-606F-4EDC-A4FE-450D088631A7}" srcOrd="0" destOrd="0" presId="urn:microsoft.com/office/officeart/2005/8/layout/process1"/>
    <dgm:cxn modelId="{4720A147-DC0C-4F5C-B865-A3C81DB84C58}" srcId="{3651AB0B-8E6C-4AAE-905F-3BE3CF393CD5}" destId="{67E5012B-B541-45F1-BFC0-D1EA0309DD36}" srcOrd="0" destOrd="0" parTransId="{A60753D5-5F37-4AD9-BB5C-DF1A67DC2F90}" sibTransId="{1C9497A7-44BE-4BA4-A119-7B46052708D2}"/>
    <dgm:cxn modelId="{26CF986D-0856-4401-950A-59F1392A1874}" type="presOf" srcId="{67E5012B-B541-45F1-BFC0-D1EA0309DD36}" destId="{523706B6-7345-4B4F-8F18-8566D06B8F27}" srcOrd="0" destOrd="0" presId="urn:microsoft.com/office/officeart/2005/8/layout/process1"/>
    <dgm:cxn modelId="{9A328E55-88F9-41BA-8A04-829F5920C3C4}" type="presOf" srcId="{FFAAF079-E0BF-419D-8CF1-D16BF7DA6BA4}" destId="{9DC1B11A-E5ED-41B0-A7B6-FF803ACB8CA3}" srcOrd="0" destOrd="0" presId="urn:microsoft.com/office/officeart/2005/8/layout/process1"/>
    <dgm:cxn modelId="{4AF9249A-3456-4BBB-AB3D-9234F49D0F28}" type="presOf" srcId="{E79B0108-2621-4D84-8631-01C46968DFFD}" destId="{E861FBF1-5152-47DB-8D66-4EB85F88B296}" srcOrd="1" destOrd="0" presId="urn:microsoft.com/office/officeart/2005/8/layout/process1"/>
    <dgm:cxn modelId="{265B1DB2-CBB6-4C74-97FC-00DDC6E44F6C}" type="presOf" srcId="{9BEBA42D-E8E4-4A9B-AEF8-75397F588054}" destId="{89003F18-3C28-434A-A9F6-14D4289444C1}" srcOrd="0" destOrd="0" presId="urn:microsoft.com/office/officeart/2005/8/layout/process1"/>
    <dgm:cxn modelId="{98CAB4C2-F237-4B17-BDA9-BFB075744107}" srcId="{3651AB0B-8E6C-4AAE-905F-3BE3CF393CD5}" destId="{9BEBA42D-E8E4-4A9B-AEF8-75397F588054}" srcOrd="2" destOrd="0" parTransId="{AF5F6541-574C-435B-B3F5-9481D07273C5}" sibTransId="{14888DBC-F7E7-48E4-98D5-4C422FBABE25}"/>
    <dgm:cxn modelId="{932075F0-E285-4B03-B76F-3645426AA098}" type="presOf" srcId="{3651AB0B-8E6C-4AAE-905F-3BE3CF393CD5}" destId="{64346908-38FC-41F2-93E6-BC91927427FF}" srcOrd="0" destOrd="0" presId="urn:microsoft.com/office/officeart/2005/8/layout/process1"/>
    <dgm:cxn modelId="{D2AAB904-C113-4279-B87B-DDDEF246F1E7}" type="presParOf" srcId="{64346908-38FC-41F2-93E6-BC91927427FF}" destId="{523706B6-7345-4B4F-8F18-8566D06B8F27}" srcOrd="0" destOrd="0" presId="urn:microsoft.com/office/officeart/2005/8/layout/process1"/>
    <dgm:cxn modelId="{CE7F5CD3-82D8-46CD-A798-B4B99DD17E7F}" type="presParOf" srcId="{64346908-38FC-41F2-93E6-BC91927427FF}" destId="{65076D04-E211-4922-93F7-BF7C885AC781}" srcOrd="1" destOrd="0" presId="urn:microsoft.com/office/officeart/2005/8/layout/process1"/>
    <dgm:cxn modelId="{9ED4D7C4-F6AF-456C-B060-FFF3EFCDE90C}" type="presParOf" srcId="{65076D04-E211-4922-93F7-BF7C885AC781}" destId="{BFE87DFB-BD19-4F6F-AC78-350B6878376B}" srcOrd="0" destOrd="0" presId="urn:microsoft.com/office/officeart/2005/8/layout/process1"/>
    <dgm:cxn modelId="{940753F5-9130-49E9-AC1B-0133E62C77E0}" type="presParOf" srcId="{64346908-38FC-41F2-93E6-BC91927427FF}" destId="{9DC1B11A-E5ED-41B0-A7B6-FF803ACB8CA3}" srcOrd="2" destOrd="0" presId="urn:microsoft.com/office/officeart/2005/8/layout/process1"/>
    <dgm:cxn modelId="{81A18273-3A88-47A8-86C8-DF68E0D7C28E}" type="presParOf" srcId="{64346908-38FC-41F2-93E6-BC91927427FF}" destId="{82C3CA2B-606F-4EDC-A4FE-450D088631A7}" srcOrd="3" destOrd="0" presId="urn:microsoft.com/office/officeart/2005/8/layout/process1"/>
    <dgm:cxn modelId="{8B917D27-3836-4628-8A4E-F8F06D03E202}" type="presParOf" srcId="{82C3CA2B-606F-4EDC-A4FE-450D088631A7}" destId="{E861FBF1-5152-47DB-8D66-4EB85F88B296}" srcOrd="0" destOrd="0" presId="urn:microsoft.com/office/officeart/2005/8/layout/process1"/>
    <dgm:cxn modelId="{33D65F82-FA48-4081-BE48-4C942B677D7D}" type="presParOf" srcId="{64346908-38FC-41F2-93E6-BC91927427FF}" destId="{89003F18-3C28-434A-A9F6-14D4289444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0E42C7-8989-4805-81A5-9FCB643A42D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587287-19E0-4F37-9113-B9C4FE6D913A}">
      <dgm:prSet phldrT="[Texte]"/>
      <dgm:spPr/>
      <dgm:t>
        <a:bodyPr/>
        <a:lstStyle/>
        <a:p>
          <a:r>
            <a:rPr lang="fr-FR" dirty="0"/>
            <a:t>Git</a:t>
          </a:r>
        </a:p>
      </dgm:t>
    </dgm:pt>
    <dgm:pt modelId="{829E0B7E-0DA4-4FE7-B438-15245EE01B87}" type="parTrans" cxnId="{F0508C81-2B81-48D4-A73A-560A6D75C53C}">
      <dgm:prSet/>
      <dgm:spPr/>
      <dgm:t>
        <a:bodyPr/>
        <a:lstStyle/>
        <a:p>
          <a:endParaRPr lang="fr-FR"/>
        </a:p>
      </dgm:t>
    </dgm:pt>
    <dgm:pt modelId="{FB865B1D-05D4-4600-BA08-502997BD703E}" type="sibTrans" cxnId="{F0508C81-2B81-48D4-A73A-560A6D75C53C}">
      <dgm:prSet/>
      <dgm:spPr/>
      <dgm:t>
        <a:bodyPr/>
        <a:lstStyle/>
        <a:p>
          <a:endParaRPr lang="fr-FR"/>
        </a:p>
      </dgm:t>
    </dgm:pt>
    <dgm:pt modelId="{ABADFE5F-BBF6-4289-8F0F-D3722782FA78}">
      <dgm:prSet phldrT="[Texte]"/>
      <dgm:spPr/>
      <dgm:t>
        <a:bodyPr/>
        <a:lstStyle/>
        <a:p>
          <a:r>
            <a:rPr lang="fr-FR" dirty="0"/>
            <a:t>Outil de gestion de version(VCS)</a:t>
          </a:r>
        </a:p>
      </dgm:t>
    </dgm:pt>
    <dgm:pt modelId="{0A377825-D431-4DD2-B9B5-8EF4B07DE651}" type="parTrans" cxnId="{796EF93D-8DE9-4D15-95F4-47C46D1699BF}">
      <dgm:prSet/>
      <dgm:spPr/>
      <dgm:t>
        <a:bodyPr/>
        <a:lstStyle/>
        <a:p>
          <a:endParaRPr lang="fr-FR"/>
        </a:p>
      </dgm:t>
    </dgm:pt>
    <dgm:pt modelId="{9E7C4829-6EAC-414C-9E82-ECB8D34D9339}" type="sibTrans" cxnId="{796EF93D-8DE9-4D15-95F4-47C46D1699BF}">
      <dgm:prSet/>
      <dgm:spPr/>
      <dgm:t>
        <a:bodyPr/>
        <a:lstStyle/>
        <a:p>
          <a:endParaRPr lang="fr-FR"/>
        </a:p>
      </dgm:t>
    </dgm:pt>
    <dgm:pt modelId="{2B764073-D051-49BC-B7C4-07AE110A207A}">
      <dgm:prSet phldrT="[Texte]"/>
      <dgm:spPr/>
      <dgm:t>
        <a:bodyPr/>
        <a:lstStyle/>
        <a:p>
          <a:r>
            <a:rPr lang="fr-FR" dirty="0"/>
            <a:t>Alternatives :</a:t>
          </a:r>
        </a:p>
        <a:p>
          <a:r>
            <a:rPr lang="fr-FR" dirty="0"/>
            <a:t>SVN, Perfoce, Mercurial, </a:t>
          </a:r>
          <a:r>
            <a:rPr lang="fr-FR" dirty="0" err="1"/>
            <a:t>Bazaar</a:t>
          </a:r>
          <a:endParaRPr lang="fr-FR" dirty="0"/>
        </a:p>
      </dgm:t>
    </dgm:pt>
    <dgm:pt modelId="{B04A65FF-E8C1-472E-B88F-206BD420C65E}" type="parTrans" cxnId="{E397E9F1-22CE-4C60-A933-A9B2C9D6BE3C}">
      <dgm:prSet/>
      <dgm:spPr/>
      <dgm:t>
        <a:bodyPr/>
        <a:lstStyle/>
        <a:p>
          <a:endParaRPr lang="fr-FR"/>
        </a:p>
      </dgm:t>
    </dgm:pt>
    <dgm:pt modelId="{838AD78A-674A-4D83-A955-80452E343CA3}" type="sibTrans" cxnId="{E397E9F1-22CE-4C60-A933-A9B2C9D6BE3C}">
      <dgm:prSet/>
      <dgm:spPr/>
      <dgm:t>
        <a:bodyPr/>
        <a:lstStyle/>
        <a:p>
          <a:endParaRPr lang="fr-FR"/>
        </a:p>
      </dgm:t>
    </dgm:pt>
    <dgm:pt modelId="{3C1D04A5-FCA6-4EC7-B791-FBD68F0A1BE4}">
      <dgm:prSet phldrT="[Texte]"/>
      <dgm:spPr>
        <a:solidFill>
          <a:srgbClr val="000000"/>
        </a:solidFill>
      </dgm:spPr>
      <dgm:t>
        <a:bodyPr/>
        <a:lstStyle/>
        <a:p>
          <a:r>
            <a:rPr lang="fr-FR" dirty="0"/>
            <a:t>GitHub</a:t>
          </a:r>
        </a:p>
      </dgm:t>
    </dgm:pt>
    <dgm:pt modelId="{BEE8A533-4D3C-43AE-BFF2-E296CAE9A4D4}" type="parTrans" cxnId="{BE1C1BED-2CCF-417B-ACE9-664ED672C8C7}">
      <dgm:prSet/>
      <dgm:spPr/>
      <dgm:t>
        <a:bodyPr/>
        <a:lstStyle/>
        <a:p>
          <a:endParaRPr lang="fr-FR"/>
        </a:p>
      </dgm:t>
    </dgm:pt>
    <dgm:pt modelId="{B9A2152F-D2FC-426F-AEF2-204AF7354219}" type="sibTrans" cxnId="{BE1C1BED-2CCF-417B-ACE9-664ED672C8C7}">
      <dgm:prSet/>
      <dgm:spPr/>
      <dgm:t>
        <a:bodyPr/>
        <a:lstStyle/>
        <a:p>
          <a:endParaRPr lang="fr-FR"/>
        </a:p>
      </dgm:t>
    </dgm:pt>
    <dgm:pt modelId="{9DECEAB2-158E-4222-9DCE-A723B231F1B9}">
      <dgm:prSet phldrT="[Texte]"/>
      <dgm:spPr/>
      <dgm:t>
        <a:bodyPr/>
        <a:lstStyle/>
        <a:p>
          <a:r>
            <a:rPr lang="fr-FR" dirty="0"/>
            <a:t>Plateforme d’hébergement de dépôts de </a:t>
          </a:r>
          <a:r>
            <a:rPr lang="fr-FR" u="sng" dirty="0"/>
            <a:t>Git</a:t>
          </a:r>
        </a:p>
      </dgm:t>
    </dgm:pt>
    <dgm:pt modelId="{A52670F2-F715-4C6E-A23E-3BBCC8C52375}" type="parTrans" cxnId="{51A94CAB-7F3A-455D-84DF-88D7003C5098}">
      <dgm:prSet/>
      <dgm:spPr/>
      <dgm:t>
        <a:bodyPr/>
        <a:lstStyle/>
        <a:p>
          <a:endParaRPr lang="fr-FR"/>
        </a:p>
      </dgm:t>
    </dgm:pt>
    <dgm:pt modelId="{579813BA-43A2-4C44-905C-9942CFABB0F4}" type="sibTrans" cxnId="{51A94CAB-7F3A-455D-84DF-88D7003C5098}">
      <dgm:prSet/>
      <dgm:spPr/>
      <dgm:t>
        <a:bodyPr/>
        <a:lstStyle/>
        <a:p>
          <a:endParaRPr lang="fr-FR"/>
        </a:p>
      </dgm:t>
    </dgm:pt>
    <dgm:pt modelId="{902EC0BD-CABE-4DD5-894F-D80B837143F9}">
      <dgm:prSet phldrT="[Texte]"/>
      <dgm:spPr/>
      <dgm:t>
        <a:bodyPr/>
        <a:lstStyle/>
        <a:p>
          <a:r>
            <a:rPr lang="fr-FR" dirty="0"/>
            <a:t>Alternative :</a:t>
          </a:r>
        </a:p>
        <a:p>
          <a:r>
            <a:rPr lang="fr-FR" dirty="0"/>
            <a:t>BitKucket, Gitlab, RhodeCode</a:t>
          </a:r>
        </a:p>
      </dgm:t>
    </dgm:pt>
    <dgm:pt modelId="{00862C47-34AB-4148-A45E-2608931E5F43}" type="parTrans" cxnId="{1EB3F29B-E448-42F9-B6D6-D30A424EED56}">
      <dgm:prSet/>
      <dgm:spPr/>
      <dgm:t>
        <a:bodyPr/>
        <a:lstStyle/>
        <a:p>
          <a:endParaRPr lang="fr-FR"/>
        </a:p>
      </dgm:t>
    </dgm:pt>
    <dgm:pt modelId="{D3313F85-4CF3-4F32-9D3E-BA559C71CC52}" type="sibTrans" cxnId="{1EB3F29B-E448-42F9-B6D6-D30A424EED56}">
      <dgm:prSet/>
      <dgm:spPr/>
      <dgm:t>
        <a:bodyPr/>
        <a:lstStyle/>
        <a:p>
          <a:endParaRPr lang="fr-FR"/>
        </a:p>
      </dgm:t>
    </dgm:pt>
    <dgm:pt modelId="{65DB0EB2-FAFE-41A7-B583-1257CF12F518}" type="pres">
      <dgm:prSet presAssocID="{900E42C7-8989-4805-81A5-9FCB643A42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DA537D-ABE0-4CD1-B598-EA533772B786}" type="pres">
      <dgm:prSet presAssocID="{D3587287-19E0-4F37-9113-B9C4FE6D913A}" presName="root" presStyleCnt="0"/>
      <dgm:spPr/>
    </dgm:pt>
    <dgm:pt modelId="{CE93C420-6B6B-464F-804B-4797C3CCFFF6}" type="pres">
      <dgm:prSet presAssocID="{D3587287-19E0-4F37-9113-B9C4FE6D913A}" presName="rootComposite" presStyleCnt="0"/>
      <dgm:spPr/>
    </dgm:pt>
    <dgm:pt modelId="{45CDC68E-528F-4322-9264-3B50EB8C2F89}" type="pres">
      <dgm:prSet presAssocID="{D3587287-19E0-4F37-9113-B9C4FE6D913A}" presName="rootText" presStyleLbl="node1" presStyleIdx="0" presStyleCnt="2"/>
      <dgm:spPr/>
    </dgm:pt>
    <dgm:pt modelId="{871188D2-59DF-4490-9E9B-1A39FBA8C322}" type="pres">
      <dgm:prSet presAssocID="{D3587287-19E0-4F37-9113-B9C4FE6D913A}" presName="rootConnector" presStyleLbl="node1" presStyleIdx="0" presStyleCnt="2"/>
      <dgm:spPr/>
    </dgm:pt>
    <dgm:pt modelId="{179F3114-A05F-4A3D-9AC6-70C8D0ED3AE8}" type="pres">
      <dgm:prSet presAssocID="{D3587287-19E0-4F37-9113-B9C4FE6D913A}" presName="childShape" presStyleCnt="0"/>
      <dgm:spPr/>
    </dgm:pt>
    <dgm:pt modelId="{BC14CD7D-6684-4ACA-894B-CEE495540824}" type="pres">
      <dgm:prSet presAssocID="{0A377825-D431-4DD2-B9B5-8EF4B07DE651}" presName="Name13" presStyleLbl="parChTrans1D2" presStyleIdx="0" presStyleCnt="4"/>
      <dgm:spPr/>
    </dgm:pt>
    <dgm:pt modelId="{8BA61202-8D7F-4551-AC59-3F024103E104}" type="pres">
      <dgm:prSet presAssocID="{ABADFE5F-BBF6-4289-8F0F-D3722782FA78}" presName="childText" presStyleLbl="bgAcc1" presStyleIdx="0" presStyleCnt="4">
        <dgm:presLayoutVars>
          <dgm:bulletEnabled val="1"/>
        </dgm:presLayoutVars>
      </dgm:prSet>
      <dgm:spPr/>
    </dgm:pt>
    <dgm:pt modelId="{6606363D-8E10-462A-A5CE-14E585DDC6FB}" type="pres">
      <dgm:prSet presAssocID="{B04A65FF-E8C1-472E-B88F-206BD420C65E}" presName="Name13" presStyleLbl="parChTrans1D2" presStyleIdx="1" presStyleCnt="4"/>
      <dgm:spPr/>
    </dgm:pt>
    <dgm:pt modelId="{87E86969-9EE0-44E6-8484-199077A8C03B}" type="pres">
      <dgm:prSet presAssocID="{2B764073-D051-49BC-B7C4-07AE110A207A}" presName="childText" presStyleLbl="bgAcc1" presStyleIdx="1" presStyleCnt="4">
        <dgm:presLayoutVars>
          <dgm:bulletEnabled val="1"/>
        </dgm:presLayoutVars>
      </dgm:prSet>
      <dgm:spPr/>
    </dgm:pt>
    <dgm:pt modelId="{4195D9BF-78C2-4A31-87C7-298D63A48D49}" type="pres">
      <dgm:prSet presAssocID="{3C1D04A5-FCA6-4EC7-B791-FBD68F0A1BE4}" presName="root" presStyleCnt="0"/>
      <dgm:spPr/>
    </dgm:pt>
    <dgm:pt modelId="{2AA1C761-1E86-4F8F-9CBC-D9C2F184A398}" type="pres">
      <dgm:prSet presAssocID="{3C1D04A5-FCA6-4EC7-B791-FBD68F0A1BE4}" presName="rootComposite" presStyleCnt="0"/>
      <dgm:spPr/>
    </dgm:pt>
    <dgm:pt modelId="{FCEBFF4E-273E-4877-8046-4ABC01B011A9}" type="pres">
      <dgm:prSet presAssocID="{3C1D04A5-FCA6-4EC7-B791-FBD68F0A1BE4}" presName="rootText" presStyleLbl="node1" presStyleIdx="1" presStyleCnt="2"/>
      <dgm:spPr/>
    </dgm:pt>
    <dgm:pt modelId="{68505601-378F-4FB3-8F58-F69F11A43B01}" type="pres">
      <dgm:prSet presAssocID="{3C1D04A5-FCA6-4EC7-B791-FBD68F0A1BE4}" presName="rootConnector" presStyleLbl="node1" presStyleIdx="1" presStyleCnt="2"/>
      <dgm:spPr/>
    </dgm:pt>
    <dgm:pt modelId="{FFB9E6EC-6CDE-4433-8274-2F159E19B5B8}" type="pres">
      <dgm:prSet presAssocID="{3C1D04A5-FCA6-4EC7-B791-FBD68F0A1BE4}" presName="childShape" presStyleCnt="0"/>
      <dgm:spPr/>
    </dgm:pt>
    <dgm:pt modelId="{EE8C6989-36E0-4A75-8BD8-B1D853A53EF5}" type="pres">
      <dgm:prSet presAssocID="{A52670F2-F715-4C6E-A23E-3BBCC8C52375}" presName="Name13" presStyleLbl="parChTrans1D2" presStyleIdx="2" presStyleCnt="4"/>
      <dgm:spPr/>
    </dgm:pt>
    <dgm:pt modelId="{2602C4CE-BD16-410C-B7E2-542E034863BB}" type="pres">
      <dgm:prSet presAssocID="{9DECEAB2-158E-4222-9DCE-A723B231F1B9}" presName="childText" presStyleLbl="bgAcc1" presStyleIdx="2" presStyleCnt="4">
        <dgm:presLayoutVars>
          <dgm:bulletEnabled val="1"/>
        </dgm:presLayoutVars>
      </dgm:prSet>
      <dgm:spPr/>
    </dgm:pt>
    <dgm:pt modelId="{9BE04084-FD6B-4B57-A9C9-E04A287242FC}" type="pres">
      <dgm:prSet presAssocID="{00862C47-34AB-4148-A45E-2608931E5F43}" presName="Name13" presStyleLbl="parChTrans1D2" presStyleIdx="3" presStyleCnt="4"/>
      <dgm:spPr/>
    </dgm:pt>
    <dgm:pt modelId="{B7A9F49A-8D1A-4724-B9AD-A781A3E704D3}" type="pres">
      <dgm:prSet presAssocID="{902EC0BD-CABE-4DD5-894F-D80B837143F9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FC8951A-0850-4593-B682-16A4025CB1AE}" type="presOf" srcId="{900E42C7-8989-4805-81A5-9FCB643A42DD}" destId="{65DB0EB2-FAFE-41A7-B583-1257CF12F518}" srcOrd="0" destOrd="0" presId="urn:microsoft.com/office/officeart/2005/8/layout/hierarchy3"/>
    <dgm:cxn modelId="{0DFBAB3D-589C-4AEA-903C-418023D5EE1D}" type="presOf" srcId="{9DECEAB2-158E-4222-9DCE-A723B231F1B9}" destId="{2602C4CE-BD16-410C-B7E2-542E034863BB}" srcOrd="0" destOrd="0" presId="urn:microsoft.com/office/officeart/2005/8/layout/hierarchy3"/>
    <dgm:cxn modelId="{796EF93D-8DE9-4D15-95F4-47C46D1699BF}" srcId="{D3587287-19E0-4F37-9113-B9C4FE6D913A}" destId="{ABADFE5F-BBF6-4289-8F0F-D3722782FA78}" srcOrd="0" destOrd="0" parTransId="{0A377825-D431-4DD2-B9B5-8EF4B07DE651}" sibTransId="{9E7C4829-6EAC-414C-9E82-ECB8D34D9339}"/>
    <dgm:cxn modelId="{1EB03A60-1789-4855-9A98-AEE8667E9296}" type="presOf" srcId="{A52670F2-F715-4C6E-A23E-3BBCC8C52375}" destId="{EE8C6989-36E0-4A75-8BD8-B1D853A53EF5}" srcOrd="0" destOrd="0" presId="urn:microsoft.com/office/officeart/2005/8/layout/hierarchy3"/>
    <dgm:cxn modelId="{1DBA6B46-E877-4E7F-A235-97BCE14C60E4}" type="presOf" srcId="{2B764073-D051-49BC-B7C4-07AE110A207A}" destId="{87E86969-9EE0-44E6-8484-199077A8C03B}" srcOrd="0" destOrd="0" presId="urn:microsoft.com/office/officeart/2005/8/layout/hierarchy3"/>
    <dgm:cxn modelId="{F0508C81-2B81-48D4-A73A-560A6D75C53C}" srcId="{900E42C7-8989-4805-81A5-9FCB643A42DD}" destId="{D3587287-19E0-4F37-9113-B9C4FE6D913A}" srcOrd="0" destOrd="0" parTransId="{829E0B7E-0DA4-4FE7-B438-15245EE01B87}" sibTransId="{FB865B1D-05D4-4600-BA08-502997BD703E}"/>
    <dgm:cxn modelId="{A775A381-624A-4B66-8EE1-A755DEFC2E11}" type="presOf" srcId="{3C1D04A5-FCA6-4EC7-B791-FBD68F0A1BE4}" destId="{68505601-378F-4FB3-8F58-F69F11A43B01}" srcOrd="1" destOrd="0" presId="urn:microsoft.com/office/officeart/2005/8/layout/hierarchy3"/>
    <dgm:cxn modelId="{7FF77984-15E9-422D-A24C-994E9D0086CC}" type="presOf" srcId="{D3587287-19E0-4F37-9113-B9C4FE6D913A}" destId="{45CDC68E-528F-4322-9264-3B50EB8C2F89}" srcOrd="0" destOrd="0" presId="urn:microsoft.com/office/officeart/2005/8/layout/hierarchy3"/>
    <dgm:cxn modelId="{2BAC5685-0AA7-4145-839D-840C6323BA1B}" type="presOf" srcId="{902EC0BD-CABE-4DD5-894F-D80B837143F9}" destId="{B7A9F49A-8D1A-4724-B9AD-A781A3E704D3}" srcOrd="0" destOrd="0" presId="urn:microsoft.com/office/officeart/2005/8/layout/hierarchy3"/>
    <dgm:cxn modelId="{1EB3F29B-E448-42F9-B6D6-D30A424EED56}" srcId="{3C1D04A5-FCA6-4EC7-B791-FBD68F0A1BE4}" destId="{902EC0BD-CABE-4DD5-894F-D80B837143F9}" srcOrd="1" destOrd="0" parTransId="{00862C47-34AB-4148-A45E-2608931E5F43}" sibTransId="{D3313F85-4CF3-4F32-9D3E-BA559C71CC52}"/>
    <dgm:cxn modelId="{2C013DA0-3F12-4511-AE82-660144CD94C6}" type="presOf" srcId="{B04A65FF-E8C1-472E-B88F-206BD420C65E}" destId="{6606363D-8E10-462A-A5CE-14E585DDC6FB}" srcOrd="0" destOrd="0" presId="urn:microsoft.com/office/officeart/2005/8/layout/hierarchy3"/>
    <dgm:cxn modelId="{5DA018A4-A101-4425-94E2-305648BAD31F}" type="presOf" srcId="{3C1D04A5-FCA6-4EC7-B791-FBD68F0A1BE4}" destId="{FCEBFF4E-273E-4877-8046-4ABC01B011A9}" srcOrd="0" destOrd="0" presId="urn:microsoft.com/office/officeart/2005/8/layout/hierarchy3"/>
    <dgm:cxn modelId="{51A94CAB-7F3A-455D-84DF-88D7003C5098}" srcId="{3C1D04A5-FCA6-4EC7-B791-FBD68F0A1BE4}" destId="{9DECEAB2-158E-4222-9DCE-A723B231F1B9}" srcOrd="0" destOrd="0" parTransId="{A52670F2-F715-4C6E-A23E-3BBCC8C52375}" sibTransId="{579813BA-43A2-4C44-905C-9942CFABB0F4}"/>
    <dgm:cxn modelId="{291EC6C5-C110-484C-A453-A5337A13ED7C}" type="presOf" srcId="{0A377825-D431-4DD2-B9B5-8EF4B07DE651}" destId="{BC14CD7D-6684-4ACA-894B-CEE495540824}" srcOrd="0" destOrd="0" presId="urn:microsoft.com/office/officeart/2005/8/layout/hierarchy3"/>
    <dgm:cxn modelId="{6FE07FD5-E0EB-478D-A5BB-25A123729E39}" type="presOf" srcId="{D3587287-19E0-4F37-9113-B9C4FE6D913A}" destId="{871188D2-59DF-4490-9E9B-1A39FBA8C322}" srcOrd="1" destOrd="0" presId="urn:microsoft.com/office/officeart/2005/8/layout/hierarchy3"/>
    <dgm:cxn modelId="{BE1C1BED-2CCF-417B-ACE9-664ED672C8C7}" srcId="{900E42C7-8989-4805-81A5-9FCB643A42DD}" destId="{3C1D04A5-FCA6-4EC7-B791-FBD68F0A1BE4}" srcOrd="1" destOrd="0" parTransId="{BEE8A533-4D3C-43AE-BFF2-E296CAE9A4D4}" sibTransId="{B9A2152F-D2FC-426F-AEF2-204AF7354219}"/>
    <dgm:cxn modelId="{CB9057EF-2625-46E7-9D73-15121B1DADD1}" type="presOf" srcId="{ABADFE5F-BBF6-4289-8F0F-D3722782FA78}" destId="{8BA61202-8D7F-4551-AC59-3F024103E104}" srcOrd="0" destOrd="0" presId="urn:microsoft.com/office/officeart/2005/8/layout/hierarchy3"/>
    <dgm:cxn modelId="{E397E9F1-22CE-4C60-A933-A9B2C9D6BE3C}" srcId="{D3587287-19E0-4F37-9113-B9C4FE6D913A}" destId="{2B764073-D051-49BC-B7C4-07AE110A207A}" srcOrd="1" destOrd="0" parTransId="{B04A65FF-E8C1-472E-B88F-206BD420C65E}" sibTransId="{838AD78A-674A-4D83-A955-80452E343CA3}"/>
    <dgm:cxn modelId="{BF8D83FA-55C7-43A3-9D5F-C91EF40D142B}" type="presOf" srcId="{00862C47-34AB-4148-A45E-2608931E5F43}" destId="{9BE04084-FD6B-4B57-A9C9-E04A287242FC}" srcOrd="0" destOrd="0" presId="urn:microsoft.com/office/officeart/2005/8/layout/hierarchy3"/>
    <dgm:cxn modelId="{435A86E6-BEDB-415C-8686-3CD1C95EE5E7}" type="presParOf" srcId="{65DB0EB2-FAFE-41A7-B583-1257CF12F518}" destId="{D9DA537D-ABE0-4CD1-B598-EA533772B786}" srcOrd="0" destOrd="0" presId="urn:microsoft.com/office/officeart/2005/8/layout/hierarchy3"/>
    <dgm:cxn modelId="{AC79839B-DA06-4638-9035-749C0B345D53}" type="presParOf" srcId="{D9DA537D-ABE0-4CD1-B598-EA533772B786}" destId="{CE93C420-6B6B-464F-804B-4797C3CCFFF6}" srcOrd="0" destOrd="0" presId="urn:microsoft.com/office/officeart/2005/8/layout/hierarchy3"/>
    <dgm:cxn modelId="{08D4179C-FF80-4E57-ABEE-726941C51121}" type="presParOf" srcId="{CE93C420-6B6B-464F-804B-4797C3CCFFF6}" destId="{45CDC68E-528F-4322-9264-3B50EB8C2F89}" srcOrd="0" destOrd="0" presId="urn:microsoft.com/office/officeart/2005/8/layout/hierarchy3"/>
    <dgm:cxn modelId="{D6BA8C1B-0A66-4E33-A485-E849ADE849D9}" type="presParOf" srcId="{CE93C420-6B6B-464F-804B-4797C3CCFFF6}" destId="{871188D2-59DF-4490-9E9B-1A39FBA8C322}" srcOrd="1" destOrd="0" presId="urn:microsoft.com/office/officeart/2005/8/layout/hierarchy3"/>
    <dgm:cxn modelId="{89ED72E1-50AD-4CCF-81D4-EAFDC04211A4}" type="presParOf" srcId="{D9DA537D-ABE0-4CD1-B598-EA533772B786}" destId="{179F3114-A05F-4A3D-9AC6-70C8D0ED3AE8}" srcOrd="1" destOrd="0" presId="urn:microsoft.com/office/officeart/2005/8/layout/hierarchy3"/>
    <dgm:cxn modelId="{8F205C4E-FB77-4A66-B1C7-6516709027D3}" type="presParOf" srcId="{179F3114-A05F-4A3D-9AC6-70C8D0ED3AE8}" destId="{BC14CD7D-6684-4ACA-894B-CEE495540824}" srcOrd="0" destOrd="0" presId="urn:microsoft.com/office/officeart/2005/8/layout/hierarchy3"/>
    <dgm:cxn modelId="{3B6220A8-90F6-4C85-9764-5A5F3C5DDEBE}" type="presParOf" srcId="{179F3114-A05F-4A3D-9AC6-70C8D0ED3AE8}" destId="{8BA61202-8D7F-4551-AC59-3F024103E104}" srcOrd="1" destOrd="0" presId="urn:microsoft.com/office/officeart/2005/8/layout/hierarchy3"/>
    <dgm:cxn modelId="{A612A753-CE1D-407A-B43F-1F7EE5EA8D04}" type="presParOf" srcId="{179F3114-A05F-4A3D-9AC6-70C8D0ED3AE8}" destId="{6606363D-8E10-462A-A5CE-14E585DDC6FB}" srcOrd="2" destOrd="0" presId="urn:microsoft.com/office/officeart/2005/8/layout/hierarchy3"/>
    <dgm:cxn modelId="{6E79F582-BD06-4BF3-AF5B-4950782BA182}" type="presParOf" srcId="{179F3114-A05F-4A3D-9AC6-70C8D0ED3AE8}" destId="{87E86969-9EE0-44E6-8484-199077A8C03B}" srcOrd="3" destOrd="0" presId="urn:microsoft.com/office/officeart/2005/8/layout/hierarchy3"/>
    <dgm:cxn modelId="{0A638E26-9340-427E-8FE3-C14DDA57D8AA}" type="presParOf" srcId="{65DB0EB2-FAFE-41A7-B583-1257CF12F518}" destId="{4195D9BF-78C2-4A31-87C7-298D63A48D49}" srcOrd="1" destOrd="0" presId="urn:microsoft.com/office/officeart/2005/8/layout/hierarchy3"/>
    <dgm:cxn modelId="{F256B8F3-1BC3-4A7A-BD89-C4AB5563747A}" type="presParOf" srcId="{4195D9BF-78C2-4A31-87C7-298D63A48D49}" destId="{2AA1C761-1E86-4F8F-9CBC-D9C2F184A398}" srcOrd="0" destOrd="0" presId="urn:microsoft.com/office/officeart/2005/8/layout/hierarchy3"/>
    <dgm:cxn modelId="{61E6E64E-AD06-4795-A3C6-A8C55504AAAA}" type="presParOf" srcId="{2AA1C761-1E86-4F8F-9CBC-D9C2F184A398}" destId="{FCEBFF4E-273E-4877-8046-4ABC01B011A9}" srcOrd="0" destOrd="0" presId="urn:microsoft.com/office/officeart/2005/8/layout/hierarchy3"/>
    <dgm:cxn modelId="{804635B7-DD9F-4867-8342-9B5014791A8D}" type="presParOf" srcId="{2AA1C761-1E86-4F8F-9CBC-D9C2F184A398}" destId="{68505601-378F-4FB3-8F58-F69F11A43B01}" srcOrd="1" destOrd="0" presId="urn:microsoft.com/office/officeart/2005/8/layout/hierarchy3"/>
    <dgm:cxn modelId="{AD2176C3-3CCA-4FC8-8CF7-CCA60EBDC044}" type="presParOf" srcId="{4195D9BF-78C2-4A31-87C7-298D63A48D49}" destId="{FFB9E6EC-6CDE-4433-8274-2F159E19B5B8}" srcOrd="1" destOrd="0" presId="urn:microsoft.com/office/officeart/2005/8/layout/hierarchy3"/>
    <dgm:cxn modelId="{326584A5-AF24-4680-95D8-D56538068D3D}" type="presParOf" srcId="{FFB9E6EC-6CDE-4433-8274-2F159E19B5B8}" destId="{EE8C6989-36E0-4A75-8BD8-B1D853A53EF5}" srcOrd="0" destOrd="0" presId="urn:microsoft.com/office/officeart/2005/8/layout/hierarchy3"/>
    <dgm:cxn modelId="{5BC9BF66-EB46-4271-B2B8-E7DF998D7853}" type="presParOf" srcId="{FFB9E6EC-6CDE-4433-8274-2F159E19B5B8}" destId="{2602C4CE-BD16-410C-B7E2-542E034863BB}" srcOrd="1" destOrd="0" presId="urn:microsoft.com/office/officeart/2005/8/layout/hierarchy3"/>
    <dgm:cxn modelId="{35DDC879-DB7F-48B1-A37E-4341A53D37DE}" type="presParOf" srcId="{FFB9E6EC-6CDE-4433-8274-2F159E19B5B8}" destId="{9BE04084-FD6B-4B57-A9C9-E04A287242FC}" srcOrd="2" destOrd="0" presId="urn:microsoft.com/office/officeart/2005/8/layout/hierarchy3"/>
    <dgm:cxn modelId="{5325F9CB-B373-4928-8376-F81A6C2F5B66}" type="presParOf" srcId="{FFB9E6EC-6CDE-4433-8274-2F159E19B5B8}" destId="{B7A9F49A-8D1A-4724-B9AD-A781A3E704D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E9CE-F59D-4C6B-BCE1-D84C81B69CC2}">
      <dsp:nvSpPr>
        <dsp:cNvPr id="0" name=""/>
        <dsp:cNvSpPr/>
      </dsp:nvSpPr>
      <dsp:spPr>
        <a:xfrm>
          <a:off x="0" y="0"/>
          <a:ext cx="583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0E518-D886-4C96-8EBF-3A9FFDBDB32E}">
      <dsp:nvSpPr>
        <dsp:cNvPr id="0" name=""/>
        <dsp:cNvSpPr/>
      </dsp:nvSpPr>
      <dsp:spPr>
        <a:xfrm>
          <a:off x="0" y="0"/>
          <a:ext cx="5833640" cy="51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Crée en 2005 par Linus Torvalds</a:t>
          </a:r>
        </a:p>
      </dsp:txBody>
      <dsp:txXfrm>
        <a:off x="0" y="0"/>
        <a:ext cx="5833640" cy="511998"/>
      </dsp:txXfrm>
    </dsp:sp>
    <dsp:sp modelId="{EBE52289-BEE1-4C3F-BDD1-3C02ED0BB17B}">
      <dsp:nvSpPr>
        <dsp:cNvPr id="0" name=""/>
        <dsp:cNvSpPr/>
      </dsp:nvSpPr>
      <dsp:spPr>
        <a:xfrm>
          <a:off x="0" y="511998"/>
          <a:ext cx="583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5F45-C1E1-45F5-8CC2-D40761C56C2B}">
      <dsp:nvSpPr>
        <dsp:cNvPr id="0" name=""/>
        <dsp:cNvSpPr/>
      </dsp:nvSpPr>
      <dsp:spPr>
        <a:xfrm>
          <a:off x="0" y="511998"/>
          <a:ext cx="5833640" cy="51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Logiciel de versioning </a:t>
          </a:r>
        </a:p>
      </dsp:txBody>
      <dsp:txXfrm>
        <a:off x="0" y="511998"/>
        <a:ext cx="5833640" cy="511998"/>
      </dsp:txXfrm>
    </dsp:sp>
    <dsp:sp modelId="{0F357235-8298-4D51-B0A9-7F6A3489A4E7}">
      <dsp:nvSpPr>
        <dsp:cNvPr id="0" name=""/>
        <dsp:cNvSpPr/>
      </dsp:nvSpPr>
      <dsp:spPr>
        <a:xfrm>
          <a:off x="0" y="1023996"/>
          <a:ext cx="583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C045-FFC8-4D7D-B6D6-9657A615F62C}">
      <dsp:nvSpPr>
        <dsp:cNvPr id="0" name=""/>
        <dsp:cNvSpPr/>
      </dsp:nvSpPr>
      <dsp:spPr>
        <a:xfrm>
          <a:off x="0" y="1023997"/>
          <a:ext cx="5833640" cy="51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+ de 14 millions d’utilisateurs</a:t>
          </a:r>
        </a:p>
      </dsp:txBody>
      <dsp:txXfrm>
        <a:off x="0" y="1023997"/>
        <a:ext cx="5833640" cy="511998"/>
      </dsp:txXfrm>
    </dsp:sp>
    <dsp:sp modelId="{FD7B049D-2057-4410-9954-A237CAF109CF}">
      <dsp:nvSpPr>
        <dsp:cNvPr id="0" name=""/>
        <dsp:cNvSpPr/>
      </dsp:nvSpPr>
      <dsp:spPr>
        <a:xfrm>
          <a:off x="0" y="1535995"/>
          <a:ext cx="583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9523D-2D09-49D9-BC86-B62885DD5F0C}">
      <dsp:nvSpPr>
        <dsp:cNvPr id="0" name=""/>
        <dsp:cNvSpPr/>
      </dsp:nvSpPr>
      <dsp:spPr>
        <a:xfrm>
          <a:off x="0" y="1535995"/>
          <a:ext cx="5833640" cy="511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Système décentralisé</a:t>
          </a:r>
        </a:p>
      </dsp:txBody>
      <dsp:txXfrm>
        <a:off x="0" y="1535995"/>
        <a:ext cx="5833640" cy="511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F715D-9828-4B43-835F-54EDFCF8368F}">
      <dsp:nvSpPr>
        <dsp:cNvPr id="0" name=""/>
        <dsp:cNvSpPr/>
      </dsp:nvSpPr>
      <dsp:spPr>
        <a:xfrm>
          <a:off x="2134" y="437416"/>
          <a:ext cx="2600482" cy="1040193"/>
        </a:xfrm>
        <a:prstGeom prst="chevron">
          <a:avLst/>
        </a:prstGeom>
        <a:solidFill>
          <a:srgbClr val="F0503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Rapide</a:t>
          </a:r>
        </a:p>
      </dsp:txBody>
      <dsp:txXfrm>
        <a:off x="522231" y="437416"/>
        <a:ext cx="1560289" cy="1040193"/>
      </dsp:txXfrm>
    </dsp:sp>
    <dsp:sp modelId="{B44627B9-128F-4904-871C-661D1418A54B}">
      <dsp:nvSpPr>
        <dsp:cNvPr id="0" name=""/>
        <dsp:cNvSpPr/>
      </dsp:nvSpPr>
      <dsp:spPr>
        <a:xfrm>
          <a:off x="2342568" y="437416"/>
          <a:ext cx="2600482" cy="1040193"/>
        </a:xfrm>
        <a:prstGeom prst="chevron">
          <a:avLst/>
        </a:prstGeom>
        <a:solidFill>
          <a:srgbClr val="F0503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Utilisation facile</a:t>
          </a:r>
        </a:p>
      </dsp:txBody>
      <dsp:txXfrm>
        <a:off x="2862665" y="437416"/>
        <a:ext cx="1560289" cy="1040193"/>
      </dsp:txXfrm>
    </dsp:sp>
    <dsp:sp modelId="{3D1934DF-8B40-45A5-81A0-CD37A7D7D5F7}">
      <dsp:nvSpPr>
        <dsp:cNvPr id="0" name=""/>
        <dsp:cNvSpPr/>
      </dsp:nvSpPr>
      <dsp:spPr>
        <a:xfrm>
          <a:off x="4683003" y="437416"/>
          <a:ext cx="2600482" cy="1040193"/>
        </a:xfrm>
        <a:prstGeom prst="chevron">
          <a:avLst/>
        </a:prstGeom>
        <a:solidFill>
          <a:srgbClr val="F05033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Gratuit</a:t>
          </a:r>
        </a:p>
      </dsp:txBody>
      <dsp:txXfrm>
        <a:off x="5203100" y="437416"/>
        <a:ext cx="1560289" cy="1040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263AA-573B-45DA-BEBE-E2B74D98AE52}">
      <dsp:nvSpPr>
        <dsp:cNvPr id="0" name=""/>
        <dsp:cNvSpPr/>
      </dsp:nvSpPr>
      <dsp:spPr>
        <a:xfrm rot="5400000">
          <a:off x="3822832" y="109849"/>
          <a:ext cx="1689891" cy="1470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Permet de stocker des fichiers</a:t>
          </a:r>
        </a:p>
      </dsp:txBody>
      <dsp:txXfrm rot="-5400000">
        <a:off x="4161782" y="263347"/>
        <a:ext cx="1011991" cy="1163209"/>
      </dsp:txXfrm>
    </dsp:sp>
    <dsp:sp modelId="{D25B1955-EA78-45F0-A3CA-AE57712DCBDF}">
      <dsp:nvSpPr>
        <dsp:cNvPr id="0" name=""/>
        <dsp:cNvSpPr/>
      </dsp:nvSpPr>
      <dsp:spPr>
        <a:xfrm>
          <a:off x="0" y="1419412"/>
          <a:ext cx="713839" cy="160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4EC15-503A-4D2D-B171-171B90A8CB0E}">
      <dsp:nvSpPr>
        <dsp:cNvPr id="0" name=""/>
        <dsp:cNvSpPr/>
      </dsp:nvSpPr>
      <dsp:spPr>
        <a:xfrm rot="5400000">
          <a:off x="2280160" y="109849"/>
          <a:ext cx="1689891" cy="1470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Travailler seul pour un travail commun</a:t>
          </a:r>
        </a:p>
      </dsp:txBody>
      <dsp:txXfrm rot="-5400000">
        <a:off x="2619110" y="263347"/>
        <a:ext cx="1011991" cy="1163209"/>
      </dsp:txXfrm>
    </dsp:sp>
    <dsp:sp modelId="{C8FE0973-C028-48FB-87F8-C3D1BB65FE7E}">
      <dsp:nvSpPr>
        <dsp:cNvPr id="0" name=""/>
        <dsp:cNvSpPr/>
      </dsp:nvSpPr>
      <dsp:spPr>
        <a:xfrm rot="5400000">
          <a:off x="4606262" y="1546973"/>
          <a:ext cx="1689891" cy="1470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Conserve la chronologie des modifications</a:t>
          </a:r>
        </a:p>
      </dsp:txBody>
      <dsp:txXfrm rot="-5400000">
        <a:off x="4945212" y="1700471"/>
        <a:ext cx="1011991" cy="1163209"/>
      </dsp:txXfrm>
    </dsp:sp>
    <dsp:sp modelId="{36054895-F052-446C-9292-5B956D334D8B}">
      <dsp:nvSpPr>
        <dsp:cNvPr id="0" name=""/>
        <dsp:cNvSpPr/>
      </dsp:nvSpPr>
      <dsp:spPr>
        <a:xfrm>
          <a:off x="1189171" y="351416"/>
          <a:ext cx="1315136" cy="991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1189171" y="351416"/>
        <a:ext cx="1315136" cy="991405"/>
      </dsp:txXfrm>
    </dsp:sp>
    <dsp:sp modelId="{6B65FA3A-890D-474B-B654-85A53603FF9D}">
      <dsp:nvSpPr>
        <dsp:cNvPr id="0" name=""/>
        <dsp:cNvSpPr/>
      </dsp:nvSpPr>
      <dsp:spPr>
        <a:xfrm rot="5400000">
          <a:off x="3051299" y="1546973"/>
          <a:ext cx="1689891" cy="147020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Permet de mutualiser un développement</a:t>
          </a:r>
        </a:p>
      </dsp:txBody>
      <dsp:txXfrm rot="-5400000">
        <a:off x="3390249" y="1700471"/>
        <a:ext cx="1011991" cy="1163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3E9CE-F59D-4C6B-BCE1-D84C81B69CC2}">
      <dsp:nvSpPr>
        <dsp:cNvPr id="0" name=""/>
        <dsp:cNvSpPr/>
      </dsp:nvSpPr>
      <dsp:spPr>
        <a:xfrm>
          <a:off x="0" y="0"/>
          <a:ext cx="59529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0E518-D886-4C96-8EBF-3A9FFDBDB32E}">
      <dsp:nvSpPr>
        <dsp:cNvPr id="0" name=""/>
        <dsp:cNvSpPr/>
      </dsp:nvSpPr>
      <dsp:spPr>
        <a:xfrm>
          <a:off x="0" y="0"/>
          <a:ext cx="5952916" cy="50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Crée en février 2008 par Tom Preston-Werner</a:t>
          </a:r>
        </a:p>
      </dsp:txBody>
      <dsp:txXfrm>
        <a:off x="0" y="0"/>
        <a:ext cx="5952916" cy="504930"/>
      </dsp:txXfrm>
    </dsp:sp>
    <dsp:sp modelId="{EBE52289-BEE1-4C3F-BDD1-3C02ED0BB17B}">
      <dsp:nvSpPr>
        <dsp:cNvPr id="0" name=""/>
        <dsp:cNvSpPr/>
      </dsp:nvSpPr>
      <dsp:spPr>
        <a:xfrm>
          <a:off x="0" y="504929"/>
          <a:ext cx="59529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5F45-C1E1-45F5-8CC2-D40761C56C2B}">
      <dsp:nvSpPr>
        <dsp:cNvPr id="0" name=""/>
        <dsp:cNvSpPr/>
      </dsp:nvSpPr>
      <dsp:spPr>
        <a:xfrm>
          <a:off x="0" y="504930"/>
          <a:ext cx="5952916" cy="50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Plateforme</a:t>
          </a:r>
          <a:r>
            <a:rPr lang="fr-FR" sz="2100" kern="1200" baseline="0" dirty="0"/>
            <a:t> en ligne hébergeant les dépôts Git</a:t>
          </a:r>
          <a:endParaRPr lang="fr-FR" sz="2100" kern="1200" dirty="0"/>
        </a:p>
      </dsp:txBody>
      <dsp:txXfrm>
        <a:off x="0" y="504930"/>
        <a:ext cx="5952916" cy="504930"/>
      </dsp:txXfrm>
    </dsp:sp>
    <dsp:sp modelId="{0F357235-8298-4D51-B0A9-7F6A3489A4E7}">
      <dsp:nvSpPr>
        <dsp:cNvPr id="0" name=""/>
        <dsp:cNvSpPr/>
      </dsp:nvSpPr>
      <dsp:spPr>
        <a:xfrm>
          <a:off x="0" y="1009859"/>
          <a:ext cx="59529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C045-FFC8-4D7D-B6D6-9657A615F62C}">
      <dsp:nvSpPr>
        <dsp:cNvPr id="0" name=""/>
        <dsp:cNvSpPr/>
      </dsp:nvSpPr>
      <dsp:spPr>
        <a:xfrm>
          <a:off x="0" y="1009860"/>
          <a:ext cx="5952916" cy="50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+ de 190 millions de projets 	</a:t>
          </a:r>
        </a:p>
      </dsp:txBody>
      <dsp:txXfrm>
        <a:off x="0" y="1009860"/>
        <a:ext cx="5952916" cy="504930"/>
      </dsp:txXfrm>
    </dsp:sp>
    <dsp:sp modelId="{FD7B049D-2057-4410-9954-A237CAF109CF}">
      <dsp:nvSpPr>
        <dsp:cNvPr id="0" name=""/>
        <dsp:cNvSpPr/>
      </dsp:nvSpPr>
      <dsp:spPr>
        <a:xfrm>
          <a:off x="0" y="1514790"/>
          <a:ext cx="59529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9523D-2D09-49D9-BC86-B62885DD5F0C}">
      <dsp:nvSpPr>
        <dsp:cNvPr id="0" name=""/>
        <dsp:cNvSpPr/>
      </dsp:nvSpPr>
      <dsp:spPr>
        <a:xfrm>
          <a:off x="0" y="1514790"/>
          <a:ext cx="5952916" cy="504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Racheté par Microsoft pour 7,5 milliard de $ en 2018</a:t>
          </a:r>
        </a:p>
      </dsp:txBody>
      <dsp:txXfrm>
        <a:off x="0" y="1514790"/>
        <a:ext cx="5952916" cy="504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706B6-7345-4B4F-8F18-8566D06B8F27}">
      <dsp:nvSpPr>
        <dsp:cNvPr id="0" name=""/>
        <dsp:cNvSpPr/>
      </dsp:nvSpPr>
      <dsp:spPr>
        <a:xfrm>
          <a:off x="5675" y="921179"/>
          <a:ext cx="1696287" cy="1017772"/>
        </a:xfrm>
        <a:prstGeom prst="roundRect">
          <a:avLst>
            <a:gd name="adj" fmla="val 10000"/>
          </a:avLst>
        </a:prstGeom>
        <a:solidFill>
          <a:srgbClr val="0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Pull Request</a:t>
          </a:r>
        </a:p>
      </dsp:txBody>
      <dsp:txXfrm>
        <a:off x="35485" y="950989"/>
        <a:ext cx="1636667" cy="958152"/>
      </dsp:txXfrm>
    </dsp:sp>
    <dsp:sp modelId="{65076D04-E211-4922-93F7-BF7C885AC781}">
      <dsp:nvSpPr>
        <dsp:cNvPr id="0" name=""/>
        <dsp:cNvSpPr/>
      </dsp:nvSpPr>
      <dsp:spPr>
        <a:xfrm rot="21596921">
          <a:off x="1871591" y="1218653"/>
          <a:ext cx="359613" cy="420679"/>
        </a:xfrm>
        <a:prstGeom prst="rightArrow">
          <a:avLst>
            <a:gd name="adj1" fmla="val 60000"/>
            <a:gd name="adj2" fmla="val 50000"/>
          </a:avLst>
        </a:prstGeom>
        <a:solidFill>
          <a:srgbClr val="0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1591" y="1302837"/>
        <a:ext cx="251729" cy="252407"/>
      </dsp:txXfrm>
    </dsp:sp>
    <dsp:sp modelId="{9DC1B11A-E5ED-41B0-A7B6-FF803ACB8CA3}">
      <dsp:nvSpPr>
        <dsp:cNvPr id="0" name=""/>
        <dsp:cNvSpPr/>
      </dsp:nvSpPr>
      <dsp:spPr>
        <a:xfrm>
          <a:off x="2380478" y="919052"/>
          <a:ext cx="1696287" cy="1017772"/>
        </a:xfrm>
        <a:prstGeom prst="roundRect">
          <a:avLst>
            <a:gd name="adj" fmla="val 10000"/>
          </a:avLst>
        </a:prstGeom>
        <a:solidFill>
          <a:srgbClr val="0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Merge</a:t>
          </a:r>
        </a:p>
      </dsp:txBody>
      <dsp:txXfrm>
        <a:off x="2410288" y="948862"/>
        <a:ext cx="1636667" cy="958152"/>
      </dsp:txXfrm>
    </dsp:sp>
    <dsp:sp modelId="{82C3CA2B-606F-4EDC-A4FE-450D088631A7}">
      <dsp:nvSpPr>
        <dsp:cNvPr id="0" name=""/>
        <dsp:cNvSpPr/>
      </dsp:nvSpPr>
      <dsp:spPr>
        <a:xfrm rot="3079">
          <a:off x="4246394" y="1218671"/>
          <a:ext cx="359613" cy="420679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4246394" y="1302759"/>
        <a:ext cx="251729" cy="252407"/>
      </dsp:txXfrm>
    </dsp:sp>
    <dsp:sp modelId="{89003F18-3C28-434A-A9F6-14D4289444C1}">
      <dsp:nvSpPr>
        <dsp:cNvPr id="0" name=""/>
        <dsp:cNvSpPr/>
      </dsp:nvSpPr>
      <dsp:spPr>
        <a:xfrm>
          <a:off x="4755280" y="921179"/>
          <a:ext cx="1696287" cy="1017772"/>
        </a:xfrm>
        <a:prstGeom prst="roundRect">
          <a:avLst>
            <a:gd name="adj" fmla="val 10000"/>
          </a:avLst>
        </a:prstGeom>
        <a:solidFill>
          <a:srgbClr val="0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Forking</a:t>
          </a:r>
        </a:p>
      </dsp:txBody>
      <dsp:txXfrm>
        <a:off x="4785090" y="950989"/>
        <a:ext cx="1636667" cy="958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DC68E-528F-4322-9264-3B50EB8C2F89}">
      <dsp:nvSpPr>
        <dsp:cNvPr id="0" name=""/>
        <dsp:cNvSpPr/>
      </dsp:nvSpPr>
      <dsp:spPr>
        <a:xfrm>
          <a:off x="2443385" y="173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Git</a:t>
          </a:r>
        </a:p>
      </dsp:txBody>
      <dsp:txXfrm>
        <a:off x="2477045" y="33833"/>
        <a:ext cx="2231181" cy="1081930"/>
      </dsp:txXfrm>
    </dsp:sp>
    <dsp:sp modelId="{BC14CD7D-6684-4ACA-894B-CEE495540824}">
      <dsp:nvSpPr>
        <dsp:cNvPr id="0" name=""/>
        <dsp:cNvSpPr/>
      </dsp:nvSpPr>
      <dsp:spPr>
        <a:xfrm>
          <a:off x="2673235" y="1149424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61202-8D7F-4551-AC59-3F024103E104}">
      <dsp:nvSpPr>
        <dsp:cNvPr id="0" name=""/>
        <dsp:cNvSpPr/>
      </dsp:nvSpPr>
      <dsp:spPr>
        <a:xfrm>
          <a:off x="2903086" y="1436737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Outil de gestion de version(VCS)</a:t>
          </a:r>
        </a:p>
      </dsp:txBody>
      <dsp:txXfrm>
        <a:off x="2936746" y="1470397"/>
        <a:ext cx="1771481" cy="1081930"/>
      </dsp:txXfrm>
    </dsp:sp>
    <dsp:sp modelId="{6606363D-8E10-462A-A5CE-14E585DDC6FB}">
      <dsp:nvSpPr>
        <dsp:cNvPr id="0" name=""/>
        <dsp:cNvSpPr/>
      </dsp:nvSpPr>
      <dsp:spPr>
        <a:xfrm>
          <a:off x="2673235" y="1149424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86969-9EE0-44E6-8484-199077A8C03B}">
      <dsp:nvSpPr>
        <dsp:cNvPr id="0" name=""/>
        <dsp:cNvSpPr/>
      </dsp:nvSpPr>
      <dsp:spPr>
        <a:xfrm>
          <a:off x="2903086" y="2873300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Alternatives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SVN, Perfoce, Mercurial, </a:t>
          </a:r>
          <a:r>
            <a:rPr lang="fr-FR" sz="1800" kern="1200" dirty="0" err="1"/>
            <a:t>Bazaar</a:t>
          </a:r>
          <a:endParaRPr lang="fr-FR" sz="1800" kern="1200" dirty="0"/>
        </a:p>
      </dsp:txBody>
      <dsp:txXfrm>
        <a:off x="2936746" y="2906960"/>
        <a:ext cx="1771481" cy="1081930"/>
      </dsp:txXfrm>
    </dsp:sp>
    <dsp:sp modelId="{FCEBFF4E-273E-4877-8046-4ABC01B011A9}">
      <dsp:nvSpPr>
        <dsp:cNvPr id="0" name=""/>
        <dsp:cNvSpPr/>
      </dsp:nvSpPr>
      <dsp:spPr>
        <a:xfrm>
          <a:off x="5316512" y="173"/>
          <a:ext cx="2298501" cy="1149250"/>
        </a:xfrm>
        <a:prstGeom prst="roundRect">
          <a:avLst>
            <a:gd name="adj" fmla="val 10000"/>
          </a:avLst>
        </a:prstGeom>
        <a:solidFill>
          <a:srgbClr val="0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GitHub</a:t>
          </a:r>
        </a:p>
      </dsp:txBody>
      <dsp:txXfrm>
        <a:off x="5350172" y="33833"/>
        <a:ext cx="2231181" cy="1081930"/>
      </dsp:txXfrm>
    </dsp:sp>
    <dsp:sp modelId="{EE8C6989-36E0-4A75-8BD8-B1D853A53EF5}">
      <dsp:nvSpPr>
        <dsp:cNvPr id="0" name=""/>
        <dsp:cNvSpPr/>
      </dsp:nvSpPr>
      <dsp:spPr>
        <a:xfrm>
          <a:off x="5546362" y="1149424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2C4CE-BD16-410C-B7E2-542E034863BB}">
      <dsp:nvSpPr>
        <dsp:cNvPr id="0" name=""/>
        <dsp:cNvSpPr/>
      </dsp:nvSpPr>
      <dsp:spPr>
        <a:xfrm>
          <a:off x="5776213" y="1436737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Plateforme d’hébergement de dépôts de </a:t>
          </a:r>
          <a:r>
            <a:rPr lang="fr-FR" sz="1800" u="sng" kern="1200" dirty="0"/>
            <a:t>Git</a:t>
          </a:r>
        </a:p>
      </dsp:txBody>
      <dsp:txXfrm>
        <a:off x="5809873" y="1470397"/>
        <a:ext cx="1771481" cy="1081930"/>
      </dsp:txXfrm>
    </dsp:sp>
    <dsp:sp modelId="{9BE04084-FD6B-4B57-A9C9-E04A287242FC}">
      <dsp:nvSpPr>
        <dsp:cNvPr id="0" name=""/>
        <dsp:cNvSpPr/>
      </dsp:nvSpPr>
      <dsp:spPr>
        <a:xfrm>
          <a:off x="5546362" y="1149424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9F49A-8D1A-4724-B9AD-A781A3E704D3}">
      <dsp:nvSpPr>
        <dsp:cNvPr id="0" name=""/>
        <dsp:cNvSpPr/>
      </dsp:nvSpPr>
      <dsp:spPr>
        <a:xfrm>
          <a:off x="5776213" y="2873300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Alternative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BitKucket, Gitlab, RhodeCode</a:t>
          </a:r>
        </a:p>
      </dsp:txBody>
      <dsp:txXfrm>
        <a:off x="5809873" y="2906960"/>
        <a:ext cx="1771481" cy="108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07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2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0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2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0DFDC335-8810-4D67-AE66-6949FFB4A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FEA5799E-E81E-4CF6-85FC-A4FD373B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7B80B9-A6C6-4ED3-A796-300727C1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501" y="6179832"/>
            <a:ext cx="11284990" cy="614561"/>
          </a:xfrm>
        </p:spPr>
        <p:txBody>
          <a:bodyPr>
            <a:no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</a:rPr>
              <a:t>Travail collaboratif</a:t>
            </a:r>
            <a:br>
              <a:rPr lang="fr-FR" sz="4400" dirty="0">
                <a:solidFill>
                  <a:srgbClr val="FFFFFF"/>
                </a:solidFill>
              </a:rPr>
            </a:br>
            <a:r>
              <a:rPr lang="fr-FR" sz="4400" dirty="0">
                <a:solidFill>
                  <a:srgbClr val="FFFFFF"/>
                </a:solidFill>
              </a:rPr>
              <a:t>Présentation de l’outil GIT avec GitHub</a:t>
            </a:r>
            <a:br>
              <a:rPr lang="fr-FR" sz="4400" dirty="0">
                <a:solidFill>
                  <a:srgbClr val="FFFFFF"/>
                </a:solidFill>
              </a:rPr>
            </a:br>
            <a:endParaRPr lang="fr-FR" sz="4400" dirty="0">
              <a:solidFill>
                <a:srgbClr val="FFFFFF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6CC82C5-A932-4E80-8EDA-3FDEA43F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7" y="1170175"/>
            <a:ext cx="5131653" cy="2565826"/>
          </a:xfrm>
          <a:prstGeom prst="rect">
            <a:avLst/>
          </a:prstGeom>
        </p:spPr>
      </p:pic>
      <p:sp>
        <p:nvSpPr>
          <p:cNvPr id="38" name="Rectangle 17">
            <a:extLst>
              <a:ext uri="{FF2B5EF4-FFF2-40B4-BE49-F238E27FC236}">
                <a16:creationId xmlns:a16="http://schemas.microsoft.com/office/drawing/2014/main" id="{5C6017A4-C87C-43AB-982C-598BF397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E282EC-56C8-4859-B61C-75C23201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1110720"/>
            <a:ext cx="5118182" cy="2661455"/>
          </a:xfrm>
          <a:prstGeom prst="rect">
            <a:avLst/>
          </a:prstGeom>
        </p:spPr>
      </p:pic>
      <p:sp>
        <p:nvSpPr>
          <p:cNvPr id="39" name="Rectangle 19">
            <a:extLst>
              <a:ext uri="{FF2B5EF4-FFF2-40B4-BE49-F238E27FC236}">
                <a16:creationId xmlns:a16="http://schemas.microsoft.com/office/drawing/2014/main" id="{318AF29E-D058-49A4-B682-D4CC9D80C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5B11BE-B7AD-4ACE-965C-B60D347D4283}"/>
              </a:ext>
            </a:extLst>
          </p:cNvPr>
          <p:cNvSpPr txBox="1"/>
          <p:nvPr/>
        </p:nvSpPr>
        <p:spPr>
          <a:xfrm>
            <a:off x="145196" y="48319"/>
            <a:ext cx="591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Sébastien AUROUX – Formation CDA – GRETA21 – 2021/2022</a:t>
            </a:r>
          </a:p>
        </p:txBody>
      </p:sp>
    </p:spTree>
    <p:extLst>
      <p:ext uri="{BB962C8B-B14F-4D97-AF65-F5344CB8AC3E}">
        <p14:creationId xmlns:p14="http://schemas.microsoft.com/office/powerpoint/2010/main" val="215861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61256A-F2A9-4A05-9B10-4C9062B44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708FB-EB06-4D09-9AE8-B91EC0A37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" y="930272"/>
            <a:ext cx="7425725" cy="48309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263507-3AEE-4000-B76D-C3E1320C3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3C41F9-9183-43E5-9473-24099B83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2898" y="450523"/>
            <a:ext cx="3659246" cy="1312898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solidFill>
                  <a:srgbClr val="FFFFFF"/>
                </a:solidFill>
              </a:rPr>
              <a:t>Outils collaboratifs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01E46A-C038-4EE0-B2FC-961D1F94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236" y="2413882"/>
            <a:ext cx="3659246" cy="358351"/>
          </a:xfrm>
        </p:spPr>
        <p:txBody>
          <a:bodyPr>
            <a:normAutofit/>
          </a:bodyPr>
          <a:lstStyle/>
          <a:p>
            <a:pPr algn="ctr"/>
            <a:r>
              <a:rPr lang="fr-FR" sz="1800" dirty="0">
                <a:solidFill>
                  <a:srgbClr val="FFFFFF"/>
                </a:solidFill>
                <a:latin typeface="+mn-lt"/>
              </a:rPr>
              <a:t>Synchrone</a:t>
            </a:r>
            <a:r>
              <a:rPr lang="fr-FR" sz="15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F26C9-F144-4874-B745-B27A2119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4B84B4-930B-4718-8F95-328CFB670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40" y="3179441"/>
            <a:ext cx="700956" cy="6518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A6F7C57-4440-4AAC-A089-272A87283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138" y="3164312"/>
            <a:ext cx="672110" cy="6782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6AE1578-93F0-4CF9-B1A7-EC706918E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78" y="3145241"/>
            <a:ext cx="1219714" cy="68608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784BE2C-2C29-4FB5-A300-EB0EEDDF7BF7}"/>
              </a:ext>
            </a:extLst>
          </p:cNvPr>
          <p:cNvSpPr txBox="1"/>
          <p:nvPr/>
        </p:nvSpPr>
        <p:spPr>
          <a:xfrm>
            <a:off x="8999405" y="4261118"/>
            <a:ext cx="156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rgbClr val="FFFFFF"/>
                </a:solidFill>
                <a:latin typeface="+mn-lt"/>
              </a:rPr>
              <a:t>ASYNCHRONE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8387E73-2E31-4455-A684-A8ED02FCB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40" y="5060238"/>
            <a:ext cx="700956" cy="70095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E8C979E-0443-4CCA-BCB1-0874CD793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41" y="5060238"/>
            <a:ext cx="934304" cy="70095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D351FEF-0774-40DF-9943-8B938605A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59" y="5037320"/>
            <a:ext cx="746791" cy="7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9B64AB7-F27A-48AA-AD58-7663C9803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E0F7523-F6BE-4615-8B35-A42CCD4B6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345913"/>
              </p:ext>
            </p:extLst>
          </p:nvPr>
        </p:nvGraphicFramePr>
        <p:xfrm>
          <a:off x="3179180" y="2283835"/>
          <a:ext cx="5833640" cy="2047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B41F0EF3-A2FB-40F4-99EE-F0A7181243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80" y="-91866"/>
            <a:ext cx="2108759" cy="2108759"/>
          </a:xfrm>
          <a:prstGeom prst="rect">
            <a:avLst/>
          </a:prstGeom>
        </p:spPr>
      </p:pic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B56D7913-A18D-4CE2-857D-3A74994D6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469075"/>
              </p:ext>
            </p:extLst>
          </p:nvPr>
        </p:nvGraphicFramePr>
        <p:xfrm>
          <a:off x="2453190" y="4210278"/>
          <a:ext cx="7285620" cy="191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690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BC06EA-C357-464A-AF24-269D01229CDB}"/>
              </a:ext>
            </a:extLst>
          </p:cNvPr>
          <p:cNvSpPr/>
          <p:nvPr/>
        </p:nvSpPr>
        <p:spPr>
          <a:xfrm>
            <a:off x="2109579" y="14434"/>
            <a:ext cx="75212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Logiciel de </a:t>
            </a:r>
            <a:r>
              <a:rPr lang="fr-F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versioning</a:t>
            </a:r>
            <a:endParaRPr lang="fr-FR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76CF879-E0CE-4EBD-B176-65A948BAA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01592"/>
              </p:ext>
            </p:extLst>
          </p:nvPr>
        </p:nvGraphicFramePr>
        <p:xfrm>
          <a:off x="3896110" y="1122430"/>
          <a:ext cx="6186311" cy="3127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68D248F-BD4B-41DC-8E41-171ACEE86288}"/>
              </a:ext>
            </a:extLst>
          </p:cNvPr>
          <p:cNvSpPr txBox="1"/>
          <p:nvPr/>
        </p:nvSpPr>
        <p:spPr>
          <a:xfrm>
            <a:off x="1377246" y="2323938"/>
            <a:ext cx="449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Pourquoi versionner son code ?</a:t>
            </a:r>
          </a:p>
        </p:txBody>
      </p:sp>
    </p:spTree>
    <p:extLst>
      <p:ext uri="{BB962C8B-B14F-4D97-AF65-F5344CB8AC3E}">
        <p14:creationId xmlns:p14="http://schemas.microsoft.com/office/powerpoint/2010/main" val="17150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EE6DCD-92D5-4243-A238-50FFA5906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r="4587" b="-1"/>
          <a:stretch/>
        </p:blipFill>
        <p:spPr>
          <a:xfrm>
            <a:off x="20" y="0"/>
            <a:ext cx="12191980" cy="63343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5095282A-7387-4641-AD4F-8A3DC3D3C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561349"/>
              </p:ext>
            </p:extLst>
          </p:nvPr>
        </p:nvGraphicFramePr>
        <p:xfrm>
          <a:off x="3168960" y="2373792"/>
          <a:ext cx="5952916" cy="201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id="{54F5236D-1B26-42BD-ACEC-AD8E760FC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15" y="97201"/>
            <a:ext cx="3534950" cy="1999014"/>
          </a:xfrm>
          <a:prstGeom prst="rect">
            <a:avLst/>
          </a:prstGeom>
        </p:spPr>
      </p:pic>
      <p:graphicFrame>
        <p:nvGraphicFramePr>
          <p:cNvPr id="19" name="Diagramme 18">
            <a:extLst>
              <a:ext uri="{FF2B5EF4-FFF2-40B4-BE49-F238E27FC236}">
                <a16:creationId xmlns:a16="http://schemas.microsoft.com/office/drawing/2014/main" id="{B7DA99F8-8C6D-420E-B6A5-ED9BA31A4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676245"/>
              </p:ext>
            </p:extLst>
          </p:nvPr>
        </p:nvGraphicFramePr>
        <p:xfrm>
          <a:off x="2867368" y="3900667"/>
          <a:ext cx="6457244" cy="286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9366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B9A1C5-BF97-47DF-B177-D61CC37C8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69251F-3D12-4115-A8AB-C13CF8D4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Quelques chiffres sur GitHub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99C78-EF6E-4E68-A3EA-48434BF35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976F77-29E7-44B3-9187-C5459C9E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CFE9A7-6E33-4B6B-9FA9-CBABD5349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C851A-BAB6-4017-AC6C-FC64DF9C0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E7ADB-6B2D-4925-80DB-26D42B1D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51C831-C56A-4EF9-82B9-9414F8A201DB}"/>
              </a:ext>
            </a:extLst>
          </p:cNvPr>
          <p:cNvSpPr txBox="1"/>
          <p:nvPr/>
        </p:nvSpPr>
        <p:spPr>
          <a:xfrm>
            <a:off x="636388" y="744091"/>
            <a:ext cx="2411313" cy="16786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8000" b="1" dirty="0"/>
              <a:t>+56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Millions de développeurs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3209DE-6726-4DB7-93F2-CFC7F566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FB728-2840-4209-B85F-A08FD5F26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385D73-C4CF-4654-9588-9B704A6BDEFC}"/>
              </a:ext>
            </a:extLst>
          </p:cNvPr>
          <p:cNvSpPr txBox="1"/>
          <p:nvPr/>
        </p:nvSpPr>
        <p:spPr>
          <a:xfrm>
            <a:off x="7799491" y="6334781"/>
            <a:ext cx="4368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1400" dirty="0"/>
              <a:t>Statistiques basées de Sept2019/Oct2020</a:t>
            </a:r>
            <a:endParaRPr lang="fr-FR" sz="1400"/>
          </a:p>
          <a:p>
            <a:pPr algn="r">
              <a:spcAft>
                <a:spcPts val="600"/>
              </a:spcAft>
            </a:pPr>
            <a:r>
              <a:rPr lang="fr-FR" sz="1400" dirty="0"/>
              <a:t>Source : github.com</a:t>
            </a:r>
            <a:endParaRPr lang="fr-FR" sz="14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C4CC10-A138-495B-8063-EBF0F32EF485}"/>
              </a:ext>
            </a:extLst>
          </p:cNvPr>
          <p:cNvSpPr txBox="1"/>
          <p:nvPr/>
        </p:nvSpPr>
        <p:spPr>
          <a:xfrm>
            <a:off x="636388" y="3376412"/>
            <a:ext cx="2323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8000" b="1" dirty="0"/>
              <a:t>+60</a:t>
            </a:r>
            <a:r>
              <a:rPr lang="fr-FR" sz="6600" b="1" dirty="0"/>
              <a:t> </a:t>
            </a:r>
            <a:r>
              <a:rPr lang="fr-FR" dirty="0"/>
              <a:t>Millions de nouveaux dépôts sur l’année passée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5E270A-8063-42DE-BE94-96137471B24D}"/>
              </a:ext>
            </a:extLst>
          </p:cNvPr>
          <p:cNvSpPr txBox="1"/>
          <p:nvPr/>
        </p:nvSpPr>
        <p:spPr>
          <a:xfrm>
            <a:off x="3452323" y="618384"/>
            <a:ext cx="249484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8000" b="1" dirty="0"/>
              <a:t>72% </a:t>
            </a:r>
          </a:p>
          <a:p>
            <a:pPr>
              <a:spcAft>
                <a:spcPts val="600"/>
              </a:spcAft>
            </a:pPr>
            <a:r>
              <a:rPr lang="fr-FR" dirty="0"/>
              <a:t>des 50 compagnies les + fortunés l’utilisent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F2E956-9C91-4079-9449-1AD9A81DDEBF}"/>
              </a:ext>
            </a:extLst>
          </p:cNvPr>
          <p:cNvSpPr txBox="1"/>
          <p:nvPr/>
        </p:nvSpPr>
        <p:spPr>
          <a:xfrm>
            <a:off x="3450166" y="3337940"/>
            <a:ext cx="300284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8000" b="1" dirty="0"/>
              <a:t>1,9</a:t>
            </a:r>
            <a:r>
              <a:rPr lang="fr-FR" dirty="0"/>
              <a:t> </a:t>
            </a:r>
          </a:p>
          <a:p>
            <a:pPr>
              <a:spcAft>
                <a:spcPts val="600"/>
              </a:spcAft>
            </a:pPr>
            <a:r>
              <a:rPr lang="fr-FR" dirty="0"/>
              <a:t>Milliards de contributions (modifications) apportées l’année passée</a:t>
            </a:r>
          </a:p>
        </p:txBody>
      </p:sp>
    </p:spTree>
    <p:extLst>
      <p:ext uri="{BB962C8B-B14F-4D97-AF65-F5344CB8AC3E}">
        <p14:creationId xmlns:p14="http://schemas.microsoft.com/office/powerpoint/2010/main" val="23251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E4680-74D4-427E-AB6A-41BE6264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40" y="395507"/>
            <a:ext cx="10281919" cy="722094"/>
          </a:xfrm>
        </p:spPr>
        <p:txBody>
          <a:bodyPr/>
          <a:lstStyle/>
          <a:p>
            <a:r>
              <a:rPr lang="fr-FR" dirty="0"/>
              <a:t>Quel est la différence entre Git et GitHub?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D09A05-6A05-411D-B52D-01E5A011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0718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45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E1A049A-F588-42FD-A455-9FD56E692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b="5914"/>
          <a:stretch/>
        </p:blipFill>
        <p:spPr>
          <a:xfrm>
            <a:off x="-15" y="9"/>
            <a:ext cx="12192000" cy="685799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E376FE-E0BB-4B36-AE34-C42401212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433FC4D-3745-49C7-9BC6-84007250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Démonstration de Git et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E7BB5-C908-45A9-A73F-F78CF0EC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458" y="2553659"/>
            <a:ext cx="6421120" cy="2943663"/>
          </a:xfrm>
        </p:spPr>
        <p:txBody>
          <a:bodyPr>
            <a:normAutofit/>
          </a:bodyPr>
          <a:lstStyle/>
          <a:p>
            <a:r>
              <a:rPr lang="fr-FR" dirty="0"/>
              <a:t>Utilisation : dépôts, branches, fonctionnalités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2542E-30A7-43FD-9F65-FD522D060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B5D4C-132A-430E-A5FE-B441DBACD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5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202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Rétrospective</vt:lpstr>
      <vt:lpstr>Travail collaboratif Présentation de l’outil GIT avec GitHub </vt:lpstr>
      <vt:lpstr>Outils collaboratifs</vt:lpstr>
      <vt:lpstr>Présentation PowerPoint</vt:lpstr>
      <vt:lpstr>Présentation PowerPoint</vt:lpstr>
      <vt:lpstr>Présentation PowerPoint</vt:lpstr>
      <vt:lpstr>Quelques chiffres sur GitHub</vt:lpstr>
      <vt:lpstr>Quel est la différence entre Git et GitHub?</vt:lpstr>
      <vt:lpstr>Démonstration de Git et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Travail collaboratif Présentation de l’outil GIT avec GitHub</dc:title>
  <dc:creator>Sébastien Auroux</dc:creator>
  <cp:lastModifiedBy>Sébastien Auroux</cp:lastModifiedBy>
  <cp:revision>2</cp:revision>
  <dcterms:created xsi:type="dcterms:W3CDTF">2021-09-14T09:06:23Z</dcterms:created>
  <dcterms:modified xsi:type="dcterms:W3CDTF">2021-09-16T12:08:41Z</dcterms:modified>
</cp:coreProperties>
</file>