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22A167-A072-42D1-85C6-19EA81610D0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65EB902-7354-423B-959D-B8C322F4BDA9}">
      <dgm:prSet/>
      <dgm:spPr/>
      <dgm:t>
        <a:bodyPr/>
        <a:lstStyle/>
        <a:p>
          <a:pPr algn="just"/>
          <a:r>
            <a:rPr lang="es-ES" b="1" dirty="0"/>
            <a:t>La Inteligencia Artificial (IA) </a:t>
          </a:r>
          <a:r>
            <a:rPr lang="es-ES" dirty="0"/>
            <a:t>es una rama de la informática que desarrolla sistemas capaces de realizar tareas que requieren inteligencia humana, como el aprendizaje, el razonamiento, la resolución de problemas, el reconocimiento de patrones y la toma de decisiones.</a:t>
          </a:r>
          <a:endParaRPr lang="en-US" dirty="0"/>
        </a:p>
      </dgm:t>
    </dgm:pt>
    <dgm:pt modelId="{D97D6B48-8A93-4BCB-8B77-BD2E0ABE865F}" type="parTrans" cxnId="{95B7ADCE-01C2-486D-BF7B-A1E79E889E9C}">
      <dgm:prSet/>
      <dgm:spPr/>
      <dgm:t>
        <a:bodyPr/>
        <a:lstStyle/>
        <a:p>
          <a:endParaRPr lang="en-US"/>
        </a:p>
      </dgm:t>
    </dgm:pt>
    <dgm:pt modelId="{11DCD0E5-CEA9-4920-A45E-6F5BDFACBE7E}" type="sibTrans" cxnId="{95B7ADCE-01C2-486D-BF7B-A1E79E889E9C}">
      <dgm:prSet/>
      <dgm:spPr/>
      <dgm:t>
        <a:bodyPr/>
        <a:lstStyle/>
        <a:p>
          <a:endParaRPr lang="en-US"/>
        </a:p>
      </dgm:t>
    </dgm:pt>
    <dgm:pt modelId="{58A81542-E3AB-470D-8697-B20672F7C2E9}">
      <dgm:prSet/>
      <dgm:spPr/>
      <dgm:t>
        <a:bodyPr/>
        <a:lstStyle/>
        <a:p>
          <a:r>
            <a:rPr lang="es-ES" b="1" dirty="0"/>
            <a:t>Importancia en la actualidad:</a:t>
          </a:r>
          <a:br>
            <a:rPr lang="es-ES" dirty="0"/>
          </a:br>
          <a:r>
            <a:rPr lang="es-ES" dirty="0"/>
            <a:t>La IA es crucial en la actualidad debido a su impacto en una variedad de sectores, como la medicina, la educación, el transporte y la industria, facilitando la automatización, mejorando la eficiencia y abriendo nuevas oportunidades de innovación</a:t>
          </a:r>
          <a:endParaRPr lang="en-US" dirty="0"/>
        </a:p>
      </dgm:t>
    </dgm:pt>
    <dgm:pt modelId="{EC7470C5-FA6C-455D-BF59-9B9E78F15877}" type="parTrans" cxnId="{B48DD63C-8CBB-4B3B-8142-B4803CAAF8B5}">
      <dgm:prSet/>
      <dgm:spPr/>
      <dgm:t>
        <a:bodyPr/>
        <a:lstStyle/>
        <a:p>
          <a:endParaRPr lang="en-US"/>
        </a:p>
      </dgm:t>
    </dgm:pt>
    <dgm:pt modelId="{CB48F6F9-852E-4A32-9261-43C2AA00F5C9}" type="sibTrans" cxnId="{B48DD63C-8CBB-4B3B-8142-B4803CAAF8B5}">
      <dgm:prSet/>
      <dgm:spPr/>
      <dgm:t>
        <a:bodyPr/>
        <a:lstStyle/>
        <a:p>
          <a:endParaRPr lang="en-US"/>
        </a:p>
      </dgm:t>
    </dgm:pt>
    <dgm:pt modelId="{B6931A0F-2848-47A9-987C-876943E6F364}">
      <dgm:prSet/>
      <dgm:spPr/>
      <dgm:t>
        <a:bodyPr/>
        <a:lstStyle/>
        <a:p>
          <a:pPr algn="ctr"/>
          <a:r>
            <a:rPr lang="es-ES" b="1" dirty="0"/>
            <a:t>Objetivo del documento:</a:t>
          </a:r>
          <a:br>
            <a:rPr lang="es-ES" dirty="0"/>
          </a:br>
          <a:r>
            <a:rPr lang="es-ES" dirty="0"/>
            <a:t>El objetivo de este documento es proporcionar una comprensión básica de la Inteligencia Artificial, explorar su relevancia en el contexto actual y destacar sus aplicaciones más significativas, además de reflexionar sobre sus posibles implicaciones futuras.</a:t>
          </a:r>
          <a:endParaRPr lang="en-US" dirty="0"/>
        </a:p>
      </dgm:t>
    </dgm:pt>
    <dgm:pt modelId="{149B1720-4369-4BA4-9C79-48CB22D9DD1F}" type="parTrans" cxnId="{6458C289-6D3F-42E2-9BB8-9DBD90983E5A}">
      <dgm:prSet/>
      <dgm:spPr/>
      <dgm:t>
        <a:bodyPr/>
        <a:lstStyle/>
        <a:p>
          <a:endParaRPr lang="en-US"/>
        </a:p>
      </dgm:t>
    </dgm:pt>
    <dgm:pt modelId="{05DAA6CB-6643-4782-93CC-7915521085CD}" type="sibTrans" cxnId="{6458C289-6D3F-42E2-9BB8-9DBD90983E5A}">
      <dgm:prSet/>
      <dgm:spPr/>
      <dgm:t>
        <a:bodyPr/>
        <a:lstStyle/>
        <a:p>
          <a:endParaRPr lang="en-US"/>
        </a:p>
      </dgm:t>
    </dgm:pt>
    <dgm:pt modelId="{5449BEC6-D8C3-4A9C-9B66-03D83DA3745E}" type="pres">
      <dgm:prSet presAssocID="{5822A167-A072-42D1-85C6-19EA81610D0F}" presName="root" presStyleCnt="0">
        <dgm:presLayoutVars>
          <dgm:dir/>
          <dgm:resizeHandles val="exact"/>
        </dgm:presLayoutVars>
      </dgm:prSet>
      <dgm:spPr/>
    </dgm:pt>
    <dgm:pt modelId="{B4C53E9E-92F8-4796-A05C-968DF70AF51B}" type="pres">
      <dgm:prSet presAssocID="{365EB902-7354-423B-959D-B8C322F4BDA9}" presName="compNode" presStyleCnt="0"/>
      <dgm:spPr/>
    </dgm:pt>
    <dgm:pt modelId="{9F4717B7-5D09-4FF3-B00E-474305F25192}" type="pres">
      <dgm:prSet presAssocID="{365EB902-7354-423B-959D-B8C322F4BDA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9612E3ED-D171-4671-B4CE-5290C369A2EE}" type="pres">
      <dgm:prSet presAssocID="{365EB902-7354-423B-959D-B8C322F4BDA9}" presName="spaceRect" presStyleCnt="0"/>
      <dgm:spPr/>
    </dgm:pt>
    <dgm:pt modelId="{9B6DA17F-F5F1-43B7-880C-8CA6E7226204}" type="pres">
      <dgm:prSet presAssocID="{365EB902-7354-423B-959D-B8C322F4BDA9}" presName="textRect" presStyleLbl="revTx" presStyleIdx="0" presStyleCnt="3">
        <dgm:presLayoutVars>
          <dgm:chMax val="1"/>
          <dgm:chPref val="1"/>
        </dgm:presLayoutVars>
      </dgm:prSet>
      <dgm:spPr/>
    </dgm:pt>
    <dgm:pt modelId="{08267553-2B8C-44D1-8F97-C80A826F266C}" type="pres">
      <dgm:prSet presAssocID="{11DCD0E5-CEA9-4920-A45E-6F5BDFACBE7E}" presName="sibTrans" presStyleCnt="0"/>
      <dgm:spPr/>
    </dgm:pt>
    <dgm:pt modelId="{EEE739E0-BD06-468B-9566-810522D737D2}" type="pres">
      <dgm:prSet presAssocID="{58A81542-E3AB-470D-8697-B20672F7C2E9}" presName="compNode" presStyleCnt="0"/>
      <dgm:spPr/>
    </dgm:pt>
    <dgm:pt modelId="{258C4A73-6A06-49D2-8B01-370AD59A063C}" type="pres">
      <dgm:prSet presAssocID="{58A81542-E3AB-470D-8697-B20672F7C2E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E067AD04-0CD1-40CA-9460-6627C644BBA5}" type="pres">
      <dgm:prSet presAssocID="{58A81542-E3AB-470D-8697-B20672F7C2E9}" presName="spaceRect" presStyleCnt="0"/>
      <dgm:spPr/>
    </dgm:pt>
    <dgm:pt modelId="{2EFB6CE9-32B1-4FD9-A1A2-EA138B93CBE8}" type="pres">
      <dgm:prSet presAssocID="{58A81542-E3AB-470D-8697-B20672F7C2E9}" presName="textRect" presStyleLbl="revTx" presStyleIdx="1" presStyleCnt="3">
        <dgm:presLayoutVars>
          <dgm:chMax val="1"/>
          <dgm:chPref val="1"/>
        </dgm:presLayoutVars>
      </dgm:prSet>
      <dgm:spPr/>
    </dgm:pt>
    <dgm:pt modelId="{F9F6A4DB-AAD3-4A72-B6A6-6F2F0E1C567A}" type="pres">
      <dgm:prSet presAssocID="{CB48F6F9-852E-4A32-9261-43C2AA00F5C9}" presName="sibTrans" presStyleCnt="0"/>
      <dgm:spPr/>
    </dgm:pt>
    <dgm:pt modelId="{97349758-7F3C-42B6-AAC9-5B1156C45CB5}" type="pres">
      <dgm:prSet presAssocID="{B6931A0F-2848-47A9-987C-876943E6F364}" presName="compNode" presStyleCnt="0"/>
      <dgm:spPr/>
    </dgm:pt>
    <dgm:pt modelId="{88286AAA-FABC-4999-A734-85ED2202F7AF}" type="pres">
      <dgm:prSet presAssocID="{B6931A0F-2848-47A9-987C-876943E6F36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8657541D-8A9C-47D5-9BBF-839CA609EC11}" type="pres">
      <dgm:prSet presAssocID="{B6931A0F-2848-47A9-987C-876943E6F364}" presName="spaceRect" presStyleCnt="0"/>
      <dgm:spPr/>
    </dgm:pt>
    <dgm:pt modelId="{E5AF2299-B3AD-4A5F-B81A-B87B84A6DE33}" type="pres">
      <dgm:prSet presAssocID="{B6931A0F-2848-47A9-987C-876943E6F36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5844B15-DE99-495B-851A-7335222EEFD1}" type="presOf" srcId="{365EB902-7354-423B-959D-B8C322F4BDA9}" destId="{9B6DA17F-F5F1-43B7-880C-8CA6E7226204}" srcOrd="0" destOrd="0" presId="urn:microsoft.com/office/officeart/2018/2/layout/IconLabelList"/>
    <dgm:cxn modelId="{DC7B652A-A131-4EFF-A6E7-9F1497C27A28}" type="presOf" srcId="{58A81542-E3AB-470D-8697-B20672F7C2E9}" destId="{2EFB6CE9-32B1-4FD9-A1A2-EA138B93CBE8}" srcOrd="0" destOrd="0" presId="urn:microsoft.com/office/officeart/2018/2/layout/IconLabelList"/>
    <dgm:cxn modelId="{B48DD63C-8CBB-4B3B-8142-B4803CAAF8B5}" srcId="{5822A167-A072-42D1-85C6-19EA81610D0F}" destId="{58A81542-E3AB-470D-8697-B20672F7C2E9}" srcOrd="1" destOrd="0" parTransId="{EC7470C5-FA6C-455D-BF59-9B9E78F15877}" sibTransId="{CB48F6F9-852E-4A32-9261-43C2AA00F5C9}"/>
    <dgm:cxn modelId="{22A46F77-7B6C-4EE2-AE85-77B35862061B}" type="presOf" srcId="{5822A167-A072-42D1-85C6-19EA81610D0F}" destId="{5449BEC6-D8C3-4A9C-9B66-03D83DA3745E}" srcOrd="0" destOrd="0" presId="urn:microsoft.com/office/officeart/2018/2/layout/IconLabelList"/>
    <dgm:cxn modelId="{6458C289-6D3F-42E2-9BB8-9DBD90983E5A}" srcId="{5822A167-A072-42D1-85C6-19EA81610D0F}" destId="{B6931A0F-2848-47A9-987C-876943E6F364}" srcOrd="2" destOrd="0" parTransId="{149B1720-4369-4BA4-9C79-48CB22D9DD1F}" sibTransId="{05DAA6CB-6643-4782-93CC-7915521085CD}"/>
    <dgm:cxn modelId="{B250829A-CAEA-412B-86DE-5BC4E5ABE831}" type="presOf" srcId="{B6931A0F-2848-47A9-987C-876943E6F364}" destId="{E5AF2299-B3AD-4A5F-B81A-B87B84A6DE33}" srcOrd="0" destOrd="0" presId="urn:microsoft.com/office/officeart/2018/2/layout/IconLabelList"/>
    <dgm:cxn modelId="{95B7ADCE-01C2-486D-BF7B-A1E79E889E9C}" srcId="{5822A167-A072-42D1-85C6-19EA81610D0F}" destId="{365EB902-7354-423B-959D-B8C322F4BDA9}" srcOrd="0" destOrd="0" parTransId="{D97D6B48-8A93-4BCB-8B77-BD2E0ABE865F}" sibTransId="{11DCD0E5-CEA9-4920-A45E-6F5BDFACBE7E}"/>
    <dgm:cxn modelId="{D5D3768D-1FB9-4419-AB81-F26682AF83CB}" type="presParOf" srcId="{5449BEC6-D8C3-4A9C-9B66-03D83DA3745E}" destId="{B4C53E9E-92F8-4796-A05C-968DF70AF51B}" srcOrd="0" destOrd="0" presId="urn:microsoft.com/office/officeart/2018/2/layout/IconLabelList"/>
    <dgm:cxn modelId="{61C58E90-4763-48DC-8A59-E259A90BAD1D}" type="presParOf" srcId="{B4C53E9E-92F8-4796-A05C-968DF70AF51B}" destId="{9F4717B7-5D09-4FF3-B00E-474305F25192}" srcOrd="0" destOrd="0" presId="urn:microsoft.com/office/officeart/2018/2/layout/IconLabelList"/>
    <dgm:cxn modelId="{473E6F41-9081-4610-93A4-C2DA70254DB6}" type="presParOf" srcId="{B4C53E9E-92F8-4796-A05C-968DF70AF51B}" destId="{9612E3ED-D171-4671-B4CE-5290C369A2EE}" srcOrd="1" destOrd="0" presId="urn:microsoft.com/office/officeart/2018/2/layout/IconLabelList"/>
    <dgm:cxn modelId="{C752567F-7FE5-45A7-9902-4A8721B957F5}" type="presParOf" srcId="{B4C53E9E-92F8-4796-A05C-968DF70AF51B}" destId="{9B6DA17F-F5F1-43B7-880C-8CA6E7226204}" srcOrd="2" destOrd="0" presId="urn:microsoft.com/office/officeart/2018/2/layout/IconLabelList"/>
    <dgm:cxn modelId="{4244B6E2-1A86-4522-B63A-C21355A80754}" type="presParOf" srcId="{5449BEC6-D8C3-4A9C-9B66-03D83DA3745E}" destId="{08267553-2B8C-44D1-8F97-C80A826F266C}" srcOrd="1" destOrd="0" presId="urn:microsoft.com/office/officeart/2018/2/layout/IconLabelList"/>
    <dgm:cxn modelId="{44C4E361-1285-4287-990B-22344AB75758}" type="presParOf" srcId="{5449BEC6-D8C3-4A9C-9B66-03D83DA3745E}" destId="{EEE739E0-BD06-468B-9566-810522D737D2}" srcOrd="2" destOrd="0" presId="urn:microsoft.com/office/officeart/2018/2/layout/IconLabelList"/>
    <dgm:cxn modelId="{AD75DC24-8E1C-4936-AF27-22D301441A90}" type="presParOf" srcId="{EEE739E0-BD06-468B-9566-810522D737D2}" destId="{258C4A73-6A06-49D2-8B01-370AD59A063C}" srcOrd="0" destOrd="0" presId="urn:microsoft.com/office/officeart/2018/2/layout/IconLabelList"/>
    <dgm:cxn modelId="{85D3D320-6F9A-4551-80B1-E7628CDFA3DA}" type="presParOf" srcId="{EEE739E0-BD06-468B-9566-810522D737D2}" destId="{E067AD04-0CD1-40CA-9460-6627C644BBA5}" srcOrd="1" destOrd="0" presId="urn:microsoft.com/office/officeart/2018/2/layout/IconLabelList"/>
    <dgm:cxn modelId="{190084B2-D49F-4FC0-A322-7B30C7B23353}" type="presParOf" srcId="{EEE739E0-BD06-468B-9566-810522D737D2}" destId="{2EFB6CE9-32B1-4FD9-A1A2-EA138B93CBE8}" srcOrd="2" destOrd="0" presId="urn:microsoft.com/office/officeart/2018/2/layout/IconLabelList"/>
    <dgm:cxn modelId="{80D1A54F-AF65-4381-AF3B-4FD8E02DD1F3}" type="presParOf" srcId="{5449BEC6-D8C3-4A9C-9B66-03D83DA3745E}" destId="{F9F6A4DB-AAD3-4A72-B6A6-6F2F0E1C567A}" srcOrd="3" destOrd="0" presId="urn:microsoft.com/office/officeart/2018/2/layout/IconLabelList"/>
    <dgm:cxn modelId="{E91EF4AA-1866-41DD-9BDF-358743299337}" type="presParOf" srcId="{5449BEC6-D8C3-4A9C-9B66-03D83DA3745E}" destId="{97349758-7F3C-42B6-AAC9-5B1156C45CB5}" srcOrd="4" destOrd="0" presId="urn:microsoft.com/office/officeart/2018/2/layout/IconLabelList"/>
    <dgm:cxn modelId="{3EB7A1C5-322D-478E-98E3-AF99C1512A75}" type="presParOf" srcId="{97349758-7F3C-42B6-AAC9-5B1156C45CB5}" destId="{88286AAA-FABC-4999-A734-85ED2202F7AF}" srcOrd="0" destOrd="0" presId="urn:microsoft.com/office/officeart/2018/2/layout/IconLabelList"/>
    <dgm:cxn modelId="{F0F977C6-1AD5-4563-9F8B-A8DB44DB9768}" type="presParOf" srcId="{97349758-7F3C-42B6-AAC9-5B1156C45CB5}" destId="{8657541D-8A9C-47D5-9BBF-839CA609EC11}" srcOrd="1" destOrd="0" presId="urn:microsoft.com/office/officeart/2018/2/layout/IconLabelList"/>
    <dgm:cxn modelId="{F15A88F9-1661-49C8-93EE-F288C1FCA2CF}" type="presParOf" srcId="{97349758-7F3C-42B6-AAC9-5B1156C45CB5}" destId="{E5AF2299-B3AD-4A5F-B81A-B87B84A6DE3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87BF2A-A57B-4374-ACB5-9353560C9B2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EDDBC3B-FDB1-449C-9D87-4D11AE95D4E4}">
      <dgm:prSet/>
      <dgm:spPr/>
      <dgm:t>
        <a:bodyPr/>
        <a:lstStyle/>
        <a:p>
          <a:pPr>
            <a:defRPr cap="all"/>
          </a:pPr>
          <a:r>
            <a:rPr lang="es-ES" b="1" i="0" baseline="0"/>
            <a:t>Sistemas de Tutoría Inteligentes:</a:t>
          </a:r>
          <a:br>
            <a:rPr lang="es-ES" b="0" i="0" baseline="0"/>
          </a:br>
          <a:r>
            <a:rPr lang="es-ES" b="0" i="0" baseline="0"/>
            <a:t>Plataformas personalizadas que adaptan el contenido y el ritmo de aprendizaje según las necesidades del estudiante (Ej. Khan Academy, Duolingo).</a:t>
          </a:r>
          <a:endParaRPr lang="en-US"/>
        </a:p>
      </dgm:t>
    </dgm:pt>
    <dgm:pt modelId="{8F1B4E89-3A93-4C01-9D0F-F191454255E2}" type="parTrans" cxnId="{4B6B5545-26F1-42D3-BFF3-FF9B87C83404}">
      <dgm:prSet/>
      <dgm:spPr/>
      <dgm:t>
        <a:bodyPr/>
        <a:lstStyle/>
        <a:p>
          <a:endParaRPr lang="en-US"/>
        </a:p>
      </dgm:t>
    </dgm:pt>
    <dgm:pt modelId="{2679C4D0-2557-490D-A645-36D6941F02F9}" type="sibTrans" cxnId="{4B6B5545-26F1-42D3-BFF3-FF9B87C83404}">
      <dgm:prSet/>
      <dgm:spPr/>
      <dgm:t>
        <a:bodyPr/>
        <a:lstStyle/>
        <a:p>
          <a:endParaRPr lang="en-US"/>
        </a:p>
      </dgm:t>
    </dgm:pt>
    <dgm:pt modelId="{C6BC65F4-F728-487E-A78F-EAC022BEAC3C}">
      <dgm:prSet/>
      <dgm:spPr/>
      <dgm:t>
        <a:bodyPr/>
        <a:lstStyle/>
        <a:p>
          <a:pPr>
            <a:defRPr cap="all"/>
          </a:pPr>
          <a:r>
            <a:rPr lang="es-ES" b="1" i="0" baseline="0"/>
            <a:t>Asistentes Virtuales de Aprendizaje:</a:t>
          </a:r>
          <a:br>
            <a:rPr lang="es-ES" b="0" i="0" baseline="0"/>
          </a:br>
          <a:r>
            <a:rPr lang="es-ES" b="0" i="0" baseline="0"/>
            <a:t>Chatbots y asistentes que brindan apoyo instantáneo y guían a los estudiantes en su estudio.</a:t>
          </a:r>
          <a:endParaRPr lang="en-US"/>
        </a:p>
      </dgm:t>
    </dgm:pt>
    <dgm:pt modelId="{F3B37E9B-18B6-4958-9849-7085DC63C683}" type="parTrans" cxnId="{3B3BD76E-BC0B-47AD-A585-40703DDF606C}">
      <dgm:prSet/>
      <dgm:spPr/>
      <dgm:t>
        <a:bodyPr/>
        <a:lstStyle/>
        <a:p>
          <a:endParaRPr lang="en-US"/>
        </a:p>
      </dgm:t>
    </dgm:pt>
    <dgm:pt modelId="{F9BCB424-0FD1-43A5-B748-D73A95D86CF8}" type="sibTrans" cxnId="{3B3BD76E-BC0B-47AD-A585-40703DDF606C}">
      <dgm:prSet/>
      <dgm:spPr/>
      <dgm:t>
        <a:bodyPr/>
        <a:lstStyle/>
        <a:p>
          <a:endParaRPr lang="en-US"/>
        </a:p>
      </dgm:t>
    </dgm:pt>
    <dgm:pt modelId="{B911E9E1-7942-454D-ADA8-61F1DA9BA612}">
      <dgm:prSet/>
      <dgm:spPr/>
      <dgm:t>
        <a:bodyPr/>
        <a:lstStyle/>
        <a:p>
          <a:pPr>
            <a:defRPr cap="all"/>
          </a:pPr>
          <a:r>
            <a:rPr lang="es-ES" b="1" i="0" baseline="0"/>
            <a:t>Plataformas de Evaluación Adaptativa:</a:t>
          </a:r>
          <a:br>
            <a:rPr lang="es-ES" b="0" i="0" baseline="0"/>
          </a:br>
          <a:r>
            <a:rPr lang="es-ES" b="0" i="0" baseline="0"/>
            <a:t>Exámenes y pruebas que ajustan su dificultad según el rendimiento del estudiante.</a:t>
          </a:r>
          <a:endParaRPr lang="en-US"/>
        </a:p>
      </dgm:t>
    </dgm:pt>
    <dgm:pt modelId="{055A9BB9-882B-4FEF-BA6C-5FA8FC0BFBC2}" type="parTrans" cxnId="{622E07E4-ECD1-4ED1-AE53-5A0AA732A592}">
      <dgm:prSet/>
      <dgm:spPr/>
      <dgm:t>
        <a:bodyPr/>
        <a:lstStyle/>
        <a:p>
          <a:endParaRPr lang="en-US"/>
        </a:p>
      </dgm:t>
    </dgm:pt>
    <dgm:pt modelId="{E22BE50D-C491-4DCA-BD57-AC92C59424F7}" type="sibTrans" cxnId="{622E07E4-ECD1-4ED1-AE53-5A0AA732A592}">
      <dgm:prSet/>
      <dgm:spPr/>
      <dgm:t>
        <a:bodyPr/>
        <a:lstStyle/>
        <a:p>
          <a:endParaRPr lang="en-US"/>
        </a:p>
      </dgm:t>
    </dgm:pt>
    <dgm:pt modelId="{3056CA61-820C-46F6-B210-E751DD7A327F}" type="pres">
      <dgm:prSet presAssocID="{7E87BF2A-A57B-4374-ACB5-9353560C9B2A}" presName="root" presStyleCnt="0">
        <dgm:presLayoutVars>
          <dgm:dir/>
          <dgm:resizeHandles val="exact"/>
        </dgm:presLayoutVars>
      </dgm:prSet>
      <dgm:spPr/>
    </dgm:pt>
    <dgm:pt modelId="{EE4F5C99-80D9-49DE-AB00-5C8B1BF95A7C}" type="pres">
      <dgm:prSet presAssocID="{4EDDBC3B-FDB1-449C-9D87-4D11AE95D4E4}" presName="compNode" presStyleCnt="0"/>
      <dgm:spPr/>
    </dgm:pt>
    <dgm:pt modelId="{B7504AA7-C396-4484-967A-388BDF44CE78}" type="pres">
      <dgm:prSet presAssocID="{4EDDBC3B-FDB1-449C-9D87-4D11AE95D4E4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845BBB7-3DE0-41CA-9C78-B7D991003012}" type="pres">
      <dgm:prSet presAssocID="{4EDDBC3B-FDB1-449C-9D87-4D11AE95D4E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estro"/>
        </a:ext>
      </dgm:extLst>
    </dgm:pt>
    <dgm:pt modelId="{AC48FD4D-2785-41C4-884D-317531833AE1}" type="pres">
      <dgm:prSet presAssocID="{4EDDBC3B-FDB1-449C-9D87-4D11AE95D4E4}" presName="spaceRect" presStyleCnt="0"/>
      <dgm:spPr/>
    </dgm:pt>
    <dgm:pt modelId="{C7E27A5D-B42C-4C7D-8EC8-6D6101E2D29B}" type="pres">
      <dgm:prSet presAssocID="{4EDDBC3B-FDB1-449C-9D87-4D11AE95D4E4}" presName="textRect" presStyleLbl="revTx" presStyleIdx="0" presStyleCnt="3">
        <dgm:presLayoutVars>
          <dgm:chMax val="1"/>
          <dgm:chPref val="1"/>
        </dgm:presLayoutVars>
      </dgm:prSet>
      <dgm:spPr/>
    </dgm:pt>
    <dgm:pt modelId="{7CE6030F-6C07-433B-9656-12C2487889D9}" type="pres">
      <dgm:prSet presAssocID="{2679C4D0-2557-490D-A645-36D6941F02F9}" presName="sibTrans" presStyleCnt="0"/>
      <dgm:spPr/>
    </dgm:pt>
    <dgm:pt modelId="{E74E1CF9-33AC-44A1-9459-4ADF335E3679}" type="pres">
      <dgm:prSet presAssocID="{C6BC65F4-F728-487E-A78F-EAC022BEAC3C}" presName="compNode" presStyleCnt="0"/>
      <dgm:spPr/>
    </dgm:pt>
    <dgm:pt modelId="{D1109357-5053-41AB-A05A-1C74C354889D}" type="pres">
      <dgm:prSet presAssocID="{C6BC65F4-F728-487E-A78F-EAC022BEAC3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C5F9300-F2D4-4ACC-9981-B49C29BE50A5}" type="pres">
      <dgm:prSet presAssocID="{C6BC65F4-F728-487E-A78F-EAC022BEAC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s"/>
        </a:ext>
      </dgm:extLst>
    </dgm:pt>
    <dgm:pt modelId="{AA0B1FA7-92DF-432D-81EA-0F674E42D72D}" type="pres">
      <dgm:prSet presAssocID="{C6BC65F4-F728-487E-A78F-EAC022BEAC3C}" presName="spaceRect" presStyleCnt="0"/>
      <dgm:spPr/>
    </dgm:pt>
    <dgm:pt modelId="{9BD56A3A-FDFD-4A5D-80AE-92410B00A8CB}" type="pres">
      <dgm:prSet presAssocID="{C6BC65F4-F728-487E-A78F-EAC022BEAC3C}" presName="textRect" presStyleLbl="revTx" presStyleIdx="1" presStyleCnt="3">
        <dgm:presLayoutVars>
          <dgm:chMax val="1"/>
          <dgm:chPref val="1"/>
        </dgm:presLayoutVars>
      </dgm:prSet>
      <dgm:spPr/>
    </dgm:pt>
    <dgm:pt modelId="{63BB6E50-EE3F-429E-A84F-AB2CA0EBCB8A}" type="pres">
      <dgm:prSet presAssocID="{F9BCB424-0FD1-43A5-B748-D73A95D86CF8}" presName="sibTrans" presStyleCnt="0"/>
      <dgm:spPr/>
    </dgm:pt>
    <dgm:pt modelId="{0FD93FCC-E1BD-43D7-8047-E825AEF34D36}" type="pres">
      <dgm:prSet presAssocID="{B911E9E1-7942-454D-ADA8-61F1DA9BA612}" presName="compNode" presStyleCnt="0"/>
      <dgm:spPr/>
    </dgm:pt>
    <dgm:pt modelId="{AB86997D-692C-46C4-83B7-A3FAABC09F15}" type="pres">
      <dgm:prSet presAssocID="{B911E9E1-7942-454D-ADA8-61F1DA9BA61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47F2A80-2AD6-41F0-B48D-90193BA15FE9}" type="pres">
      <dgm:prSet presAssocID="{B911E9E1-7942-454D-ADA8-61F1DA9BA61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48E44BBC-5B2E-4018-A077-E19CE381FCE8}" type="pres">
      <dgm:prSet presAssocID="{B911E9E1-7942-454D-ADA8-61F1DA9BA612}" presName="spaceRect" presStyleCnt="0"/>
      <dgm:spPr/>
    </dgm:pt>
    <dgm:pt modelId="{1DD64110-C5C9-4022-A2FB-5704FE334DAD}" type="pres">
      <dgm:prSet presAssocID="{B911E9E1-7942-454D-ADA8-61F1DA9BA61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5FB6101-D9FE-4B93-A0EC-5CE311C9C995}" type="presOf" srcId="{C6BC65F4-F728-487E-A78F-EAC022BEAC3C}" destId="{9BD56A3A-FDFD-4A5D-80AE-92410B00A8CB}" srcOrd="0" destOrd="0" presId="urn:microsoft.com/office/officeart/2018/5/layout/IconLeafLabelList"/>
    <dgm:cxn modelId="{CDB1880A-2FD4-4A32-9549-AAE97EBE4577}" type="presOf" srcId="{7E87BF2A-A57B-4374-ACB5-9353560C9B2A}" destId="{3056CA61-820C-46F6-B210-E751DD7A327F}" srcOrd="0" destOrd="0" presId="urn:microsoft.com/office/officeart/2018/5/layout/IconLeafLabelList"/>
    <dgm:cxn modelId="{4B6B5545-26F1-42D3-BFF3-FF9B87C83404}" srcId="{7E87BF2A-A57B-4374-ACB5-9353560C9B2A}" destId="{4EDDBC3B-FDB1-449C-9D87-4D11AE95D4E4}" srcOrd="0" destOrd="0" parTransId="{8F1B4E89-3A93-4C01-9D0F-F191454255E2}" sibTransId="{2679C4D0-2557-490D-A645-36D6941F02F9}"/>
    <dgm:cxn modelId="{3B3BD76E-BC0B-47AD-A585-40703DDF606C}" srcId="{7E87BF2A-A57B-4374-ACB5-9353560C9B2A}" destId="{C6BC65F4-F728-487E-A78F-EAC022BEAC3C}" srcOrd="1" destOrd="0" parTransId="{F3B37E9B-18B6-4958-9849-7085DC63C683}" sibTransId="{F9BCB424-0FD1-43A5-B748-D73A95D86CF8}"/>
    <dgm:cxn modelId="{6196A5A8-4793-49CE-89FE-1C48DBE4398D}" type="presOf" srcId="{4EDDBC3B-FDB1-449C-9D87-4D11AE95D4E4}" destId="{C7E27A5D-B42C-4C7D-8EC8-6D6101E2D29B}" srcOrd="0" destOrd="0" presId="urn:microsoft.com/office/officeart/2018/5/layout/IconLeafLabelList"/>
    <dgm:cxn modelId="{E3EA2AA9-18D8-482D-A543-B55F7AAB2D15}" type="presOf" srcId="{B911E9E1-7942-454D-ADA8-61F1DA9BA612}" destId="{1DD64110-C5C9-4022-A2FB-5704FE334DAD}" srcOrd="0" destOrd="0" presId="urn:microsoft.com/office/officeart/2018/5/layout/IconLeafLabelList"/>
    <dgm:cxn modelId="{622E07E4-ECD1-4ED1-AE53-5A0AA732A592}" srcId="{7E87BF2A-A57B-4374-ACB5-9353560C9B2A}" destId="{B911E9E1-7942-454D-ADA8-61F1DA9BA612}" srcOrd="2" destOrd="0" parTransId="{055A9BB9-882B-4FEF-BA6C-5FA8FC0BFBC2}" sibTransId="{E22BE50D-C491-4DCA-BD57-AC92C59424F7}"/>
    <dgm:cxn modelId="{195FC60B-79B2-44FA-8B13-4A0641A78168}" type="presParOf" srcId="{3056CA61-820C-46F6-B210-E751DD7A327F}" destId="{EE4F5C99-80D9-49DE-AB00-5C8B1BF95A7C}" srcOrd="0" destOrd="0" presId="urn:microsoft.com/office/officeart/2018/5/layout/IconLeafLabelList"/>
    <dgm:cxn modelId="{1E26AB4B-18C7-49F4-A704-D176738B17D0}" type="presParOf" srcId="{EE4F5C99-80D9-49DE-AB00-5C8B1BF95A7C}" destId="{B7504AA7-C396-4484-967A-388BDF44CE78}" srcOrd="0" destOrd="0" presId="urn:microsoft.com/office/officeart/2018/5/layout/IconLeafLabelList"/>
    <dgm:cxn modelId="{7098782D-0394-467D-B63F-BDA4389E33A0}" type="presParOf" srcId="{EE4F5C99-80D9-49DE-AB00-5C8B1BF95A7C}" destId="{3845BBB7-3DE0-41CA-9C78-B7D991003012}" srcOrd="1" destOrd="0" presId="urn:microsoft.com/office/officeart/2018/5/layout/IconLeafLabelList"/>
    <dgm:cxn modelId="{B1EAA3E2-F783-4A54-96A4-582B4480DFCB}" type="presParOf" srcId="{EE4F5C99-80D9-49DE-AB00-5C8B1BF95A7C}" destId="{AC48FD4D-2785-41C4-884D-317531833AE1}" srcOrd="2" destOrd="0" presId="urn:microsoft.com/office/officeart/2018/5/layout/IconLeafLabelList"/>
    <dgm:cxn modelId="{079846C2-0557-4EEC-B706-72FA4F9F60A4}" type="presParOf" srcId="{EE4F5C99-80D9-49DE-AB00-5C8B1BF95A7C}" destId="{C7E27A5D-B42C-4C7D-8EC8-6D6101E2D29B}" srcOrd="3" destOrd="0" presId="urn:microsoft.com/office/officeart/2018/5/layout/IconLeafLabelList"/>
    <dgm:cxn modelId="{1CB5B305-F970-4820-B845-248B28C98C52}" type="presParOf" srcId="{3056CA61-820C-46F6-B210-E751DD7A327F}" destId="{7CE6030F-6C07-433B-9656-12C2487889D9}" srcOrd="1" destOrd="0" presId="urn:microsoft.com/office/officeart/2018/5/layout/IconLeafLabelList"/>
    <dgm:cxn modelId="{B1F4A355-4B8C-4570-B8C2-A3C474CE8FCD}" type="presParOf" srcId="{3056CA61-820C-46F6-B210-E751DD7A327F}" destId="{E74E1CF9-33AC-44A1-9459-4ADF335E3679}" srcOrd="2" destOrd="0" presId="urn:microsoft.com/office/officeart/2018/5/layout/IconLeafLabelList"/>
    <dgm:cxn modelId="{34B3A13C-68D3-40B2-B38D-1E679D9FEC9C}" type="presParOf" srcId="{E74E1CF9-33AC-44A1-9459-4ADF335E3679}" destId="{D1109357-5053-41AB-A05A-1C74C354889D}" srcOrd="0" destOrd="0" presId="urn:microsoft.com/office/officeart/2018/5/layout/IconLeafLabelList"/>
    <dgm:cxn modelId="{13BFCC46-0546-4628-ACE8-EE9E08AEE2E4}" type="presParOf" srcId="{E74E1CF9-33AC-44A1-9459-4ADF335E3679}" destId="{2C5F9300-F2D4-4ACC-9981-B49C29BE50A5}" srcOrd="1" destOrd="0" presId="urn:microsoft.com/office/officeart/2018/5/layout/IconLeafLabelList"/>
    <dgm:cxn modelId="{A1AEB117-0268-4D53-86AF-92D8E63647C2}" type="presParOf" srcId="{E74E1CF9-33AC-44A1-9459-4ADF335E3679}" destId="{AA0B1FA7-92DF-432D-81EA-0F674E42D72D}" srcOrd="2" destOrd="0" presId="urn:microsoft.com/office/officeart/2018/5/layout/IconLeafLabelList"/>
    <dgm:cxn modelId="{36571917-E4DB-4A69-B009-7917D05BBAA6}" type="presParOf" srcId="{E74E1CF9-33AC-44A1-9459-4ADF335E3679}" destId="{9BD56A3A-FDFD-4A5D-80AE-92410B00A8CB}" srcOrd="3" destOrd="0" presId="urn:microsoft.com/office/officeart/2018/5/layout/IconLeafLabelList"/>
    <dgm:cxn modelId="{91F62C5C-532E-4CA3-AB7F-2E931180CAD3}" type="presParOf" srcId="{3056CA61-820C-46F6-B210-E751DD7A327F}" destId="{63BB6E50-EE3F-429E-A84F-AB2CA0EBCB8A}" srcOrd="3" destOrd="0" presId="urn:microsoft.com/office/officeart/2018/5/layout/IconLeafLabelList"/>
    <dgm:cxn modelId="{E293A602-D47E-4066-994E-D98F3538C63D}" type="presParOf" srcId="{3056CA61-820C-46F6-B210-E751DD7A327F}" destId="{0FD93FCC-E1BD-43D7-8047-E825AEF34D36}" srcOrd="4" destOrd="0" presId="urn:microsoft.com/office/officeart/2018/5/layout/IconLeafLabelList"/>
    <dgm:cxn modelId="{C091E8B3-174A-4542-92AA-12C8303D9DEF}" type="presParOf" srcId="{0FD93FCC-E1BD-43D7-8047-E825AEF34D36}" destId="{AB86997D-692C-46C4-83B7-A3FAABC09F15}" srcOrd="0" destOrd="0" presId="urn:microsoft.com/office/officeart/2018/5/layout/IconLeafLabelList"/>
    <dgm:cxn modelId="{370A6553-AFFC-48D3-BB26-1780DC786080}" type="presParOf" srcId="{0FD93FCC-E1BD-43D7-8047-E825AEF34D36}" destId="{D47F2A80-2AD6-41F0-B48D-90193BA15FE9}" srcOrd="1" destOrd="0" presId="urn:microsoft.com/office/officeart/2018/5/layout/IconLeafLabelList"/>
    <dgm:cxn modelId="{DB1C14F9-B94F-4A4F-810A-5642C3EBBA61}" type="presParOf" srcId="{0FD93FCC-E1BD-43D7-8047-E825AEF34D36}" destId="{48E44BBC-5B2E-4018-A077-E19CE381FCE8}" srcOrd="2" destOrd="0" presId="urn:microsoft.com/office/officeart/2018/5/layout/IconLeafLabelList"/>
    <dgm:cxn modelId="{2F17B857-1BC6-4332-A192-8DAD6889E3DA}" type="presParOf" srcId="{0FD93FCC-E1BD-43D7-8047-E825AEF34D36}" destId="{1DD64110-C5C9-4022-A2FB-5704FE334DA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A3A62E-D7BE-4732-9FC3-D8C6636C4CD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E0B4585-03B8-432F-87DF-55CD03A26C2E}">
      <dgm:prSet/>
      <dgm:spPr/>
      <dgm:t>
        <a:bodyPr/>
        <a:lstStyle/>
        <a:p>
          <a:r>
            <a:rPr lang="es-ES" b="1" i="0" baseline="0"/>
            <a:t>Automatización de Procesos:</a:t>
          </a:r>
          <a:br>
            <a:rPr lang="es-ES" b="0" i="0" baseline="0"/>
          </a:br>
          <a:r>
            <a:rPr lang="es-ES" b="0" i="0" baseline="0"/>
            <a:t>Uso de robots y sistemas inteligentes para optimizar tareas repetitivas y mejorar la eficiencia en la producción.</a:t>
          </a:r>
          <a:endParaRPr lang="en-US"/>
        </a:p>
      </dgm:t>
    </dgm:pt>
    <dgm:pt modelId="{3448759E-2618-47DC-9380-D10CD6641ABF}" type="parTrans" cxnId="{762BFB80-9BB9-4736-AB17-BCADC471B768}">
      <dgm:prSet/>
      <dgm:spPr/>
      <dgm:t>
        <a:bodyPr/>
        <a:lstStyle/>
        <a:p>
          <a:endParaRPr lang="en-US"/>
        </a:p>
      </dgm:t>
    </dgm:pt>
    <dgm:pt modelId="{73B01D28-811E-4E9F-A0AB-8125AAF813FD}" type="sibTrans" cxnId="{762BFB80-9BB9-4736-AB17-BCADC471B768}">
      <dgm:prSet/>
      <dgm:spPr/>
      <dgm:t>
        <a:bodyPr/>
        <a:lstStyle/>
        <a:p>
          <a:endParaRPr lang="en-US"/>
        </a:p>
      </dgm:t>
    </dgm:pt>
    <dgm:pt modelId="{7CC2B716-A2AA-47E5-B562-F01DF30B62B5}">
      <dgm:prSet/>
      <dgm:spPr/>
      <dgm:t>
        <a:bodyPr/>
        <a:lstStyle/>
        <a:p>
          <a:r>
            <a:rPr lang="es-ES" b="1" i="0" baseline="0"/>
            <a:t>Mantenimiento Predictivo:</a:t>
          </a:r>
          <a:br>
            <a:rPr lang="es-ES" b="0" i="0" baseline="0"/>
          </a:br>
          <a:r>
            <a:rPr lang="es-ES" b="0" i="0" baseline="0"/>
            <a:t>Algoritmos que predicen fallas en equipos y maquinaria, reduciendo tiempos de inactividad y costos de mantenimiento.</a:t>
          </a:r>
          <a:endParaRPr lang="en-US"/>
        </a:p>
      </dgm:t>
    </dgm:pt>
    <dgm:pt modelId="{27AEE6D7-B1AB-43B6-981C-BD6972F8A399}" type="parTrans" cxnId="{1A110366-E974-4E78-9056-A3F741123748}">
      <dgm:prSet/>
      <dgm:spPr/>
      <dgm:t>
        <a:bodyPr/>
        <a:lstStyle/>
        <a:p>
          <a:endParaRPr lang="en-US"/>
        </a:p>
      </dgm:t>
    </dgm:pt>
    <dgm:pt modelId="{7556B253-30C1-4B6C-BD03-9CF5F52414F0}" type="sibTrans" cxnId="{1A110366-E974-4E78-9056-A3F741123748}">
      <dgm:prSet/>
      <dgm:spPr/>
      <dgm:t>
        <a:bodyPr/>
        <a:lstStyle/>
        <a:p>
          <a:endParaRPr lang="en-US"/>
        </a:p>
      </dgm:t>
    </dgm:pt>
    <dgm:pt modelId="{A39C04B2-FDA5-482A-B9FE-AC04ED53C938}">
      <dgm:prSet/>
      <dgm:spPr/>
      <dgm:t>
        <a:bodyPr/>
        <a:lstStyle/>
        <a:p>
          <a:r>
            <a:rPr lang="es-ES" b="1" i="0" baseline="0"/>
            <a:t>Optimización de la Cadena de Suministro:</a:t>
          </a:r>
          <a:br>
            <a:rPr lang="es-ES" b="0" i="0" baseline="0"/>
          </a:br>
          <a:r>
            <a:rPr lang="es-ES" b="0" i="0" baseline="0"/>
            <a:t>IA para gestionar inventarios, predecir demanda y mejorar la logística de distribución.</a:t>
          </a:r>
          <a:endParaRPr lang="en-US"/>
        </a:p>
      </dgm:t>
    </dgm:pt>
    <dgm:pt modelId="{7071D26B-CE76-4C56-8321-343F72EB1E88}" type="parTrans" cxnId="{0340BCB9-0318-4567-A3A9-40605CC82017}">
      <dgm:prSet/>
      <dgm:spPr/>
      <dgm:t>
        <a:bodyPr/>
        <a:lstStyle/>
        <a:p>
          <a:endParaRPr lang="en-US"/>
        </a:p>
      </dgm:t>
    </dgm:pt>
    <dgm:pt modelId="{C76E8E1D-5EFC-4512-B52D-C22D765F79F6}" type="sibTrans" cxnId="{0340BCB9-0318-4567-A3A9-40605CC82017}">
      <dgm:prSet/>
      <dgm:spPr/>
      <dgm:t>
        <a:bodyPr/>
        <a:lstStyle/>
        <a:p>
          <a:endParaRPr lang="en-US"/>
        </a:p>
      </dgm:t>
    </dgm:pt>
    <dgm:pt modelId="{4EC739F9-CD4A-4CDD-8BD9-FECA61750563}">
      <dgm:prSet/>
      <dgm:spPr/>
      <dgm:t>
        <a:bodyPr/>
        <a:lstStyle/>
        <a:p>
          <a:r>
            <a:rPr lang="es-ES" b="1" i="0" baseline="0"/>
            <a:t>Control de Calidad:</a:t>
          </a:r>
          <a:br>
            <a:rPr lang="es-ES" b="0" i="0" baseline="0"/>
          </a:br>
          <a:r>
            <a:rPr lang="es-ES" b="0" i="0" baseline="0"/>
            <a:t>Sistemas de visión por computadora que inspeccionan productos y detectan defectos en tiempo real, mejorando la calidad.</a:t>
          </a:r>
          <a:endParaRPr lang="en-US"/>
        </a:p>
      </dgm:t>
    </dgm:pt>
    <dgm:pt modelId="{059EC636-4357-4A08-9D5A-7709E27F37F7}" type="parTrans" cxnId="{4A59B46F-6F9C-4D72-BE79-5DFFC1A1E377}">
      <dgm:prSet/>
      <dgm:spPr/>
      <dgm:t>
        <a:bodyPr/>
        <a:lstStyle/>
        <a:p>
          <a:endParaRPr lang="en-US"/>
        </a:p>
      </dgm:t>
    </dgm:pt>
    <dgm:pt modelId="{84438157-1169-4B9F-908B-34C4781997C7}" type="sibTrans" cxnId="{4A59B46F-6F9C-4D72-BE79-5DFFC1A1E377}">
      <dgm:prSet/>
      <dgm:spPr/>
      <dgm:t>
        <a:bodyPr/>
        <a:lstStyle/>
        <a:p>
          <a:endParaRPr lang="en-US"/>
        </a:p>
      </dgm:t>
    </dgm:pt>
    <dgm:pt modelId="{2C15717C-3EB1-4CE1-9419-7599718763BE}" type="pres">
      <dgm:prSet presAssocID="{C0A3A62E-D7BE-4732-9FC3-D8C6636C4CD1}" presName="root" presStyleCnt="0">
        <dgm:presLayoutVars>
          <dgm:dir/>
          <dgm:resizeHandles val="exact"/>
        </dgm:presLayoutVars>
      </dgm:prSet>
      <dgm:spPr/>
    </dgm:pt>
    <dgm:pt modelId="{C12C7B3E-B2A8-4DE6-BB23-DFCBA242506B}" type="pres">
      <dgm:prSet presAssocID="{5E0B4585-03B8-432F-87DF-55CD03A26C2E}" presName="compNode" presStyleCnt="0"/>
      <dgm:spPr/>
    </dgm:pt>
    <dgm:pt modelId="{D326AC60-898D-494C-982D-F849CB7F89F8}" type="pres">
      <dgm:prSet presAssocID="{5E0B4585-03B8-432F-87DF-55CD03A26C2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D324E98-4C54-431E-AFA1-2B78B609AD46}" type="pres">
      <dgm:prSet presAssocID="{5E0B4585-03B8-432F-87DF-55CD03A26C2E}" presName="spaceRect" presStyleCnt="0"/>
      <dgm:spPr/>
    </dgm:pt>
    <dgm:pt modelId="{1F880BF8-DE2C-4797-BE4A-87454A92CBB6}" type="pres">
      <dgm:prSet presAssocID="{5E0B4585-03B8-432F-87DF-55CD03A26C2E}" presName="textRect" presStyleLbl="revTx" presStyleIdx="0" presStyleCnt="4">
        <dgm:presLayoutVars>
          <dgm:chMax val="1"/>
          <dgm:chPref val="1"/>
        </dgm:presLayoutVars>
      </dgm:prSet>
      <dgm:spPr/>
    </dgm:pt>
    <dgm:pt modelId="{18BBC759-9428-4796-AA61-284AB415633D}" type="pres">
      <dgm:prSet presAssocID="{73B01D28-811E-4E9F-A0AB-8125AAF813FD}" presName="sibTrans" presStyleCnt="0"/>
      <dgm:spPr/>
    </dgm:pt>
    <dgm:pt modelId="{295AC73F-85A3-40AB-93E0-6EB7F26A21F3}" type="pres">
      <dgm:prSet presAssocID="{7CC2B716-A2AA-47E5-B562-F01DF30B62B5}" presName="compNode" presStyleCnt="0"/>
      <dgm:spPr/>
    </dgm:pt>
    <dgm:pt modelId="{7B25B758-C36D-4DF0-A1D7-0ED11B2B4CDE}" type="pres">
      <dgm:prSet presAssocID="{7CC2B716-A2AA-47E5-B562-F01DF30B62B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rramientas"/>
        </a:ext>
      </dgm:extLst>
    </dgm:pt>
    <dgm:pt modelId="{4E07667F-BA6E-4029-8E6C-0D1197DFC9CC}" type="pres">
      <dgm:prSet presAssocID="{7CC2B716-A2AA-47E5-B562-F01DF30B62B5}" presName="spaceRect" presStyleCnt="0"/>
      <dgm:spPr/>
    </dgm:pt>
    <dgm:pt modelId="{88E5E294-4032-406C-9557-6F3D7F74EEEF}" type="pres">
      <dgm:prSet presAssocID="{7CC2B716-A2AA-47E5-B562-F01DF30B62B5}" presName="textRect" presStyleLbl="revTx" presStyleIdx="1" presStyleCnt="4">
        <dgm:presLayoutVars>
          <dgm:chMax val="1"/>
          <dgm:chPref val="1"/>
        </dgm:presLayoutVars>
      </dgm:prSet>
      <dgm:spPr/>
    </dgm:pt>
    <dgm:pt modelId="{7DB36FCB-6732-4FA6-82C6-636DF151F60F}" type="pres">
      <dgm:prSet presAssocID="{7556B253-30C1-4B6C-BD03-9CF5F52414F0}" presName="sibTrans" presStyleCnt="0"/>
      <dgm:spPr/>
    </dgm:pt>
    <dgm:pt modelId="{BDFE3764-1A1C-4A60-8298-0DF8D3FF580A}" type="pres">
      <dgm:prSet presAssocID="{A39C04B2-FDA5-482A-B9FE-AC04ED53C938}" presName="compNode" presStyleCnt="0"/>
      <dgm:spPr/>
    </dgm:pt>
    <dgm:pt modelId="{A34B3486-71E1-4333-9B01-1240455C7FD8}" type="pres">
      <dgm:prSet presAssocID="{A39C04B2-FDA5-482A-B9FE-AC04ED53C93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ión"/>
        </a:ext>
      </dgm:extLst>
    </dgm:pt>
    <dgm:pt modelId="{EA4DCE4E-EC7F-4C67-B080-DEADF5FFAE93}" type="pres">
      <dgm:prSet presAssocID="{A39C04B2-FDA5-482A-B9FE-AC04ED53C938}" presName="spaceRect" presStyleCnt="0"/>
      <dgm:spPr/>
    </dgm:pt>
    <dgm:pt modelId="{482A60A0-A6D1-464C-B8C5-481FB588AA80}" type="pres">
      <dgm:prSet presAssocID="{A39C04B2-FDA5-482A-B9FE-AC04ED53C938}" presName="textRect" presStyleLbl="revTx" presStyleIdx="2" presStyleCnt="4">
        <dgm:presLayoutVars>
          <dgm:chMax val="1"/>
          <dgm:chPref val="1"/>
        </dgm:presLayoutVars>
      </dgm:prSet>
      <dgm:spPr/>
    </dgm:pt>
    <dgm:pt modelId="{D8DCA23A-6E50-4C0B-AD97-1EBF960F281A}" type="pres">
      <dgm:prSet presAssocID="{C76E8E1D-5EFC-4512-B52D-C22D765F79F6}" presName="sibTrans" presStyleCnt="0"/>
      <dgm:spPr/>
    </dgm:pt>
    <dgm:pt modelId="{4CA9E20B-35FA-4706-B604-5D60EAEA3AFA}" type="pres">
      <dgm:prSet presAssocID="{4EC739F9-CD4A-4CDD-8BD9-FECA61750563}" presName="compNode" presStyleCnt="0"/>
      <dgm:spPr/>
    </dgm:pt>
    <dgm:pt modelId="{EFE2F460-35C8-422C-90E1-1904084F6E33}" type="pres">
      <dgm:prSet presAssocID="{4EC739F9-CD4A-4CDD-8BD9-FECA6175056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067403C6-578B-41F0-9D0D-60A522D2323B}" type="pres">
      <dgm:prSet presAssocID="{4EC739F9-CD4A-4CDD-8BD9-FECA61750563}" presName="spaceRect" presStyleCnt="0"/>
      <dgm:spPr/>
    </dgm:pt>
    <dgm:pt modelId="{329BC0DA-56A8-4145-B1CA-2117B2E922C1}" type="pres">
      <dgm:prSet presAssocID="{4EC739F9-CD4A-4CDD-8BD9-FECA6175056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A110366-E974-4E78-9056-A3F741123748}" srcId="{C0A3A62E-D7BE-4732-9FC3-D8C6636C4CD1}" destId="{7CC2B716-A2AA-47E5-B562-F01DF30B62B5}" srcOrd="1" destOrd="0" parTransId="{27AEE6D7-B1AB-43B6-981C-BD6972F8A399}" sibTransId="{7556B253-30C1-4B6C-BD03-9CF5F52414F0}"/>
    <dgm:cxn modelId="{4A59B46F-6F9C-4D72-BE79-5DFFC1A1E377}" srcId="{C0A3A62E-D7BE-4732-9FC3-D8C6636C4CD1}" destId="{4EC739F9-CD4A-4CDD-8BD9-FECA61750563}" srcOrd="3" destOrd="0" parTransId="{059EC636-4357-4A08-9D5A-7709E27F37F7}" sibTransId="{84438157-1169-4B9F-908B-34C4781997C7}"/>
    <dgm:cxn modelId="{2A61157B-4B84-4BA5-9E3C-657E5CB3BC92}" type="presOf" srcId="{5E0B4585-03B8-432F-87DF-55CD03A26C2E}" destId="{1F880BF8-DE2C-4797-BE4A-87454A92CBB6}" srcOrd="0" destOrd="0" presId="urn:microsoft.com/office/officeart/2018/2/layout/IconLabelList"/>
    <dgm:cxn modelId="{762BFB80-9BB9-4736-AB17-BCADC471B768}" srcId="{C0A3A62E-D7BE-4732-9FC3-D8C6636C4CD1}" destId="{5E0B4585-03B8-432F-87DF-55CD03A26C2E}" srcOrd="0" destOrd="0" parTransId="{3448759E-2618-47DC-9380-D10CD6641ABF}" sibTransId="{73B01D28-811E-4E9F-A0AB-8125AAF813FD}"/>
    <dgm:cxn modelId="{B6DC448D-AF7E-4D84-AAFE-63A2B48143BC}" type="presOf" srcId="{A39C04B2-FDA5-482A-B9FE-AC04ED53C938}" destId="{482A60A0-A6D1-464C-B8C5-481FB588AA80}" srcOrd="0" destOrd="0" presId="urn:microsoft.com/office/officeart/2018/2/layout/IconLabelList"/>
    <dgm:cxn modelId="{AAA9F293-AA75-4110-B79C-06E9E86BAA41}" type="presOf" srcId="{C0A3A62E-D7BE-4732-9FC3-D8C6636C4CD1}" destId="{2C15717C-3EB1-4CE1-9419-7599718763BE}" srcOrd="0" destOrd="0" presId="urn:microsoft.com/office/officeart/2018/2/layout/IconLabelList"/>
    <dgm:cxn modelId="{0340BCB9-0318-4567-A3A9-40605CC82017}" srcId="{C0A3A62E-D7BE-4732-9FC3-D8C6636C4CD1}" destId="{A39C04B2-FDA5-482A-B9FE-AC04ED53C938}" srcOrd="2" destOrd="0" parTransId="{7071D26B-CE76-4C56-8321-343F72EB1E88}" sibTransId="{C76E8E1D-5EFC-4512-B52D-C22D765F79F6}"/>
    <dgm:cxn modelId="{07ADC9C9-50CE-46DB-92AB-6222C3775987}" type="presOf" srcId="{7CC2B716-A2AA-47E5-B562-F01DF30B62B5}" destId="{88E5E294-4032-406C-9557-6F3D7F74EEEF}" srcOrd="0" destOrd="0" presId="urn:microsoft.com/office/officeart/2018/2/layout/IconLabelList"/>
    <dgm:cxn modelId="{324BEED9-C4D5-4FE4-B07D-8FA13E089C0A}" type="presOf" srcId="{4EC739F9-CD4A-4CDD-8BD9-FECA61750563}" destId="{329BC0DA-56A8-4145-B1CA-2117B2E922C1}" srcOrd="0" destOrd="0" presId="urn:microsoft.com/office/officeart/2018/2/layout/IconLabelList"/>
    <dgm:cxn modelId="{FD9AA88C-25BC-46FB-848C-F116DE854660}" type="presParOf" srcId="{2C15717C-3EB1-4CE1-9419-7599718763BE}" destId="{C12C7B3E-B2A8-4DE6-BB23-DFCBA242506B}" srcOrd="0" destOrd="0" presId="urn:microsoft.com/office/officeart/2018/2/layout/IconLabelList"/>
    <dgm:cxn modelId="{4884AE74-ADEF-447B-9D0B-89B471F41536}" type="presParOf" srcId="{C12C7B3E-B2A8-4DE6-BB23-DFCBA242506B}" destId="{D326AC60-898D-494C-982D-F849CB7F89F8}" srcOrd="0" destOrd="0" presId="urn:microsoft.com/office/officeart/2018/2/layout/IconLabelList"/>
    <dgm:cxn modelId="{366CFF97-C820-4922-BF38-5A0BBE545B0D}" type="presParOf" srcId="{C12C7B3E-B2A8-4DE6-BB23-DFCBA242506B}" destId="{CD324E98-4C54-431E-AFA1-2B78B609AD46}" srcOrd="1" destOrd="0" presId="urn:microsoft.com/office/officeart/2018/2/layout/IconLabelList"/>
    <dgm:cxn modelId="{2519BA83-3317-498F-8554-8CBCDE798F7B}" type="presParOf" srcId="{C12C7B3E-B2A8-4DE6-BB23-DFCBA242506B}" destId="{1F880BF8-DE2C-4797-BE4A-87454A92CBB6}" srcOrd="2" destOrd="0" presId="urn:microsoft.com/office/officeart/2018/2/layout/IconLabelList"/>
    <dgm:cxn modelId="{C5F0AFFE-C0C0-4748-A320-E4F2F80905EE}" type="presParOf" srcId="{2C15717C-3EB1-4CE1-9419-7599718763BE}" destId="{18BBC759-9428-4796-AA61-284AB415633D}" srcOrd="1" destOrd="0" presId="urn:microsoft.com/office/officeart/2018/2/layout/IconLabelList"/>
    <dgm:cxn modelId="{F9A0F566-58BE-4CC4-A747-8CC577DE5E37}" type="presParOf" srcId="{2C15717C-3EB1-4CE1-9419-7599718763BE}" destId="{295AC73F-85A3-40AB-93E0-6EB7F26A21F3}" srcOrd="2" destOrd="0" presId="urn:microsoft.com/office/officeart/2018/2/layout/IconLabelList"/>
    <dgm:cxn modelId="{34C5F628-090D-4633-8512-E5AD8ED085DE}" type="presParOf" srcId="{295AC73F-85A3-40AB-93E0-6EB7F26A21F3}" destId="{7B25B758-C36D-4DF0-A1D7-0ED11B2B4CDE}" srcOrd="0" destOrd="0" presId="urn:microsoft.com/office/officeart/2018/2/layout/IconLabelList"/>
    <dgm:cxn modelId="{EDD092BD-6622-48BB-9D03-A7382ACD4C6E}" type="presParOf" srcId="{295AC73F-85A3-40AB-93E0-6EB7F26A21F3}" destId="{4E07667F-BA6E-4029-8E6C-0D1197DFC9CC}" srcOrd="1" destOrd="0" presId="urn:microsoft.com/office/officeart/2018/2/layout/IconLabelList"/>
    <dgm:cxn modelId="{5DE37A27-D895-4032-8044-0DC3A8ABA847}" type="presParOf" srcId="{295AC73F-85A3-40AB-93E0-6EB7F26A21F3}" destId="{88E5E294-4032-406C-9557-6F3D7F74EEEF}" srcOrd="2" destOrd="0" presId="urn:microsoft.com/office/officeart/2018/2/layout/IconLabelList"/>
    <dgm:cxn modelId="{F528E2D0-3403-4AEA-B926-F5B38FE0A732}" type="presParOf" srcId="{2C15717C-3EB1-4CE1-9419-7599718763BE}" destId="{7DB36FCB-6732-4FA6-82C6-636DF151F60F}" srcOrd="3" destOrd="0" presId="urn:microsoft.com/office/officeart/2018/2/layout/IconLabelList"/>
    <dgm:cxn modelId="{8875CC31-361A-419B-9F1D-910832BDBD28}" type="presParOf" srcId="{2C15717C-3EB1-4CE1-9419-7599718763BE}" destId="{BDFE3764-1A1C-4A60-8298-0DF8D3FF580A}" srcOrd="4" destOrd="0" presId="urn:microsoft.com/office/officeart/2018/2/layout/IconLabelList"/>
    <dgm:cxn modelId="{AAF11AE0-E18A-47DB-8E4F-671F469A89EC}" type="presParOf" srcId="{BDFE3764-1A1C-4A60-8298-0DF8D3FF580A}" destId="{A34B3486-71E1-4333-9B01-1240455C7FD8}" srcOrd="0" destOrd="0" presId="urn:microsoft.com/office/officeart/2018/2/layout/IconLabelList"/>
    <dgm:cxn modelId="{1B4239E3-286B-4524-B565-6DB65DDF4EC6}" type="presParOf" srcId="{BDFE3764-1A1C-4A60-8298-0DF8D3FF580A}" destId="{EA4DCE4E-EC7F-4C67-B080-DEADF5FFAE93}" srcOrd="1" destOrd="0" presId="urn:microsoft.com/office/officeart/2018/2/layout/IconLabelList"/>
    <dgm:cxn modelId="{15F0BAF7-BF33-4CE0-849B-D24C69BB4F3D}" type="presParOf" srcId="{BDFE3764-1A1C-4A60-8298-0DF8D3FF580A}" destId="{482A60A0-A6D1-464C-B8C5-481FB588AA80}" srcOrd="2" destOrd="0" presId="urn:microsoft.com/office/officeart/2018/2/layout/IconLabelList"/>
    <dgm:cxn modelId="{DB518BCC-4D12-466B-B389-83F89A57D0A0}" type="presParOf" srcId="{2C15717C-3EB1-4CE1-9419-7599718763BE}" destId="{D8DCA23A-6E50-4C0B-AD97-1EBF960F281A}" srcOrd="5" destOrd="0" presId="urn:microsoft.com/office/officeart/2018/2/layout/IconLabelList"/>
    <dgm:cxn modelId="{05B5F98D-1073-4CF4-8415-DD8772E8E88C}" type="presParOf" srcId="{2C15717C-3EB1-4CE1-9419-7599718763BE}" destId="{4CA9E20B-35FA-4706-B604-5D60EAEA3AFA}" srcOrd="6" destOrd="0" presId="urn:microsoft.com/office/officeart/2018/2/layout/IconLabelList"/>
    <dgm:cxn modelId="{990443B1-07CE-485E-88FB-0C3168AD9BA0}" type="presParOf" srcId="{4CA9E20B-35FA-4706-B604-5D60EAEA3AFA}" destId="{EFE2F460-35C8-422C-90E1-1904084F6E33}" srcOrd="0" destOrd="0" presId="urn:microsoft.com/office/officeart/2018/2/layout/IconLabelList"/>
    <dgm:cxn modelId="{B9A9D4EB-1EE8-43C7-A3E5-57046F38500E}" type="presParOf" srcId="{4CA9E20B-35FA-4706-B604-5D60EAEA3AFA}" destId="{067403C6-578B-41F0-9D0D-60A522D2323B}" srcOrd="1" destOrd="0" presId="urn:microsoft.com/office/officeart/2018/2/layout/IconLabelList"/>
    <dgm:cxn modelId="{3D944DBD-53CF-4D47-8347-037AA7974DB9}" type="presParOf" srcId="{4CA9E20B-35FA-4706-B604-5D60EAEA3AFA}" destId="{329BC0DA-56A8-4145-B1CA-2117B2E922C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BFBD44-A7D5-4BB5-821E-0453FB28BE50}" type="doc">
      <dgm:prSet loTypeId="urn:microsoft.com/office/officeart/2005/8/layout/matrix2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D497BF9-121E-45F6-BC26-1C9AFF631427}">
      <dgm:prSet/>
      <dgm:spPr/>
      <dgm:t>
        <a:bodyPr/>
        <a:lstStyle/>
        <a:p>
          <a:r>
            <a:rPr lang="es-ES" b="1"/>
            <a:t>Futuro de la Inteligencia Artificial</a:t>
          </a:r>
          <a:endParaRPr lang="en-US"/>
        </a:p>
      </dgm:t>
    </dgm:pt>
    <dgm:pt modelId="{BAEA5129-7B1B-4B6B-9877-F4BEF933AAAC}" type="parTrans" cxnId="{013F4254-728B-4307-B48A-FB78EC3C6308}">
      <dgm:prSet/>
      <dgm:spPr/>
      <dgm:t>
        <a:bodyPr/>
        <a:lstStyle/>
        <a:p>
          <a:endParaRPr lang="en-US"/>
        </a:p>
      </dgm:t>
    </dgm:pt>
    <dgm:pt modelId="{85644AB8-41EA-483B-950E-43F70B355F72}" type="sibTrans" cxnId="{013F4254-728B-4307-B48A-FB78EC3C6308}">
      <dgm:prSet/>
      <dgm:spPr/>
      <dgm:t>
        <a:bodyPr/>
        <a:lstStyle/>
        <a:p>
          <a:endParaRPr lang="en-US"/>
        </a:p>
      </dgm:t>
    </dgm:pt>
    <dgm:pt modelId="{4FA3306D-9D6F-4578-B218-D81321FB5C47}">
      <dgm:prSet/>
      <dgm:spPr/>
      <dgm:t>
        <a:bodyPr/>
        <a:lstStyle/>
        <a:p>
          <a:r>
            <a:rPr lang="es-ES" b="1"/>
            <a:t>Medicina personalizada</a:t>
          </a:r>
          <a:r>
            <a:rPr lang="es-ES"/>
            <a:t>: Diagnósticos más precisos y tratamientos adaptados a cada paciente gracias a la IA.</a:t>
          </a:r>
          <a:endParaRPr lang="en-US"/>
        </a:p>
      </dgm:t>
    </dgm:pt>
    <dgm:pt modelId="{0410E717-7925-425B-B276-E0ED56FE9094}" type="parTrans" cxnId="{1D1C9F85-CD9A-4A72-A2BE-F2C9F8F902FA}">
      <dgm:prSet/>
      <dgm:spPr/>
      <dgm:t>
        <a:bodyPr/>
        <a:lstStyle/>
        <a:p>
          <a:endParaRPr lang="en-US"/>
        </a:p>
      </dgm:t>
    </dgm:pt>
    <dgm:pt modelId="{357CAB52-BD4B-4FB7-B3CC-435246C912C5}" type="sibTrans" cxnId="{1D1C9F85-CD9A-4A72-A2BE-F2C9F8F902FA}">
      <dgm:prSet/>
      <dgm:spPr/>
      <dgm:t>
        <a:bodyPr/>
        <a:lstStyle/>
        <a:p>
          <a:endParaRPr lang="en-US"/>
        </a:p>
      </dgm:t>
    </dgm:pt>
    <dgm:pt modelId="{E6381DC2-26C1-41C3-80CC-BDE80C82CF8D}">
      <dgm:prSet/>
      <dgm:spPr/>
      <dgm:t>
        <a:bodyPr/>
        <a:lstStyle/>
        <a:p>
          <a:r>
            <a:rPr lang="es-ES" b="1"/>
            <a:t>Automatización y empleo</a:t>
          </a:r>
          <a:r>
            <a:rPr lang="es-ES"/>
            <a:t>: Mayor automatización de trabajos repetitivos, pero con la creación de nuevas oportunidades tecnológicas.</a:t>
          </a:r>
          <a:endParaRPr lang="en-US"/>
        </a:p>
      </dgm:t>
    </dgm:pt>
    <dgm:pt modelId="{477EACCE-78B8-447B-AC73-1A86B7CD227E}" type="parTrans" cxnId="{38BE7430-FAF4-4FB1-8C01-055F117791F3}">
      <dgm:prSet/>
      <dgm:spPr/>
      <dgm:t>
        <a:bodyPr/>
        <a:lstStyle/>
        <a:p>
          <a:endParaRPr lang="en-US"/>
        </a:p>
      </dgm:t>
    </dgm:pt>
    <dgm:pt modelId="{C7DEF15A-719D-4FD9-961D-4B47A544EC98}" type="sibTrans" cxnId="{38BE7430-FAF4-4FB1-8C01-055F117791F3}">
      <dgm:prSet/>
      <dgm:spPr/>
      <dgm:t>
        <a:bodyPr/>
        <a:lstStyle/>
        <a:p>
          <a:endParaRPr lang="en-US"/>
        </a:p>
      </dgm:t>
    </dgm:pt>
    <dgm:pt modelId="{EAAE41D1-3290-4DC4-8AB1-F7CF3F38FDAA}">
      <dgm:prSet/>
      <dgm:spPr/>
      <dgm:t>
        <a:bodyPr/>
        <a:lstStyle/>
        <a:p>
          <a:r>
            <a:rPr lang="es-ES" b="1"/>
            <a:t>IA en la sostenibilidad</a:t>
          </a:r>
          <a:r>
            <a:rPr lang="es-ES"/>
            <a:t>: Optimización de recursos naturales y predicción del cambio climático para mitigar sus efectos.</a:t>
          </a:r>
          <a:endParaRPr lang="en-US"/>
        </a:p>
      </dgm:t>
    </dgm:pt>
    <dgm:pt modelId="{1E38F7F7-15FB-461E-AD2D-4375BA37DF47}" type="parTrans" cxnId="{E40E70D8-2888-417D-8A32-AFD98A0CB885}">
      <dgm:prSet/>
      <dgm:spPr/>
      <dgm:t>
        <a:bodyPr/>
        <a:lstStyle/>
        <a:p>
          <a:endParaRPr lang="en-US"/>
        </a:p>
      </dgm:t>
    </dgm:pt>
    <dgm:pt modelId="{F83D7AE6-7994-4C49-9165-2C099057CAB5}" type="sibTrans" cxnId="{E40E70D8-2888-417D-8A32-AFD98A0CB885}">
      <dgm:prSet/>
      <dgm:spPr/>
      <dgm:t>
        <a:bodyPr/>
        <a:lstStyle/>
        <a:p>
          <a:endParaRPr lang="en-US"/>
        </a:p>
      </dgm:t>
    </dgm:pt>
    <dgm:pt modelId="{17914488-356B-474B-A0C5-7B98E1F4309E}" type="pres">
      <dgm:prSet presAssocID="{1BBFBD44-A7D5-4BB5-821E-0453FB28BE50}" presName="matrix" presStyleCnt="0">
        <dgm:presLayoutVars>
          <dgm:chMax val="1"/>
          <dgm:dir/>
          <dgm:resizeHandles val="exact"/>
        </dgm:presLayoutVars>
      </dgm:prSet>
      <dgm:spPr/>
    </dgm:pt>
    <dgm:pt modelId="{4D1949EA-FB8E-4870-983C-33584F5A4F19}" type="pres">
      <dgm:prSet presAssocID="{1BBFBD44-A7D5-4BB5-821E-0453FB28BE50}" presName="axisShape" presStyleLbl="bgShp" presStyleIdx="0" presStyleCnt="1"/>
      <dgm:spPr/>
    </dgm:pt>
    <dgm:pt modelId="{C9061553-5189-4529-891F-AB26A4F830E5}" type="pres">
      <dgm:prSet presAssocID="{1BBFBD44-A7D5-4BB5-821E-0453FB28BE50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DAE1E67-6788-46D6-AA6E-6919B8A26C5D}" type="pres">
      <dgm:prSet presAssocID="{1BBFBD44-A7D5-4BB5-821E-0453FB28BE50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77C1881-5F64-45C2-BEFA-B598603D5D1D}" type="pres">
      <dgm:prSet presAssocID="{1BBFBD44-A7D5-4BB5-821E-0453FB28BE50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63F725F-439D-44EC-BC0B-5080D2D2DE5B}" type="pres">
      <dgm:prSet presAssocID="{1BBFBD44-A7D5-4BB5-821E-0453FB28BE50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BD09E1B-1915-431A-A19C-93E8BE6CE0E5}" type="presOf" srcId="{4FA3306D-9D6F-4578-B218-D81321FB5C47}" destId="{3DAE1E67-6788-46D6-AA6E-6919B8A26C5D}" srcOrd="0" destOrd="0" presId="urn:microsoft.com/office/officeart/2005/8/layout/matrix2"/>
    <dgm:cxn modelId="{90088724-B66D-4ADD-9D39-AED9C1F4E409}" type="presOf" srcId="{5D497BF9-121E-45F6-BC26-1C9AFF631427}" destId="{C9061553-5189-4529-891F-AB26A4F830E5}" srcOrd="0" destOrd="0" presId="urn:microsoft.com/office/officeart/2005/8/layout/matrix2"/>
    <dgm:cxn modelId="{A3BE692A-6B3E-4896-8FD0-741E4CAABFE6}" type="presOf" srcId="{E6381DC2-26C1-41C3-80CC-BDE80C82CF8D}" destId="{677C1881-5F64-45C2-BEFA-B598603D5D1D}" srcOrd="0" destOrd="0" presId="urn:microsoft.com/office/officeart/2005/8/layout/matrix2"/>
    <dgm:cxn modelId="{EA91AA2B-B6D8-4D1F-A2B0-4A8939CF6C0E}" type="presOf" srcId="{1BBFBD44-A7D5-4BB5-821E-0453FB28BE50}" destId="{17914488-356B-474B-A0C5-7B98E1F4309E}" srcOrd="0" destOrd="0" presId="urn:microsoft.com/office/officeart/2005/8/layout/matrix2"/>
    <dgm:cxn modelId="{38BE7430-FAF4-4FB1-8C01-055F117791F3}" srcId="{1BBFBD44-A7D5-4BB5-821E-0453FB28BE50}" destId="{E6381DC2-26C1-41C3-80CC-BDE80C82CF8D}" srcOrd="2" destOrd="0" parTransId="{477EACCE-78B8-447B-AC73-1A86B7CD227E}" sibTransId="{C7DEF15A-719D-4FD9-961D-4B47A544EC98}"/>
    <dgm:cxn modelId="{013F4254-728B-4307-B48A-FB78EC3C6308}" srcId="{1BBFBD44-A7D5-4BB5-821E-0453FB28BE50}" destId="{5D497BF9-121E-45F6-BC26-1C9AFF631427}" srcOrd="0" destOrd="0" parTransId="{BAEA5129-7B1B-4B6B-9877-F4BEF933AAAC}" sibTransId="{85644AB8-41EA-483B-950E-43F70B355F72}"/>
    <dgm:cxn modelId="{1D1C9F85-CD9A-4A72-A2BE-F2C9F8F902FA}" srcId="{1BBFBD44-A7D5-4BB5-821E-0453FB28BE50}" destId="{4FA3306D-9D6F-4578-B218-D81321FB5C47}" srcOrd="1" destOrd="0" parTransId="{0410E717-7925-425B-B276-E0ED56FE9094}" sibTransId="{357CAB52-BD4B-4FB7-B3CC-435246C912C5}"/>
    <dgm:cxn modelId="{3EB573CB-0DEA-4DDA-B7CC-FFF315757989}" type="presOf" srcId="{EAAE41D1-3290-4DC4-8AB1-F7CF3F38FDAA}" destId="{C63F725F-439D-44EC-BC0B-5080D2D2DE5B}" srcOrd="0" destOrd="0" presId="urn:microsoft.com/office/officeart/2005/8/layout/matrix2"/>
    <dgm:cxn modelId="{E40E70D8-2888-417D-8A32-AFD98A0CB885}" srcId="{1BBFBD44-A7D5-4BB5-821E-0453FB28BE50}" destId="{EAAE41D1-3290-4DC4-8AB1-F7CF3F38FDAA}" srcOrd="3" destOrd="0" parTransId="{1E38F7F7-15FB-461E-AD2D-4375BA37DF47}" sibTransId="{F83D7AE6-7994-4C49-9165-2C099057CAB5}"/>
    <dgm:cxn modelId="{A305B92F-CD8F-497C-8746-1657124BDDCA}" type="presParOf" srcId="{17914488-356B-474B-A0C5-7B98E1F4309E}" destId="{4D1949EA-FB8E-4870-983C-33584F5A4F19}" srcOrd="0" destOrd="0" presId="urn:microsoft.com/office/officeart/2005/8/layout/matrix2"/>
    <dgm:cxn modelId="{2DE80D46-FE1B-4279-86CB-D044619F9575}" type="presParOf" srcId="{17914488-356B-474B-A0C5-7B98E1F4309E}" destId="{C9061553-5189-4529-891F-AB26A4F830E5}" srcOrd="1" destOrd="0" presId="urn:microsoft.com/office/officeart/2005/8/layout/matrix2"/>
    <dgm:cxn modelId="{162787CD-65C6-43C4-B975-AFE1D61E2683}" type="presParOf" srcId="{17914488-356B-474B-A0C5-7B98E1F4309E}" destId="{3DAE1E67-6788-46D6-AA6E-6919B8A26C5D}" srcOrd="2" destOrd="0" presId="urn:microsoft.com/office/officeart/2005/8/layout/matrix2"/>
    <dgm:cxn modelId="{613D56B3-3B95-4F78-B3DF-351A2F71414F}" type="presParOf" srcId="{17914488-356B-474B-A0C5-7B98E1F4309E}" destId="{677C1881-5F64-45C2-BEFA-B598603D5D1D}" srcOrd="3" destOrd="0" presId="urn:microsoft.com/office/officeart/2005/8/layout/matrix2"/>
    <dgm:cxn modelId="{5F778580-69C1-4B94-B8CD-7A9C57A35733}" type="presParOf" srcId="{17914488-356B-474B-A0C5-7B98E1F4309E}" destId="{C63F725F-439D-44EC-BC0B-5080D2D2DE5B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F0256B-1A56-4B1A-B603-77AF0724964A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3A74390-AB96-43D2-B86D-27CF9B53D197}">
      <dgm:prSet/>
      <dgm:spPr/>
      <dgm:t>
        <a:bodyPr/>
        <a:lstStyle/>
        <a:p>
          <a:r>
            <a:rPr lang="es-ES" b="1"/>
            <a:t>Ética y Privacidad</a:t>
          </a:r>
          <a:r>
            <a:rPr lang="es-ES"/>
            <a:t>: Protección de datos y toma de decisiones sin sesgos.</a:t>
          </a:r>
          <a:endParaRPr lang="en-US"/>
        </a:p>
      </dgm:t>
    </dgm:pt>
    <dgm:pt modelId="{715FEC60-6085-4DCA-93DD-2E69DCF72CC6}" type="parTrans" cxnId="{EDC704C6-5C79-49AD-8434-26ECD416D536}">
      <dgm:prSet/>
      <dgm:spPr/>
      <dgm:t>
        <a:bodyPr/>
        <a:lstStyle/>
        <a:p>
          <a:endParaRPr lang="en-US"/>
        </a:p>
      </dgm:t>
    </dgm:pt>
    <dgm:pt modelId="{BC35BF01-197A-4EE6-BE6C-4BA7FD97AF4C}" type="sibTrans" cxnId="{EDC704C6-5C79-49AD-8434-26ECD416D536}">
      <dgm:prSet/>
      <dgm:spPr/>
      <dgm:t>
        <a:bodyPr/>
        <a:lstStyle/>
        <a:p>
          <a:endParaRPr lang="en-US"/>
        </a:p>
      </dgm:t>
    </dgm:pt>
    <dgm:pt modelId="{8ED73E02-1A35-44A0-A4B8-D034EE16322D}">
      <dgm:prSet/>
      <dgm:spPr/>
      <dgm:t>
        <a:bodyPr/>
        <a:lstStyle/>
        <a:p>
          <a:r>
            <a:rPr lang="es-ES" b="1"/>
            <a:t>Impacto en el empleo</a:t>
          </a:r>
          <a:r>
            <a:rPr lang="es-ES"/>
            <a:t>: Desplazamiento de trabajos y reentrenamiento laboral.</a:t>
          </a:r>
          <a:endParaRPr lang="en-US"/>
        </a:p>
      </dgm:t>
    </dgm:pt>
    <dgm:pt modelId="{7B7A8F59-49D9-4AE6-B642-564E8F1C322C}" type="parTrans" cxnId="{1AF0C0AA-4988-4618-871E-EA07ECA8A202}">
      <dgm:prSet/>
      <dgm:spPr/>
      <dgm:t>
        <a:bodyPr/>
        <a:lstStyle/>
        <a:p>
          <a:endParaRPr lang="en-US"/>
        </a:p>
      </dgm:t>
    </dgm:pt>
    <dgm:pt modelId="{E8F44F17-4EDB-4057-A9AB-DD5864F78CFD}" type="sibTrans" cxnId="{1AF0C0AA-4988-4618-871E-EA07ECA8A202}">
      <dgm:prSet/>
      <dgm:spPr/>
      <dgm:t>
        <a:bodyPr/>
        <a:lstStyle/>
        <a:p>
          <a:endParaRPr lang="en-US"/>
        </a:p>
      </dgm:t>
    </dgm:pt>
    <dgm:pt modelId="{BB1575F6-7128-4AF1-8918-C1E290987D9A}">
      <dgm:prSet/>
      <dgm:spPr/>
      <dgm:t>
        <a:bodyPr/>
        <a:lstStyle/>
        <a:p>
          <a:r>
            <a:rPr lang="es-ES" b="1"/>
            <a:t>Seguridad</a:t>
          </a:r>
          <a:r>
            <a:rPr lang="es-ES"/>
            <a:t>: Protección contra el uso malintencionado (ciberataques).</a:t>
          </a:r>
          <a:endParaRPr lang="en-US"/>
        </a:p>
      </dgm:t>
    </dgm:pt>
    <dgm:pt modelId="{94850EE4-1DAA-44DD-AADB-506BC950D13C}" type="parTrans" cxnId="{09B22825-ACB0-44CA-AD0C-082CE8D2A7B7}">
      <dgm:prSet/>
      <dgm:spPr/>
      <dgm:t>
        <a:bodyPr/>
        <a:lstStyle/>
        <a:p>
          <a:endParaRPr lang="en-US"/>
        </a:p>
      </dgm:t>
    </dgm:pt>
    <dgm:pt modelId="{832FFED3-E14C-4A31-8984-6E6A2FE647ED}" type="sibTrans" cxnId="{09B22825-ACB0-44CA-AD0C-082CE8D2A7B7}">
      <dgm:prSet/>
      <dgm:spPr/>
      <dgm:t>
        <a:bodyPr/>
        <a:lstStyle/>
        <a:p>
          <a:endParaRPr lang="en-US"/>
        </a:p>
      </dgm:t>
    </dgm:pt>
    <dgm:pt modelId="{26A764CA-14A9-4F93-A6AB-00ABD7CCFFF0}">
      <dgm:prSet/>
      <dgm:spPr/>
      <dgm:t>
        <a:bodyPr/>
        <a:lstStyle/>
        <a:p>
          <a:r>
            <a:rPr lang="es-ES" b="1"/>
            <a:t>Desigualdad tecnológica</a:t>
          </a:r>
          <a:r>
            <a:rPr lang="es-ES"/>
            <a:t>: Brecha entre países y sectores con acceso a IA.</a:t>
          </a:r>
          <a:endParaRPr lang="en-US"/>
        </a:p>
      </dgm:t>
    </dgm:pt>
    <dgm:pt modelId="{30BF237B-36E2-463C-AC2B-E023A60A63DF}" type="parTrans" cxnId="{D30FC023-0986-4BB7-933F-6458EECF82D6}">
      <dgm:prSet/>
      <dgm:spPr/>
      <dgm:t>
        <a:bodyPr/>
        <a:lstStyle/>
        <a:p>
          <a:endParaRPr lang="en-US"/>
        </a:p>
      </dgm:t>
    </dgm:pt>
    <dgm:pt modelId="{B66ABF4C-98CE-4641-A049-0B16D78823E1}" type="sibTrans" cxnId="{D30FC023-0986-4BB7-933F-6458EECF82D6}">
      <dgm:prSet/>
      <dgm:spPr/>
      <dgm:t>
        <a:bodyPr/>
        <a:lstStyle/>
        <a:p>
          <a:endParaRPr lang="en-US"/>
        </a:p>
      </dgm:t>
    </dgm:pt>
    <dgm:pt modelId="{0F7CDFEA-BF38-4E89-9B60-01AD89466E6C}">
      <dgm:prSet/>
      <dgm:spPr/>
      <dgm:t>
        <a:bodyPr/>
        <a:lstStyle/>
        <a:p>
          <a:r>
            <a:rPr lang="es-ES" b="1"/>
            <a:t>Regulaciones</a:t>
          </a:r>
          <a:r>
            <a:rPr lang="es-ES"/>
            <a:t>: Necesidad de marcos legales para un uso responsable.</a:t>
          </a:r>
          <a:endParaRPr lang="en-US"/>
        </a:p>
      </dgm:t>
    </dgm:pt>
    <dgm:pt modelId="{9559A9F4-CE9E-47A8-AC4F-C3A25C638426}" type="parTrans" cxnId="{CE2E06BA-656C-40E7-AC50-642C1F103F97}">
      <dgm:prSet/>
      <dgm:spPr/>
      <dgm:t>
        <a:bodyPr/>
        <a:lstStyle/>
        <a:p>
          <a:endParaRPr lang="en-US"/>
        </a:p>
      </dgm:t>
    </dgm:pt>
    <dgm:pt modelId="{D5BC2A76-7FF5-4435-B83A-9F2DABA6D243}" type="sibTrans" cxnId="{CE2E06BA-656C-40E7-AC50-642C1F103F97}">
      <dgm:prSet/>
      <dgm:spPr/>
      <dgm:t>
        <a:bodyPr/>
        <a:lstStyle/>
        <a:p>
          <a:endParaRPr lang="en-US"/>
        </a:p>
      </dgm:t>
    </dgm:pt>
    <dgm:pt modelId="{C4E7CB6B-999E-45F7-AAD2-48AF3B23F77E}" type="pres">
      <dgm:prSet presAssocID="{FAF0256B-1A56-4B1A-B603-77AF0724964A}" presName="linear" presStyleCnt="0">
        <dgm:presLayoutVars>
          <dgm:animLvl val="lvl"/>
          <dgm:resizeHandles val="exact"/>
        </dgm:presLayoutVars>
      </dgm:prSet>
      <dgm:spPr/>
    </dgm:pt>
    <dgm:pt modelId="{718B2068-2404-4C61-9707-41E8AA35A3FA}" type="pres">
      <dgm:prSet presAssocID="{B3A74390-AB96-43D2-B86D-27CF9B53D19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ADA48F3-C0CB-444B-92B2-C7C8AF4885CE}" type="pres">
      <dgm:prSet presAssocID="{BC35BF01-197A-4EE6-BE6C-4BA7FD97AF4C}" presName="spacer" presStyleCnt="0"/>
      <dgm:spPr/>
    </dgm:pt>
    <dgm:pt modelId="{2F90C03A-CA31-471B-8B65-71D8CAB757F5}" type="pres">
      <dgm:prSet presAssocID="{8ED73E02-1A35-44A0-A4B8-D034EE16322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24A75D5-C55F-4DC2-8822-5905B6851D98}" type="pres">
      <dgm:prSet presAssocID="{E8F44F17-4EDB-4057-A9AB-DD5864F78CFD}" presName="spacer" presStyleCnt="0"/>
      <dgm:spPr/>
    </dgm:pt>
    <dgm:pt modelId="{D4DB2BBB-9343-4874-B0D4-E92A5E49E31A}" type="pres">
      <dgm:prSet presAssocID="{BB1575F6-7128-4AF1-8918-C1E290987D9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703EA01-C35F-4227-B3C4-FB47767DFA2B}" type="pres">
      <dgm:prSet presAssocID="{832FFED3-E14C-4A31-8984-6E6A2FE647ED}" presName="spacer" presStyleCnt="0"/>
      <dgm:spPr/>
    </dgm:pt>
    <dgm:pt modelId="{0B340871-305B-4E42-BB9E-B985D68F25EA}" type="pres">
      <dgm:prSet presAssocID="{26A764CA-14A9-4F93-A6AB-00ABD7CCFFF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E53F751-9EAD-4E4C-B700-3D5070E06495}" type="pres">
      <dgm:prSet presAssocID="{B66ABF4C-98CE-4641-A049-0B16D78823E1}" presName="spacer" presStyleCnt="0"/>
      <dgm:spPr/>
    </dgm:pt>
    <dgm:pt modelId="{47FEFC4E-EE1A-402A-A229-C4DCCF92D758}" type="pres">
      <dgm:prSet presAssocID="{0F7CDFEA-BF38-4E89-9B60-01AD89466E6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6DB0117-BD7F-4179-8EA9-C89C88539C2F}" type="presOf" srcId="{BB1575F6-7128-4AF1-8918-C1E290987D9A}" destId="{D4DB2BBB-9343-4874-B0D4-E92A5E49E31A}" srcOrd="0" destOrd="0" presId="urn:microsoft.com/office/officeart/2005/8/layout/vList2"/>
    <dgm:cxn modelId="{D30FC023-0986-4BB7-933F-6458EECF82D6}" srcId="{FAF0256B-1A56-4B1A-B603-77AF0724964A}" destId="{26A764CA-14A9-4F93-A6AB-00ABD7CCFFF0}" srcOrd="3" destOrd="0" parTransId="{30BF237B-36E2-463C-AC2B-E023A60A63DF}" sibTransId="{B66ABF4C-98CE-4641-A049-0B16D78823E1}"/>
    <dgm:cxn modelId="{09B22825-ACB0-44CA-AD0C-082CE8D2A7B7}" srcId="{FAF0256B-1A56-4B1A-B603-77AF0724964A}" destId="{BB1575F6-7128-4AF1-8918-C1E290987D9A}" srcOrd="2" destOrd="0" parTransId="{94850EE4-1DAA-44DD-AADB-506BC950D13C}" sibTransId="{832FFED3-E14C-4A31-8984-6E6A2FE647ED}"/>
    <dgm:cxn modelId="{14F96625-FCA8-410B-9126-4F1AC0FF6945}" type="presOf" srcId="{FAF0256B-1A56-4B1A-B603-77AF0724964A}" destId="{C4E7CB6B-999E-45F7-AAD2-48AF3B23F77E}" srcOrd="0" destOrd="0" presId="urn:microsoft.com/office/officeart/2005/8/layout/vList2"/>
    <dgm:cxn modelId="{BA18694E-6CBE-4082-92CA-ACAEC1A91B59}" type="presOf" srcId="{26A764CA-14A9-4F93-A6AB-00ABD7CCFFF0}" destId="{0B340871-305B-4E42-BB9E-B985D68F25EA}" srcOrd="0" destOrd="0" presId="urn:microsoft.com/office/officeart/2005/8/layout/vList2"/>
    <dgm:cxn modelId="{8CB6557E-9878-4C18-A649-8F6FE171B90A}" type="presOf" srcId="{8ED73E02-1A35-44A0-A4B8-D034EE16322D}" destId="{2F90C03A-CA31-471B-8B65-71D8CAB757F5}" srcOrd="0" destOrd="0" presId="urn:microsoft.com/office/officeart/2005/8/layout/vList2"/>
    <dgm:cxn modelId="{1AF0C0AA-4988-4618-871E-EA07ECA8A202}" srcId="{FAF0256B-1A56-4B1A-B603-77AF0724964A}" destId="{8ED73E02-1A35-44A0-A4B8-D034EE16322D}" srcOrd="1" destOrd="0" parTransId="{7B7A8F59-49D9-4AE6-B642-564E8F1C322C}" sibTransId="{E8F44F17-4EDB-4057-A9AB-DD5864F78CFD}"/>
    <dgm:cxn modelId="{CE2E06BA-656C-40E7-AC50-642C1F103F97}" srcId="{FAF0256B-1A56-4B1A-B603-77AF0724964A}" destId="{0F7CDFEA-BF38-4E89-9B60-01AD89466E6C}" srcOrd="4" destOrd="0" parTransId="{9559A9F4-CE9E-47A8-AC4F-C3A25C638426}" sibTransId="{D5BC2A76-7FF5-4435-B83A-9F2DABA6D243}"/>
    <dgm:cxn modelId="{3624DBC3-2BED-4409-A610-AAE508073870}" type="presOf" srcId="{0F7CDFEA-BF38-4E89-9B60-01AD89466E6C}" destId="{47FEFC4E-EE1A-402A-A229-C4DCCF92D758}" srcOrd="0" destOrd="0" presId="urn:microsoft.com/office/officeart/2005/8/layout/vList2"/>
    <dgm:cxn modelId="{EDC704C6-5C79-49AD-8434-26ECD416D536}" srcId="{FAF0256B-1A56-4B1A-B603-77AF0724964A}" destId="{B3A74390-AB96-43D2-B86D-27CF9B53D197}" srcOrd="0" destOrd="0" parTransId="{715FEC60-6085-4DCA-93DD-2E69DCF72CC6}" sibTransId="{BC35BF01-197A-4EE6-BE6C-4BA7FD97AF4C}"/>
    <dgm:cxn modelId="{01128CCD-DF1B-47DD-996C-9F89FD120C19}" type="presOf" srcId="{B3A74390-AB96-43D2-B86D-27CF9B53D197}" destId="{718B2068-2404-4C61-9707-41E8AA35A3FA}" srcOrd="0" destOrd="0" presId="urn:microsoft.com/office/officeart/2005/8/layout/vList2"/>
    <dgm:cxn modelId="{89B937AA-1B32-4026-B0AE-988B0A8180AA}" type="presParOf" srcId="{C4E7CB6B-999E-45F7-AAD2-48AF3B23F77E}" destId="{718B2068-2404-4C61-9707-41E8AA35A3FA}" srcOrd="0" destOrd="0" presId="urn:microsoft.com/office/officeart/2005/8/layout/vList2"/>
    <dgm:cxn modelId="{93C9E500-1AE8-43D3-888F-82C9524A4DDF}" type="presParOf" srcId="{C4E7CB6B-999E-45F7-AAD2-48AF3B23F77E}" destId="{AADA48F3-C0CB-444B-92B2-C7C8AF4885CE}" srcOrd="1" destOrd="0" presId="urn:microsoft.com/office/officeart/2005/8/layout/vList2"/>
    <dgm:cxn modelId="{914598FB-2233-49E7-9F84-B1DA651C3002}" type="presParOf" srcId="{C4E7CB6B-999E-45F7-AAD2-48AF3B23F77E}" destId="{2F90C03A-CA31-471B-8B65-71D8CAB757F5}" srcOrd="2" destOrd="0" presId="urn:microsoft.com/office/officeart/2005/8/layout/vList2"/>
    <dgm:cxn modelId="{4A861265-5B02-41F6-BCA6-028CC08EAE43}" type="presParOf" srcId="{C4E7CB6B-999E-45F7-AAD2-48AF3B23F77E}" destId="{424A75D5-C55F-4DC2-8822-5905B6851D98}" srcOrd="3" destOrd="0" presId="urn:microsoft.com/office/officeart/2005/8/layout/vList2"/>
    <dgm:cxn modelId="{1FBCE23D-E45A-4045-B855-CFD3F524F753}" type="presParOf" srcId="{C4E7CB6B-999E-45F7-AAD2-48AF3B23F77E}" destId="{D4DB2BBB-9343-4874-B0D4-E92A5E49E31A}" srcOrd="4" destOrd="0" presId="urn:microsoft.com/office/officeart/2005/8/layout/vList2"/>
    <dgm:cxn modelId="{15173AD3-B78F-4AB6-A1CF-ECEC341F209B}" type="presParOf" srcId="{C4E7CB6B-999E-45F7-AAD2-48AF3B23F77E}" destId="{0703EA01-C35F-4227-B3C4-FB47767DFA2B}" srcOrd="5" destOrd="0" presId="urn:microsoft.com/office/officeart/2005/8/layout/vList2"/>
    <dgm:cxn modelId="{151524C3-8485-4C2C-875F-4B5D973B13CE}" type="presParOf" srcId="{C4E7CB6B-999E-45F7-AAD2-48AF3B23F77E}" destId="{0B340871-305B-4E42-BB9E-B985D68F25EA}" srcOrd="6" destOrd="0" presId="urn:microsoft.com/office/officeart/2005/8/layout/vList2"/>
    <dgm:cxn modelId="{802054BD-5AA4-464B-A30C-B2C50789F0C3}" type="presParOf" srcId="{C4E7CB6B-999E-45F7-AAD2-48AF3B23F77E}" destId="{9E53F751-9EAD-4E4C-B700-3D5070E06495}" srcOrd="7" destOrd="0" presId="urn:microsoft.com/office/officeart/2005/8/layout/vList2"/>
    <dgm:cxn modelId="{B6A258A5-35DF-432E-A3F9-DEB97AE90457}" type="presParOf" srcId="{C4E7CB6B-999E-45F7-AAD2-48AF3B23F77E}" destId="{47FEFC4E-EE1A-402A-A229-C4DCCF92D75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717B7-5D09-4FF3-B00E-474305F25192}">
      <dsp:nvSpPr>
        <dsp:cNvPr id="0" name=""/>
        <dsp:cNvSpPr/>
      </dsp:nvSpPr>
      <dsp:spPr>
        <a:xfrm>
          <a:off x="947201" y="607539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DA17F-F5F1-43B7-880C-8CA6E7226204}">
      <dsp:nvSpPr>
        <dsp:cNvPr id="0" name=""/>
        <dsp:cNvSpPr/>
      </dsp:nvSpPr>
      <dsp:spPr>
        <a:xfrm>
          <a:off x="59990" y="2506012"/>
          <a:ext cx="3226223" cy="1079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just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 dirty="0"/>
            <a:t>La Inteligencia Artificial (IA) </a:t>
          </a:r>
          <a:r>
            <a:rPr lang="es-ES" sz="1100" kern="1200" dirty="0"/>
            <a:t>es una rama de la informática que desarrolla sistemas capaces de realizar tareas que requieren inteligencia humana, como el aprendizaje, el razonamiento, la resolución de problemas, el reconocimiento de patrones y la toma de decisiones.</a:t>
          </a:r>
          <a:endParaRPr lang="en-US" sz="1100" kern="1200" dirty="0"/>
        </a:p>
      </dsp:txBody>
      <dsp:txXfrm>
        <a:off x="59990" y="2506012"/>
        <a:ext cx="3226223" cy="1079252"/>
      </dsp:txXfrm>
    </dsp:sp>
    <dsp:sp modelId="{258C4A73-6A06-49D2-8B01-370AD59A063C}">
      <dsp:nvSpPr>
        <dsp:cNvPr id="0" name=""/>
        <dsp:cNvSpPr/>
      </dsp:nvSpPr>
      <dsp:spPr>
        <a:xfrm>
          <a:off x="4738014" y="607539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B6CE9-32B1-4FD9-A1A2-EA138B93CBE8}">
      <dsp:nvSpPr>
        <dsp:cNvPr id="0" name=""/>
        <dsp:cNvSpPr/>
      </dsp:nvSpPr>
      <dsp:spPr>
        <a:xfrm>
          <a:off x="3850802" y="2506012"/>
          <a:ext cx="3226223" cy="1079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 dirty="0"/>
            <a:t>Importancia en la actualidad:</a:t>
          </a:r>
          <a:br>
            <a:rPr lang="es-ES" sz="1100" kern="1200" dirty="0"/>
          </a:br>
          <a:r>
            <a:rPr lang="es-ES" sz="1100" kern="1200" dirty="0"/>
            <a:t>La IA es crucial en la actualidad debido a su impacto en una variedad de sectores, como la medicina, la educación, el transporte y la industria, facilitando la automatización, mejorando la eficiencia y abriendo nuevas oportunidades de innovación</a:t>
          </a:r>
          <a:endParaRPr lang="en-US" sz="1100" kern="1200" dirty="0"/>
        </a:p>
      </dsp:txBody>
      <dsp:txXfrm>
        <a:off x="3850802" y="2506012"/>
        <a:ext cx="3226223" cy="1079252"/>
      </dsp:txXfrm>
    </dsp:sp>
    <dsp:sp modelId="{88286AAA-FABC-4999-A734-85ED2202F7AF}">
      <dsp:nvSpPr>
        <dsp:cNvPr id="0" name=""/>
        <dsp:cNvSpPr/>
      </dsp:nvSpPr>
      <dsp:spPr>
        <a:xfrm>
          <a:off x="8528826" y="607539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F2299-B3AD-4A5F-B81A-B87B84A6DE33}">
      <dsp:nvSpPr>
        <dsp:cNvPr id="0" name=""/>
        <dsp:cNvSpPr/>
      </dsp:nvSpPr>
      <dsp:spPr>
        <a:xfrm>
          <a:off x="7641615" y="2506012"/>
          <a:ext cx="3226223" cy="1079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 dirty="0"/>
            <a:t>Objetivo del documento:</a:t>
          </a:r>
          <a:br>
            <a:rPr lang="es-ES" sz="1100" kern="1200" dirty="0"/>
          </a:br>
          <a:r>
            <a:rPr lang="es-ES" sz="1100" kern="1200" dirty="0"/>
            <a:t>El objetivo de este documento es proporcionar una comprensión básica de la Inteligencia Artificial, explorar su relevancia en el contexto actual y destacar sus aplicaciones más significativas, además de reflexionar sobre sus posibles implicaciones futuras.</a:t>
          </a:r>
          <a:endParaRPr lang="en-US" sz="1100" kern="1200" dirty="0"/>
        </a:p>
      </dsp:txBody>
      <dsp:txXfrm>
        <a:off x="7641615" y="2506012"/>
        <a:ext cx="3226223" cy="1079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504AA7-C396-4484-967A-388BDF44CE78}">
      <dsp:nvSpPr>
        <dsp:cNvPr id="0" name=""/>
        <dsp:cNvSpPr/>
      </dsp:nvSpPr>
      <dsp:spPr>
        <a:xfrm>
          <a:off x="718664" y="42015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5BBB7-3DE0-41CA-9C78-B7D991003012}">
      <dsp:nvSpPr>
        <dsp:cNvPr id="0" name=""/>
        <dsp:cNvSpPr/>
      </dsp:nvSpPr>
      <dsp:spPr>
        <a:xfrm>
          <a:off x="1135476" y="83696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27A5D-B42C-4C7D-8EC8-6D6101E2D29B}">
      <dsp:nvSpPr>
        <dsp:cNvPr id="0" name=""/>
        <dsp:cNvSpPr/>
      </dsp:nvSpPr>
      <dsp:spPr>
        <a:xfrm>
          <a:off x="93445" y="2985152"/>
          <a:ext cx="32062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100" b="1" i="0" kern="1200" baseline="0"/>
            <a:t>Sistemas de Tutoría Inteligentes:</a:t>
          </a:r>
          <a:br>
            <a:rPr lang="es-ES" sz="1100" b="0" i="0" kern="1200" baseline="0"/>
          </a:br>
          <a:r>
            <a:rPr lang="es-ES" sz="1100" b="0" i="0" kern="1200" baseline="0"/>
            <a:t>Plataformas personalizadas que adaptan el contenido y el ritmo de aprendizaje según las necesidades del estudiante (Ej. Khan Academy, Duolingo).</a:t>
          </a:r>
          <a:endParaRPr lang="en-US" sz="1100" kern="1200"/>
        </a:p>
      </dsp:txBody>
      <dsp:txXfrm>
        <a:off x="93445" y="2985152"/>
        <a:ext cx="3206250" cy="787500"/>
      </dsp:txXfrm>
    </dsp:sp>
    <dsp:sp modelId="{D1109357-5053-41AB-A05A-1C74C354889D}">
      <dsp:nvSpPr>
        <dsp:cNvPr id="0" name=""/>
        <dsp:cNvSpPr/>
      </dsp:nvSpPr>
      <dsp:spPr>
        <a:xfrm>
          <a:off x="4486008" y="42015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5F9300-F2D4-4ACC-9981-B49C29BE50A5}">
      <dsp:nvSpPr>
        <dsp:cNvPr id="0" name=""/>
        <dsp:cNvSpPr/>
      </dsp:nvSpPr>
      <dsp:spPr>
        <a:xfrm>
          <a:off x="4902820" y="83696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56A3A-FDFD-4A5D-80AE-92410B00A8CB}">
      <dsp:nvSpPr>
        <dsp:cNvPr id="0" name=""/>
        <dsp:cNvSpPr/>
      </dsp:nvSpPr>
      <dsp:spPr>
        <a:xfrm>
          <a:off x="3860789" y="2985152"/>
          <a:ext cx="32062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100" b="1" i="0" kern="1200" baseline="0"/>
            <a:t>Asistentes Virtuales de Aprendizaje:</a:t>
          </a:r>
          <a:br>
            <a:rPr lang="es-ES" sz="1100" b="0" i="0" kern="1200" baseline="0"/>
          </a:br>
          <a:r>
            <a:rPr lang="es-ES" sz="1100" b="0" i="0" kern="1200" baseline="0"/>
            <a:t>Chatbots y asistentes que brindan apoyo instantáneo y guían a los estudiantes en su estudio.</a:t>
          </a:r>
          <a:endParaRPr lang="en-US" sz="1100" kern="1200"/>
        </a:p>
      </dsp:txBody>
      <dsp:txXfrm>
        <a:off x="3860789" y="2985152"/>
        <a:ext cx="3206250" cy="787500"/>
      </dsp:txXfrm>
    </dsp:sp>
    <dsp:sp modelId="{AB86997D-692C-46C4-83B7-A3FAABC09F15}">
      <dsp:nvSpPr>
        <dsp:cNvPr id="0" name=""/>
        <dsp:cNvSpPr/>
      </dsp:nvSpPr>
      <dsp:spPr>
        <a:xfrm>
          <a:off x="8253352" y="42015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7F2A80-2AD6-41F0-B48D-90193BA15FE9}">
      <dsp:nvSpPr>
        <dsp:cNvPr id="0" name=""/>
        <dsp:cNvSpPr/>
      </dsp:nvSpPr>
      <dsp:spPr>
        <a:xfrm>
          <a:off x="8670164" y="83696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64110-C5C9-4022-A2FB-5704FE334DAD}">
      <dsp:nvSpPr>
        <dsp:cNvPr id="0" name=""/>
        <dsp:cNvSpPr/>
      </dsp:nvSpPr>
      <dsp:spPr>
        <a:xfrm>
          <a:off x="7628133" y="2985152"/>
          <a:ext cx="320625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100" b="1" i="0" kern="1200" baseline="0"/>
            <a:t>Plataformas de Evaluación Adaptativa:</a:t>
          </a:r>
          <a:br>
            <a:rPr lang="es-ES" sz="1100" b="0" i="0" kern="1200" baseline="0"/>
          </a:br>
          <a:r>
            <a:rPr lang="es-ES" sz="1100" b="0" i="0" kern="1200" baseline="0"/>
            <a:t>Exámenes y pruebas que ajustan su dificultad según el rendimiento del estudiante.</a:t>
          </a:r>
          <a:endParaRPr lang="en-US" sz="1100" kern="1200"/>
        </a:p>
      </dsp:txBody>
      <dsp:txXfrm>
        <a:off x="7628133" y="2985152"/>
        <a:ext cx="3206250" cy="78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26AC60-898D-494C-982D-F849CB7F89F8}">
      <dsp:nvSpPr>
        <dsp:cNvPr id="0" name=""/>
        <dsp:cNvSpPr/>
      </dsp:nvSpPr>
      <dsp:spPr>
        <a:xfrm>
          <a:off x="752566" y="1005598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80BF8-DE2C-4797-BE4A-87454A92CBB6}">
      <dsp:nvSpPr>
        <dsp:cNvPr id="0" name=""/>
        <dsp:cNvSpPr/>
      </dsp:nvSpPr>
      <dsp:spPr>
        <a:xfrm>
          <a:off x="100682" y="2399706"/>
          <a:ext cx="237048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i="0" kern="1200" baseline="0"/>
            <a:t>Automatización de Procesos:</a:t>
          </a:r>
          <a:br>
            <a:rPr lang="es-ES" sz="1100" b="0" i="0" kern="1200" baseline="0"/>
          </a:br>
          <a:r>
            <a:rPr lang="es-ES" sz="1100" b="0" i="0" kern="1200" baseline="0"/>
            <a:t>Uso de robots y sistemas inteligentes para optimizar tareas repetitivas y mejorar la eficiencia en la producción.</a:t>
          </a:r>
          <a:endParaRPr lang="en-US" sz="1100" kern="1200"/>
        </a:p>
      </dsp:txBody>
      <dsp:txXfrm>
        <a:off x="100682" y="2399706"/>
        <a:ext cx="2370489" cy="787500"/>
      </dsp:txXfrm>
    </dsp:sp>
    <dsp:sp modelId="{7B25B758-C36D-4DF0-A1D7-0ED11B2B4CDE}">
      <dsp:nvSpPr>
        <dsp:cNvPr id="0" name=""/>
        <dsp:cNvSpPr/>
      </dsp:nvSpPr>
      <dsp:spPr>
        <a:xfrm>
          <a:off x="3537891" y="1005598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E5E294-4032-406C-9557-6F3D7F74EEEF}">
      <dsp:nvSpPr>
        <dsp:cNvPr id="0" name=""/>
        <dsp:cNvSpPr/>
      </dsp:nvSpPr>
      <dsp:spPr>
        <a:xfrm>
          <a:off x="2886007" y="2399706"/>
          <a:ext cx="237048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i="0" kern="1200" baseline="0"/>
            <a:t>Mantenimiento Predictivo:</a:t>
          </a:r>
          <a:br>
            <a:rPr lang="es-ES" sz="1100" b="0" i="0" kern="1200" baseline="0"/>
          </a:br>
          <a:r>
            <a:rPr lang="es-ES" sz="1100" b="0" i="0" kern="1200" baseline="0"/>
            <a:t>Algoritmos que predicen fallas en equipos y maquinaria, reduciendo tiempos de inactividad y costos de mantenimiento.</a:t>
          </a:r>
          <a:endParaRPr lang="en-US" sz="1100" kern="1200"/>
        </a:p>
      </dsp:txBody>
      <dsp:txXfrm>
        <a:off x="2886007" y="2399706"/>
        <a:ext cx="2370489" cy="787500"/>
      </dsp:txXfrm>
    </dsp:sp>
    <dsp:sp modelId="{A34B3486-71E1-4333-9B01-1240455C7FD8}">
      <dsp:nvSpPr>
        <dsp:cNvPr id="0" name=""/>
        <dsp:cNvSpPr/>
      </dsp:nvSpPr>
      <dsp:spPr>
        <a:xfrm>
          <a:off x="6323216" y="1005598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A60A0-A6D1-464C-B8C5-481FB588AA80}">
      <dsp:nvSpPr>
        <dsp:cNvPr id="0" name=""/>
        <dsp:cNvSpPr/>
      </dsp:nvSpPr>
      <dsp:spPr>
        <a:xfrm>
          <a:off x="5671332" y="2399706"/>
          <a:ext cx="237048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i="0" kern="1200" baseline="0"/>
            <a:t>Optimización de la Cadena de Suministro:</a:t>
          </a:r>
          <a:br>
            <a:rPr lang="es-ES" sz="1100" b="0" i="0" kern="1200" baseline="0"/>
          </a:br>
          <a:r>
            <a:rPr lang="es-ES" sz="1100" b="0" i="0" kern="1200" baseline="0"/>
            <a:t>IA para gestionar inventarios, predecir demanda y mejorar la logística de distribución.</a:t>
          </a:r>
          <a:endParaRPr lang="en-US" sz="1100" kern="1200"/>
        </a:p>
      </dsp:txBody>
      <dsp:txXfrm>
        <a:off x="5671332" y="2399706"/>
        <a:ext cx="2370489" cy="787500"/>
      </dsp:txXfrm>
    </dsp:sp>
    <dsp:sp modelId="{EFE2F460-35C8-422C-90E1-1904084F6E33}">
      <dsp:nvSpPr>
        <dsp:cNvPr id="0" name=""/>
        <dsp:cNvSpPr/>
      </dsp:nvSpPr>
      <dsp:spPr>
        <a:xfrm>
          <a:off x="9108541" y="1005598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C0DA-56A8-4145-B1CA-2117B2E922C1}">
      <dsp:nvSpPr>
        <dsp:cNvPr id="0" name=""/>
        <dsp:cNvSpPr/>
      </dsp:nvSpPr>
      <dsp:spPr>
        <a:xfrm>
          <a:off x="8456657" y="2399706"/>
          <a:ext cx="237048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i="0" kern="1200" baseline="0"/>
            <a:t>Control de Calidad:</a:t>
          </a:r>
          <a:br>
            <a:rPr lang="es-ES" sz="1100" b="0" i="0" kern="1200" baseline="0"/>
          </a:br>
          <a:r>
            <a:rPr lang="es-ES" sz="1100" b="0" i="0" kern="1200" baseline="0"/>
            <a:t>Sistemas de visión por computadora que inspeccionan productos y detectan defectos en tiempo real, mejorando la calidad.</a:t>
          </a:r>
          <a:endParaRPr lang="en-US" sz="1100" kern="1200"/>
        </a:p>
      </dsp:txBody>
      <dsp:txXfrm>
        <a:off x="8456657" y="2399706"/>
        <a:ext cx="2370489" cy="787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1949EA-FB8E-4870-983C-33584F5A4F19}">
      <dsp:nvSpPr>
        <dsp:cNvPr id="0" name=""/>
        <dsp:cNvSpPr/>
      </dsp:nvSpPr>
      <dsp:spPr>
        <a:xfrm>
          <a:off x="3367512" y="0"/>
          <a:ext cx="4192805" cy="4192805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061553-5189-4529-891F-AB26A4F830E5}">
      <dsp:nvSpPr>
        <dsp:cNvPr id="0" name=""/>
        <dsp:cNvSpPr/>
      </dsp:nvSpPr>
      <dsp:spPr>
        <a:xfrm>
          <a:off x="3640044" y="272532"/>
          <a:ext cx="1677122" cy="167712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/>
            <a:t>Futuro de la Inteligencia Artificial</a:t>
          </a:r>
          <a:endParaRPr lang="en-US" sz="1200" kern="1200"/>
        </a:p>
      </dsp:txBody>
      <dsp:txXfrm>
        <a:off x="3721914" y="354402"/>
        <a:ext cx="1513382" cy="1513382"/>
      </dsp:txXfrm>
    </dsp:sp>
    <dsp:sp modelId="{3DAE1E67-6788-46D6-AA6E-6919B8A26C5D}">
      <dsp:nvSpPr>
        <dsp:cNvPr id="0" name=""/>
        <dsp:cNvSpPr/>
      </dsp:nvSpPr>
      <dsp:spPr>
        <a:xfrm>
          <a:off x="5610662" y="272532"/>
          <a:ext cx="1677122" cy="167712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/>
            <a:t>Medicina personalizada</a:t>
          </a:r>
          <a:r>
            <a:rPr lang="es-ES" sz="1200" kern="1200"/>
            <a:t>: Diagnósticos más precisos y tratamientos adaptados a cada paciente gracias a la IA.</a:t>
          </a:r>
          <a:endParaRPr lang="en-US" sz="1200" kern="1200"/>
        </a:p>
      </dsp:txBody>
      <dsp:txXfrm>
        <a:off x="5692532" y="354402"/>
        <a:ext cx="1513382" cy="1513382"/>
      </dsp:txXfrm>
    </dsp:sp>
    <dsp:sp modelId="{677C1881-5F64-45C2-BEFA-B598603D5D1D}">
      <dsp:nvSpPr>
        <dsp:cNvPr id="0" name=""/>
        <dsp:cNvSpPr/>
      </dsp:nvSpPr>
      <dsp:spPr>
        <a:xfrm>
          <a:off x="3640044" y="2243150"/>
          <a:ext cx="1677122" cy="167712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/>
            <a:t>Automatización y empleo</a:t>
          </a:r>
          <a:r>
            <a:rPr lang="es-ES" sz="1200" kern="1200"/>
            <a:t>: Mayor automatización de trabajos repetitivos, pero con la creación de nuevas oportunidades tecnológicas.</a:t>
          </a:r>
          <a:endParaRPr lang="en-US" sz="1200" kern="1200"/>
        </a:p>
      </dsp:txBody>
      <dsp:txXfrm>
        <a:off x="3721914" y="2325020"/>
        <a:ext cx="1513382" cy="1513382"/>
      </dsp:txXfrm>
    </dsp:sp>
    <dsp:sp modelId="{C63F725F-439D-44EC-BC0B-5080D2D2DE5B}">
      <dsp:nvSpPr>
        <dsp:cNvPr id="0" name=""/>
        <dsp:cNvSpPr/>
      </dsp:nvSpPr>
      <dsp:spPr>
        <a:xfrm>
          <a:off x="5610662" y="2243150"/>
          <a:ext cx="1677122" cy="167712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/>
            <a:t>IA en la sostenibilidad</a:t>
          </a:r>
          <a:r>
            <a:rPr lang="es-ES" sz="1200" kern="1200"/>
            <a:t>: Optimización de recursos naturales y predicción del cambio climático para mitigar sus efectos.</a:t>
          </a:r>
          <a:endParaRPr lang="en-US" sz="1200" kern="1200"/>
        </a:p>
      </dsp:txBody>
      <dsp:txXfrm>
        <a:off x="5692532" y="2325020"/>
        <a:ext cx="1513382" cy="15133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B2068-2404-4C61-9707-41E8AA35A3FA}">
      <dsp:nvSpPr>
        <dsp:cNvPr id="0" name=""/>
        <dsp:cNvSpPr/>
      </dsp:nvSpPr>
      <dsp:spPr>
        <a:xfrm>
          <a:off x="0" y="96709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kern="1200"/>
            <a:t>Ética y Privacidad</a:t>
          </a:r>
          <a:r>
            <a:rPr lang="es-ES" sz="2500" kern="1200"/>
            <a:t>: Protección de datos y toma de decisiones sin sesgos.</a:t>
          </a:r>
          <a:endParaRPr lang="en-US" sz="2500" kern="1200"/>
        </a:p>
      </dsp:txBody>
      <dsp:txXfrm>
        <a:off x="48547" y="145256"/>
        <a:ext cx="6569739" cy="897406"/>
      </dsp:txXfrm>
    </dsp:sp>
    <dsp:sp modelId="{2F90C03A-CA31-471B-8B65-71D8CAB757F5}">
      <dsp:nvSpPr>
        <dsp:cNvPr id="0" name=""/>
        <dsp:cNvSpPr/>
      </dsp:nvSpPr>
      <dsp:spPr>
        <a:xfrm>
          <a:off x="0" y="1163209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kern="1200"/>
            <a:t>Impacto en el empleo</a:t>
          </a:r>
          <a:r>
            <a:rPr lang="es-ES" sz="2500" kern="1200"/>
            <a:t>: Desplazamiento de trabajos y reentrenamiento laboral.</a:t>
          </a:r>
          <a:endParaRPr lang="en-US" sz="2500" kern="1200"/>
        </a:p>
      </dsp:txBody>
      <dsp:txXfrm>
        <a:off x="48547" y="1211756"/>
        <a:ext cx="6569739" cy="897406"/>
      </dsp:txXfrm>
    </dsp:sp>
    <dsp:sp modelId="{D4DB2BBB-9343-4874-B0D4-E92A5E49E31A}">
      <dsp:nvSpPr>
        <dsp:cNvPr id="0" name=""/>
        <dsp:cNvSpPr/>
      </dsp:nvSpPr>
      <dsp:spPr>
        <a:xfrm>
          <a:off x="0" y="22297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kern="1200"/>
            <a:t>Seguridad</a:t>
          </a:r>
          <a:r>
            <a:rPr lang="es-ES" sz="2500" kern="1200"/>
            <a:t>: Protección contra el uso malintencionado (ciberataques).</a:t>
          </a:r>
          <a:endParaRPr lang="en-US" sz="2500" kern="1200"/>
        </a:p>
      </dsp:txBody>
      <dsp:txXfrm>
        <a:off x="48547" y="2278257"/>
        <a:ext cx="6569739" cy="897406"/>
      </dsp:txXfrm>
    </dsp:sp>
    <dsp:sp modelId="{0B340871-305B-4E42-BB9E-B985D68F25EA}">
      <dsp:nvSpPr>
        <dsp:cNvPr id="0" name=""/>
        <dsp:cNvSpPr/>
      </dsp:nvSpPr>
      <dsp:spPr>
        <a:xfrm>
          <a:off x="0" y="32962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kern="1200"/>
            <a:t>Desigualdad tecnológica</a:t>
          </a:r>
          <a:r>
            <a:rPr lang="es-ES" sz="2500" kern="1200"/>
            <a:t>: Brecha entre países y sectores con acceso a IA.</a:t>
          </a:r>
          <a:endParaRPr lang="en-US" sz="2500" kern="1200"/>
        </a:p>
      </dsp:txBody>
      <dsp:txXfrm>
        <a:off x="48547" y="3344757"/>
        <a:ext cx="6569739" cy="897406"/>
      </dsp:txXfrm>
    </dsp:sp>
    <dsp:sp modelId="{47FEFC4E-EE1A-402A-A229-C4DCCF92D758}">
      <dsp:nvSpPr>
        <dsp:cNvPr id="0" name=""/>
        <dsp:cNvSpPr/>
      </dsp:nvSpPr>
      <dsp:spPr>
        <a:xfrm>
          <a:off x="0" y="43627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kern="1200"/>
            <a:t>Regulaciones</a:t>
          </a:r>
          <a:r>
            <a:rPr lang="es-ES" sz="2500" kern="1200"/>
            <a:t>: Necesidad de marcos legales para un uso responsable.</a:t>
          </a:r>
          <a:endParaRPr lang="en-US" sz="2500" kern="1200"/>
        </a:p>
      </dsp:txBody>
      <dsp:txXfrm>
        <a:off x="48547" y="4411257"/>
        <a:ext cx="6569739" cy="897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DD7E8-0146-3C49-2F83-F3B652B1F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C9A404-1071-1245-0192-8368E7E43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E63650-B485-852E-DE1C-443D0770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F956-2547-401E-B946-513FA51A5894}" type="datetimeFigureOut">
              <a:rPr lang="es-ES" smtClean="0"/>
              <a:t>05/02/2025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333FF6-6A1D-FE14-2B83-25660152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A81377-CB2C-FB9D-76EF-80E530346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FE2F-6677-467A-B3FC-85BAE0F501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92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7D4EC-4A87-0FBB-2289-639F9941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9A9F6B-2CB7-EA96-29F9-28CB35B7D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950B03-DBAD-A590-E81A-3040B0BE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F956-2547-401E-B946-513FA51A5894}" type="datetimeFigureOut">
              <a:rPr lang="es-ES" smtClean="0"/>
              <a:t>05/02/2025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5DB722-47B5-203A-8B8F-38714768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D0CBCA-EBC1-C4B6-AE7F-6DD79802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FE2F-6677-467A-B3FC-85BAE0F501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381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E9C66D-D353-DB4C-76C3-55DBB197A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53A9890-5B2C-FA62-D75F-86A14E8CD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E00184-7DEC-6833-B77C-7F4273217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F956-2547-401E-B946-513FA51A5894}" type="datetimeFigureOut">
              <a:rPr lang="es-ES" smtClean="0"/>
              <a:t>05/02/2025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A8F131-F4DB-95E3-5884-F3E63D91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151A92-E7DE-5328-7C7C-94147E9E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FE2F-6677-467A-B3FC-85BAE0F501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278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D6AF8-D63D-BC5C-80EA-4462FFE3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E89F73-E01B-921B-C460-A73F737B3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E20F23-6C10-0AFA-CCD2-1002E043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F956-2547-401E-B946-513FA51A5894}" type="datetimeFigureOut">
              <a:rPr lang="es-ES" smtClean="0"/>
              <a:t>05/02/2025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EFEDB7-CB01-492B-C6A2-81958164D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098E70-27C5-5503-C652-A34603C9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FE2F-6677-467A-B3FC-85BAE0F501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59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CBAFC-C16E-6F32-2E97-719436111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F4BF9A-D8F7-1BDE-C0DE-A790E0AD6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1ACB6B-0875-56B7-5D9D-9B7FC9336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F956-2547-401E-B946-513FA51A5894}" type="datetimeFigureOut">
              <a:rPr lang="es-ES" smtClean="0"/>
              <a:t>05/02/2025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896A57-E18C-1CA1-7194-9DF3780C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01643-5420-485C-5BDF-0F7EBF53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FE2F-6677-467A-B3FC-85BAE0F501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383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65DD2-467B-015A-E15F-A7B3A211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C79170-2D25-F2B3-84EF-254A1E66B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5E5230-B358-19EC-5659-6C04BF2E6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890EEF-3006-51CD-1EED-BEC2546F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F956-2547-401E-B946-513FA51A5894}" type="datetimeFigureOut">
              <a:rPr lang="es-ES" smtClean="0"/>
              <a:t>05/02/2025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11E71F-208F-AD0A-464D-79C6F078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EC2E24-FA2F-2957-F2C6-DF9657E9D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FE2F-6677-467A-B3FC-85BAE0F501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695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AFE70-2ED2-52BD-4EE8-0990B0363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97529E-C128-7353-C90B-289C8C67A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7EAD75-ED24-C39F-18AD-97EEFC804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F0BAFF1-9AF9-D333-5635-CE3A75EAD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342E80-8F66-69FF-8D91-6C57F237E5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C13A8B4-81AA-8627-477A-182F5DC0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F956-2547-401E-B946-513FA51A5894}" type="datetimeFigureOut">
              <a:rPr lang="es-ES" smtClean="0"/>
              <a:t>05/02/2025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6099114-9F48-2575-A97C-586AD385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0E7FB9B-0EFF-B544-420A-680CF92A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FE2F-6677-467A-B3FC-85BAE0F501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666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AE701-B980-FCBC-E321-E1D816DF6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9136F3-3BFE-B2BA-20BC-3EE79021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F956-2547-401E-B946-513FA51A5894}" type="datetimeFigureOut">
              <a:rPr lang="es-ES" smtClean="0"/>
              <a:t>05/02/2025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1BAAB5-CA94-E8A7-EB0F-E0B7E12B1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E094D4-A407-159C-8687-A5D2CCE0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FE2F-6677-467A-B3FC-85BAE0F501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3679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87DBBB-42F8-2BFF-79D5-191526A28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F956-2547-401E-B946-513FA51A5894}" type="datetimeFigureOut">
              <a:rPr lang="es-ES" smtClean="0"/>
              <a:t>05/02/2025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35FFB8-DAD7-A31E-5C90-E01ECEC3F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F43C2D-6203-7C70-E8F3-08B227EF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FE2F-6677-467A-B3FC-85BAE0F501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77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D6A75-EC4F-4B75-5D15-925089377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AD820E-B2E1-921A-71B2-4DE15233B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983F74-5ADB-BAB0-A8C7-C89FCC08B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86E115-86B4-7925-785B-81FFAA2A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F956-2547-401E-B946-513FA51A5894}" type="datetimeFigureOut">
              <a:rPr lang="es-ES" smtClean="0"/>
              <a:t>05/02/2025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D3E741-EB7A-4E28-9ED8-B087FD4A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0CE57A-FB43-2AA0-CF34-0A930977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FE2F-6677-467A-B3FC-85BAE0F501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12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BD50D-F771-D505-9C49-74DD7C39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B571296-9C34-6CEF-8C00-BE7865963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8492D7-D07E-27CE-3487-775EFD2B3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0FE9AB-4666-DB70-3919-04F90594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F956-2547-401E-B946-513FA51A5894}" type="datetimeFigureOut">
              <a:rPr lang="es-ES" smtClean="0"/>
              <a:t>05/02/2025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8559B2-A66D-14CC-0C53-2053CE77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C632A1-9EBF-DF9D-D1DD-016DE6C8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5FE2F-6677-467A-B3FC-85BAE0F501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187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3729B82-67F1-399F-DA93-94590AC89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258197-1794-385F-D473-E00AD6AE2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EB6398-9986-201A-0714-7CBECE505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93F956-2547-401E-B946-513FA51A5894}" type="datetimeFigureOut">
              <a:rPr lang="es-ES" smtClean="0"/>
              <a:t>05/02/2025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9204D6-612A-AF1F-E88B-93063A7E7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3A7A98-9EC4-2D8A-7088-6B5567516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55FE2F-6677-467A-B3FC-85BAE0F501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29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3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Rectangle 103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Rectangle 103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Rectangle 10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2C3440-6688-B06B-615F-EA49652DB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s-ES" sz="4800">
                <a:solidFill>
                  <a:srgbClr val="FFFFFF"/>
                </a:solidFill>
              </a:rPr>
              <a:t>Area y aplicaciones de la IA</a:t>
            </a:r>
          </a:p>
        </p:txBody>
      </p:sp>
      <p:sp>
        <p:nvSpPr>
          <p:cNvPr id="1052" name="Rectangle 10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2EA0F1-743C-F9B7-ADD3-153116545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 lnSpcReduction="10000"/>
          </a:bodyPr>
          <a:lstStyle/>
          <a:p>
            <a:pPr algn="l"/>
            <a:r>
              <a:rPr lang="es-ES" dirty="0">
                <a:solidFill>
                  <a:srgbClr val="00B050"/>
                </a:solidFill>
              </a:rPr>
              <a:t>Nombre: </a:t>
            </a:r>
            <a:r>
              <a:rPr lang="es-ES" dirty="0">
                <a:solidFill>
                  <a:srgbClr val="FFFFFF"/>
                </a:solidFill>
              </a:rPr>
              <a:t>Sebastián </a:t>
            </a:r>
            <a:r>
              <a:rPr lang="es-ES" dirty="0" err="1">
                <a:solidFill>
                  <a:srgbClr val="FFFFFF"/>
                </a:solidFill>
              </a:rPr>
              <a:t>Garcia</a:t>
            </a:r>
            <a:r>
              <a:rPr lang="es-ES" dirty="0">
                <a:solidFill>
                  <a:srgbClr val="FFFFFF"/>
                </a:solidFill>
              </a:rPr>
              <a:t> </a:t>
            </a:r>
            <a:r>
              <a:rPr lang="es-ES" dirty="0" err="1">
                <a:solidFill>
                  <a:srgbClr val="FFFFFF"/>
                </a:solidFill>
              </a:rPr>
              <a:t>Rios</a:t>
            </a:r>
            <a:endParaRPr lang="es-ES" dirty="0">
              <a:solidFill>
                <a:srgbClr val="FFFFFF"/>
              </a:solidFill>
            </a:endParaRPr>
          </a:p>
          <a:p>
            <a:pPr algn="l"/>
            <a:r>
              <a:rPr lang="es-ES" dirty="0">
                <a:solidFill>
                  <a:srgbClr val="00B050"/>
                </a:solidFill>
              </a:rPr>
              <a:t>Materia: </a:t>
            </a:r>
            <a:r>
              <a:rPr lang="es-ES" dirty="0">
                <a:solidFill>
                  <a:srgbClr val="FFFFFF"/>
                </a:solidFill>
              </a:rPr>
              <a:t>Tópicos de IA</a:t>
            </a:r>
          </a:p>
          <a:p>
            <a:pPr algn="l"/>
            <a:r>
              <a:rPr lang="es-ES" dirty="0">
                <a:solidFill>
                  <a:srgbClr val="00B050"/>
                </a:solidFill>
              </a:rPr>
              <a:t>Grupo: </a:t>
            </a:r>
            <a:r>
              <a:rPr lang="es-ES" dirty="0">
                <a:solidFill>
                  <a:srgbClr val="FFFFFF"/>
                </a:solidFill>
              </a:rPr>
              <a:t>10:00-11:00</a:t>
            </a:r>
          </a:p>
        </p:txBody>
      </p:sp>
      <p:sp>
        <p:nvSpPr>
          <p:cNvPr id="1053" name="Oval 10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efinir la Inteligencia Artificial (IA): El factor clave para su regulación  en México | Foro Jurídico">
            <a:extLst>
              <a:ext uri="{FF2B5EF4-FFF2-40B4-BE49-F238E27FC236}">
                <a16:creationId xmlns:a16="http://schemas.microsoft.com/office/drawing/2014/main" id="{800088A0-FA1C-5F60-DCBA-33B8D9079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559" y="2208411"/>
            <a:ext cx="3737164" cy="245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21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33B48D-E628-5BEB-77D7-81570DCAC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INTELIGENCIA ARTIFICIAL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5EB6E2A-11D0-4C5B-446B-1D9C023DD1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81151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59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AAFF5F-E46D-0E60-6FC6-FCAB328D1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chemeClr val="tx2"/>
                </a:solidFill>
              </a:rPr>
              <a:t>PRINCIPALES AREAS DE LA IA</a:t>
            </a:r>
          </a:p>
        </p:txBody>
      </p:sp>
      <p:pic>
        <p:nvPicPr>
          <p:cNvPr id="10" name="Graphic 9" descr="Robot">
            <a:extLst>
              <a:ext uri="{FF2B5EF4-FFF2-40B4-BE49-F238E27FC236}">
                <a16:creationId xmlns:a16="http://schemas.microsoft.com/office/drawing/2014/main" id="{08A10CC6-C7D6-818C-6EC6-109015DA1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3AB08E03-BB41-C2B4-3601-14F3DED41A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0574" y="2421682"/>
            <a:ext cx="4977578" cy="36392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7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Aprendizaje Automático (Machine Learning):</a:t>
            </a:r>
            <a:br>
              <a:rPr kumimoji="0" lang="es-ES" altLang="es-ES" sz="1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</a:br>
            <a:r>
              <a:rPr kumimoji="0" lang="es-ES" altLang="es-ES" sz="1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 enfoca en desarrollar algoritmos que permitan a las máquinas aprender de datos y mejorar su rendimiento sin ser explícitamente programadas.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7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Procesamiento del Lenguaje Natural (NLP):</a:t>
            </a:r>
            <a:br>
              <a:rPr kumimoji="0" lang="es-ES" altLang="es-ES" sz="1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</a:br>
            <a:r>
              <a:rPr kumimoji="0" lang="es-ES" altLang="es-ES" sz="1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Permite a las máquinas comprender, interpretar y generar lenguaje humano, facilitando interacciones como la traducción automática y los asistentes virtuales.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7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Visión por Computadora (Computer Vision):</a:t>
            </a:r>
            <a:br>
              <a:rPr kumimoji="0" lang="es-ES" altLang="es-ES" sz="1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</a:br>
            <a:r>
              <a:rPr kumimoji="0" lang="es-ES" altLang="es-ES" sz="1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Trata de capacitar a las máquinas para que vean, interpreten y comprendan el mundo visual, desde el reconocimiento de objetos hasta la interpretación de imágenes y videos.</a:t>
            </a:r>
          </a:p>
        </p:txBody>
      </p:sp>
      <p:grpSp>
        <p:nvGrpSpPr>
          <p:cNvPr id="25" name="Group 16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8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499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E54089-FE0F-1E4B-718D-AB0F4A0A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APLICACIÓN EN LA EDUCACION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3E712EA7-6BB4-8F4E-E995-547F33453B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10599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059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251AAA-AFFA-EC77-581E-07F49CDA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APLICACIONES EN LA INDUSTRIA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777BE83-64F0-6CBA-8EEB-8514582AF2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28239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505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2B0ABB-3AE6-E96B-03E9-BF8B5BF3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FUTURO DE LA IA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009695D-0A85-033D-F27D-93AC518003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01813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858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D53538-11F3-F9D5-DAA3-0714229E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ES" sz="4000">
                <a:solidFill>
                  <a:srgbClr val="FFFFFF"/>
                </a:solidFill>
              </a:rPr>
              <a:t>DESAFIOS DE LA IA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D30A522-56D0-2539-3AAD-8CB640957B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61037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26116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3786</TotalTime>
  <Words>560</Words>
  <Application>Microsoft Office PowerPoint</Application>
  <PresentationFormat>Panorámica</PresentationFormat>
  <Paragraphs>32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de Office</vt:lpstr>
      <vt:lpstr>Area y aplicaciones de la IA</vt:lpstr>
      <vt:lpstr>INTELIGENCIA ARTIFICIAL</vt:lpstr>
      <vt:lpstr>PRINCIPALES AREAS DE LA IA</vt:lpstr>
      <vt:lpstr>APLICACIÓN EN LA EDUCACION</vt:lpstr>
      <vt:lpstr>APLICACIONES EN LA INDUSTRIA</vt:lpstr>
      <vt:lpstr>FUTURO DE LA IA</vt:lpstr>
      <vt:lpstr>DESAFIOS DE LA 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GARCIA RIOS</dc:creator>
  <cp:lastModifiedBy>SEBASTIAN GARCIA RIOS</cp:lastModifiedBy>
  <cp:revision>2</cp:revision>
  <dcterms:created xsi:type="dcterms:W3CDTF">2025-02-05T16:15:21Z</dcterms:created>
  <dcterms:modified xsi:type="dcterms:W3CDTF">2025-02-08T07:21:49Z</dcterms:modified>
</cp:coreProperties>
</file>