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0C9E1-AC62-4275-A88B-47F4A4BE25FE}" v="187" dt="2021-01-08T13:57:03.134"/>
    <p1510:client id="{2B6C7611-9E77-4AE5-9298-9EF5CC55DB00}" v="102" dt="2021-01-08T08:34:28.736"/>
    <p1510:client id="{C9472F7E-2011-470D-8F69-7C89E79D81CB}" v="10" dt="2021-01-08T15:52:07.106"/>
    <p1510:client id="{D8B5328D-29C1-4FA0-B1F9-4BA284EAAC79}" v="812" dt="2021-01-08T10:08:28.352"/>
    <p1510:client id="{E26756CE-3442-4B62-BB99-63BDC866204C}" v="34" dt="2021-02-26T11:08:45.681"/>
    <p1510:client id="{F278EC23-382B-4D84-9285-36EDAA317317}" v="4" dt="2021-01-08T08:25:22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138038-640D-458B-B9E1-E153977BEBE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F4E9E55-D265-4225-AD34-A33869BE624F}">
      <dgm:prSet phldrT="[Texte]" phldr="0"/>
      <dgm:spPr/>
      <dgm:t>
        <a:bodyPr/>
        <a:lstStyle/>
        <a:p>
          <a:r>
            <a:rPr lang="fr-FR">
              <a:latin typeface="Modern Love"/>
            </a:rPr>
            <a:t>Maquettage</a:t>
          </a:r>
          <a:endParaRPr lang="fr-FR"/>
        </a:p>
      </dgm:t>
    </dgm:pt>
    <dgm:pt modelId="{DEAAEA28-BA3C-4AE5-A51D-7B7F06A30D9F}" type="parTrans" cxnId="{98E039BA-ECA1-4C67-AC2A-53D3F5910053}">
      <dgm:prSet/>
      <dgm:spPr/>
    </dgm:pt>
    <dgm:pt modelId="{4D41548E-4505-44D2-98FD-007C3D65B642}" type="sibTrans" cxnId="{98E039BA-ECA1-4C67-AC2A-53D3F5910053}">
      <dgm:prSet/>
      <dgm:spPr/>
    </dgm:pt>
    <dgm:pt modelId="{B9CEDD83-D6B5-43A3-A099-0F98B14365C0}">
      <dgm:prSet phldrT="[Texte]" phldr="0"/>
      <dgm:spPr/>
      <dgm:t>
        <a:bodyPr/>
        <a:lstStyle/>
        <a:p>
          <a:r>
            <a:rPr lang="fr-FR">
              <a:latin typeface="Modern Love"/>
            </a:rPr>
            <a:t>HTML</a:t>
          </a:r>
          <a:endParaRPr lang="fr-FR"/>
        </a:p>
      </dgm:t>
    </dgm:pt>
    <dgm:pt modelId="{4B606555-5E73-4B46-81CA-A581F3AEFE73}" type="parTrans" cxnId="{C16DE7E7-5CE3-4A06-A420-AB91EFB1D11E}">
      <dgm:prSet/>
      <dgm:spPr/>
    </dgm:pt>
    <dgm:pt modelId="{4C0C06A0-F1B5-461D-A663-2E6BCDDF0F92}" type="sibTrans" cxnId="{C16DE7E7-5CE3-4A06-A420-AB91EFB1D11E}">
      <dgm:prSet/>
      <dgm:spPr/>
    </dgm:pt>
    <dgm:pt modelId="{62DC35C7-1299-4148-B3EA-D51C8BDBEA9A}">
      <dgm:prSet phldrT="[Texte]" phldr="0"/>
      <dgm:spPr/>
      <dgm:t>
        <a:bodyPr/>
        <a:lstStyle/>
        <a:p>
          <a:r>
            <a:rPr lang="fr-FR">
              <a:latin typeface="Modern Love"/>
            </a:rPr>
            <a:t>CSS</a:t>
          </a:r>
          <a:endParaRPr lang="fr-FR"/>
        </a:p>
      </dgm:t>
    </dgm:pt>
    <dgm:pt modelId="{7F90EC43-9006-410F-B3FC-D7535FF827DE}" type="parTrans" cxnId="{841F3E96-D743-4B43-B7F7-D7DCFC9CB4C2}">
      <dgm:prSet/>
      <dgm:spPr/>
    </dgm:pt>
    <dgm:pt modelId="{39F9707A-A25B-4A45-9AB2-256A5B9027D5}" type="sibTrans" cxnId="{841F3E96-D743-4B43-B7F7-D7DCFC9CB4C2}">
      <dgm:prSet/>
      <dgm:spPr/>
    </dgm:pt>
    <dgm:pt modelId="{7C13C38F-19F3-4302-9DD5-B0E949FBEAB8}">
      <dgm:prSet phldr="0"/>
      <dgm:spPr/>
      <dgm:t>
        <a:bodyPr/>
        <a:lstStyle/>
        <a:p>
          <a:pPr rtl="0"/>
          <a:r>
            <a:rPr lang="fr-FR">
              <a:latin typeface="Modern Love"/>
            </a:rPr>
            <a:t>Javascript</a:t>
          </a:r>
        </a:p>
      </dgm:t>
    </dgm:pt>
    <dgm:pt modelId="{6F3BAB7E-55FE-45AA-9973-7E66C0438A76}" type="parTrans" cxnId="{0FAB16E5-A750-4262-AAC9-238447614387}">
      <dgm:prSet/>
      <dgm:spPr/>
    </dgm:pt>
    <dgm:pt modelId="{F902AABB-91C8-465E-B116-DEF6B4D72BD8}" type="sibTrans" cxnId="{0FAB16E5-A750-4262-AAC9-238447614387}">
      <dgm:prSet/>
      <dgm:spPr/>
    </dgm:pt>
    <dgm:pt modelId="{0D08269B-F109-4F79-AE2A-2CE768B621CE}" type="pres">
      <dgm:prSet presAssocID="{AC138038-640D-458B-B9E1-E153977BEBE9}" presName="Name0" presStyleCnt="0">
        <dgm:presLayoutVars>
          <dgm:dir/>
          <dgm:resizeHandles val="exact"/>
        </dgm:presLayoutVars>
      </dgm:prSet>
      <dgm:spPr/>
    </dgm:pt>
    <dgm:pt modelId="{1D49662B-91D6-461F-A920-57CBE253DE70}" type="pres">
      <dgm:prSet presAssocID="{AC138038-640D-458B-B9E1-E153977BEBE9}" presName="arrow" presStyleLbl="bgShp" presStyleIdx="0" presStyleCnt="1"/>
      <dgm:spPr/>
    </dgm:pt>
    <dgm:pt modelId="{41E1E7EC-6C66-40F7-871F-FDE2A54A1BCF}" type="pres">
      <dgm:prSet presAssocID="{AC138038-640D-458B-B9E1-E153977BEBE9}" presName="points" presStyleCnt="0"/>
      <dgm:spPr/>
    </dgm:pt>
    <dgm:pt modelId="{CBD8A234-1348-4521-A9B2-09E385EBCA2F}" type="pres">
      <dgm:prSet presAssocID="{5F4E9E55-D265-4225-AD34-A33869BE624F}" presName="compositeA" presStyleCnt="0"/>
      <dgm:spPr/>
    </dgm:pt>
    <dgm:pt modelId="{E25A866F-9853-4427-9D78-BFC6BE217576}" type="pres">
      <dgm:prSet presAssocID="{5F4E9E55-D265-4225-AD34-A33869BE624F}" presName="textA" presStyleLbl="revTx" presStyleIdx="0" presStyleCnt="4">
        <dgm:presLayoutVars>
          <dgm:bulletEnabled val="1"/>
        </dgm:presLayoutVars>
      </dgm:prSet>
      <dgm:spPr/>
    </dgm:pt>
    <dgm:pt modelId="{C833F100-B491-4DAE-B8D3-407C924F3F4F}" type="pres">
      <dgm:prSet presAssocID="{5F4E9E55-D265-4225-AD34-A33869BE624F}" presName="circleA" presStyleLbl="node1" presStyleIdx="0" presStyleCnt="4"/>
      <dgm:spPr/>
    </dgm:pt>
    <dgm:pt modelId="{898065F6-99B6-413A-B793-929522807A16}" type="pres">
      <dgm:prSet presAssocID="{5F4E9E55-D265-4225-AD34-A33869BE624F}" presName="spaceA" presStyleCnt="0"/>
      <dgm:spPr/>
    </dgm:pt>
    <dgm:pt modelId="{D577D7C1-D2C3-44A8-B412-D47FE2540A23}" type="pres">
      <dgm:prSet presAssocID="{4D41548E-4505-44D2-98FD-007C3D65B642}" presName="space" presStyleCnt="0"/>
      <dgm:spPr/>
    </dgm:pt>
    <dgm:pt modelId="{44DBCAF0-2EDD-4BE2-B336-0ABD1306171C}" type="pres">
      <dgm:prSet presAssocID="{B9CEDD83-D6B5-43A3-A099-0F98B14365C0}" presName="compositeB" presStyleCnt="0"/>
      <dgm:spPr/>
    </dgm:pt>
    <dgm:pt modelId="{6F79F8B8-DF37-471D-9592-B3B13D8939EC}" type="pres">
      <dgm:prSet presAssocID="{B9CEDD83-D6B5-43A3-A099-0F98B14365C0}" presName="textB" presStyleLbl="revTx" presStyleIdx="1" presStyleCnt="4">
        <dgm:presLayoutVars>
          <dgm:bulletEnabled val="1"/>
        </dgm:presLayoutVars>
      </dgm:prSet>
      <dgm:spPr/>
    </dgm:pt>
    <dgm:pt modelId="{0117E174-9D15-4091-8E2C-5E342155031B}" type="pres">
      <dgm:prSet presAssocID="{B9CEDD83-D6B5-43A3-A099-0F98B14365C0}" presName="circleB" presStyleLbl="node1" presStyleIdx="1" presStyleCnt="4"/>
      <dgm:spPr/>
    </dgm:pt>
    <dgm:pt modelId="{6F3F20DE-C512-4965-B580-0B5823BF890F}" type="pres">
      <dgm:prSet presAssocID="{B9CEDD83-D6B5-43A3-A099-0F98B14365C0}" presName="spaceB" presStyleCnt="0"/>
      <dgm:spPr/>
    </dgm:pt>
    <dgm:pt modelId="{43D7308E-4AEF-462B-9FD7-ED4D01315C76}" type="pres">
      <dgm:prSet presAssocID="{4C0C06A0-F1B5-461D-A663-2E6BCDDF0F92}" presName="space" presStyleCnt="0"/>
      <dgm:spPr/>
    </dgm:pt>
    <dgm:pt modelId="{337F815D-8DBB-4A63-B230-7D90AFE2DC82}" type="pres">
      <dgm:prSet presAssocID="{62DC35C7-1299-4148-B3EA-D51C8BDBEA9A}" presName="compositeA" presStyleCnt="0"/>
      <dgm:spPr/>
    </dgm:pt>
    <dgm:pt modelId="{2EB7BE6D-3000-430E-996F-4DB7202EE96E}" type="pres">
      <dgm:prSet presAssocID="{62DC35C7-1299-4148-B3EA-D51C8BDBEA9A}" presName="textA" presStyleLbl="revTx" presStyleIdx="2" presStyleCnt="4">
        <dgm:presLayoutVars>
          <dgm:bulletEnabled val="1"/>
        </dgm:presLayoutVars>
      </dgm:prSet>
      <dgm:spPr/>
    </dgm:pt>
    <dgm:pt modelId="{CA899070-A474-4D46-81A2-F79349ACE65F}" type="pres">
      <dgm:prSet presAssocID="{62DC35C7-1299-4148-B3EA-D51C8BDBEA9A}" presName="circleA" presStyleLbl="node1" presStyleIdx="2" presStyleCnt="4"/>
      <dgm:spPr/>
    </dgm:pt>
    <dgm:pt modelId="{82538E5D-3289-461A-B89C-369B8B40CF62}" type="pres">
      <dgm:prSet presAssocID="{62DC35C7-1299-4148-B3EA-D51C8BDBEA9A}" presName="spaceA" presStyleCnt="0"/>
      <dgm:spPr/>
    </dgm:pt>
    <dgm:pt modelId="{9E3B144C-AE31-46BF-A285-E95030CD2628}" type="pres">
      <dgm:prSet presAssocID="{39F9707A-A25B-4A45-9AB2-256A5B9027D5}" presName="space" presStyleCnt="0"/>
      <dgm:spPr/>
    </dgm:pt>
    <dgm:pt modelId="{8C498B04-443A-46A8-8908-1004A1B5F5A5}" type="pres">
      <dgm:prSet presAssocID="{7C13C38F-19F3-4302-9DD5-B0E949FBEAB8}" presName="compositeB" presStyleCnt="0"/>
      <dgm:spPr/>
    </dgm:pt>
    <dgm:pt modelId="{2C5F1C61-B7DC-4BC3-9FE7-62CDBA3786A0}" type="pres">
      <dgm:prSet presAssocID="{7C13C38F-19F3-4302-9DD5-B0E949FBEAB8}" presName="textB" presStyleLbl="revTx" presStyleIdx="3" presStyleCnt="4">
        <dgm:presLayoutVars>
          <dgm:bulletEnabled val="1"/>
        </dgm:presLayoutVars>
      </dgm:prSet>
      <dgm:spPr/>
    </dgm:pt>
    <dgm:pt modelId="{E7DABA28-3791-4A31-BE81-A0F5B894C830}" type="pres">
      <dgm:prSet presAssocID="{7C13C38F-19F3-4302-9DD5-B0E949FBEAB8}" presName="circleB" presStyleLbl="node1" presStyleIdx="3" presStyleCnt="4"/>
      <dgm:spPr/>
    </dgm:pt>
    <dgm:pt modelId="{11A7BE35-4C04-4DDC-BA2E-ECDA2420B4AB}" type="pres">
      <dgm:prSet presAssocID="{7C13C38F-19F3-4302-9DD5-B0E949FBEAB8}" presName="spaceB" presStyleCnt="0"/>
      <dgm:spPr/>
    </dgm:pt>
  </dgm:ptLst>
  <dgm:cxnLst>
    <dgm:cxn modelId="{D1E82000-2546-43B7-B886-F24BA38AF07E}" type="presOf" srcId="{62DC35C7-1299-4148-B3EA-D51C8BDBEA9A}" destId="{2EB7BE6D-3000-430E-996F-4DB7202EE96E}" srcOrd="0" destOrd="0" presId="urn:microsoft.com/office/officeart/2005/8/layout/hProcess11"/>
    <dgm:cxn modelId="{6442AE05-4339-49D0-B1D2-CB515434B29A}" type="presOf" srcId="{B9CEDD83-D6B5-43A3-A099-0F98B14365C0}" destId="{6F79F8B8-DF37-471D-9592-B3B13D8939EC}" srcOrd="0" destOrd="0" presId="urn:microsoft.com/office/officeart/2005/8/layout/hProcess11"/>
    <dgm:cxn modelId="{92B3BE1A-5100-429E-B93E-1FD8657A9A8B}" type="presOf" srcId="{7C13C38F-19F3-4302-9DD5-B0E949FBEAB8}" destId="{2C5F1C61-B7DC-4BC3-9FE7-62CDBA3786A0}" srcOrd="0" destOrd="0" presId="urn:microsoft.com/office/officeart/2005/8/layout/hProcess11"/>
    <dgm:cxn modelId="{841F3E96-D743-4B43-B7F7-D7DCFC9CB4C2}" srcId="{AC138038-640D-458B-B9E1-E153977BEBE9}" destId="{62DC35C7-1299-4148-B3EA-D51C8BDBEA9A}" srcOrd="2" destOrd="0" parTransId="{7F90EC43-9006-410F-B3FC-D7535FF827DE}" sibTransId="{39F9707A-A25B-4A45-9AB2-256A5B9027D5}"/>
    <dgm:cxn modelId="{3FCE47A0-C1AB-4DF1-9135-8C08FD7362BB}" type="presOf" srcId="{AC138038-640D-458B-B9E1-E153977BEBE9}" destId="{0D08269B-F109-4F79-AE2A-2CE768B621CE}" srcOrd="0" destOrd="0" presId="urn:microsoft.com/office/officeart/2005/8/layout/hProcess11"/>
    <dgm:cxn modelId="{98E039BA-ECA1-4C67-AC2A-53D3F5910053}" srcId="{AC138038-640D-458B-B9E1-E153977BEBE9}" destId="{5F4E9E55-D265-4225-AD34-A33869BE624F}" srcOrd="0" destOrd="0" parTransId="{DEAAEA28-BA3C-4AE5-A51D-7B7F06A30D9F}" sibTransId="{4D41548E-4505-44D2-98FD-007C3D65B642}"/>
    <dgm:cxn modelId="{0FAB16E5-A750-4262-AAC9-238447614387}" srcId="{AC138038-640D-458B-B9E1-E153977BEBE9}" destId="{7C13C38F-19F3-4302-9DD5-B0E949FBEAB8}" srcOrd="3" destOrd="0" parTransId="{6F3BAB7E-55FE-45AA-9973-7E66C0438A76}" sibTransId="{F902AABB-91C8-465E-B116-DEF6B4D72BD8}"/>
    <dgm:cxn modelId="{C16DE7E7-5CE3-4A06-A420-AB91EFB1D11E}" srcId="{AC138038-640D-458B-B9E1-E153977BEBE9}" destId="{B9CEDD83-D6B5-43A3-A099-0F98B14365C0}" srcOrd="1" destOrd="0" parTransId="{4B606555-5E73-4B46-81CA-A581F3AEFE73}" sibTransId="{4C0C06A0-F1B5-461D-A663-2E6BCDDF0F92}"/>
    <dgm:cxn modelId="{4F7281FA-CDA0-4504-A675-45DC3A310B9A}" type="presOf" srcId="{5F4E9E55-D265-4225-AD34-A33869BE624F}" destId="{E25A866F-9853-4427-9D78-BFC6BE217576}" srcOrd="0" destOrd="0" presId="urn:microsoft.com/office/officeart/2005/8/layout/hProcess11"/>
    <dgm:cxn modelId="{54B1F55F-9857-44C7-906D-53A06742F9CB}" type="presParOf" srcId="{0D08269B-F109-4F79-AE2A-2CE768B621CE}" destId="{1D49662B-91D6-461F-A920-57CBE253DE70}" srcOrd="0" destOrd="0" presId="urn:microsoft.com/office/officeart/2005/8/layout/hProcess11"/>
    <dgm:cxn modelId="{EECF420D-9F14-4518-BC49-6C3DAC806DE0}" type="presParOf" srcId="{0D08269B-F109-4F79-AE2A-2CE768B621CE}" destId="{41E1E7EC-6C66-40F7-871F-FDE2A54A1BCF}" srcOrd="1" destOrd="0" presId="urn:microsoft.com/office/officeart/2005/8/layout/hProcess11"/>
    <dgm:cxn modelId="{F27A7EC4-6EC4-4ABD-9CCF-30E6DE9C5734}" type="presParOf" srcId="{41E1E7EC-6C66-40F7-871F-FDE2A54A1BCF}" destId="{CBD8A234-1348-4521-A9B2-09E385EBCA2F}" srcOrd="0" destOrd="0" presId="urn:microsoft.com/office/officeart/2005/8/layout/hProcess11"/>
    <dgm:cxn modelId="{E7EBB4DF-0ED9-4839-8959-6E04980BD527}" type="presParOf" srcId="{CBD8A234-1348-4521-A9B2-09E385EBCA2F}" destId="{E25A866F-9853-4427-9D78-BFC6BE217576}" srcOrd="0" destOrd="0" presId="urn:microsoft.com/office/officeart/2005/8/layout/hProcess11"/>
    <dgm:cxn modelId="{EF0E900E-416D-4E9D-8250-10E81EE9CB24}" type="presParOf" srcId="{CBD8A234-1348-4521-A9B2-09E385EBCA2F}" destId="{C833F100-B491-4DAE-B8D3-407C924F3F4F}" srcOrd="1" destOrd="0" presId="urn:microsoft.com/office/officeart/2005/8/layout/hProcess11"/>
    <dgm:cxn modelId="{331F9B04-E707-4D31-BD4E-08EB3E2D6B4F}" type="presParOf" srcId="{CBD8A234-1348-4521-A9B2-09E385EBCA2F}" destId="{898065F6-99B6-413A-B793-929522807A16}" srcOrd="2" destOrd="0" presId="urn:microsoft.com/office/officeart/2005/8/layout/hProcess11"/>
    <dgm:cxn modelId="{3ED72850-2F92-479C-A3DD-AD1E92F52D6A}" type="presParOf" srcId="{41E1E7EC-6C66-40F7-871F-FDE2A54A1BCF}" destId="{D577D7C1-D2C3-44A8-B412-D47FE2540A23}" srcOrd="1" destOrd="0" presId="urn:microsoft.com/office/officeart/2005/8/layout/hProcess11"/>
    <dgm:cxn modelId="{C875B7EB-1A76-4139-85F3-DF31806C03CE}" type="presParOf" srcId="{41E1E7EC-6C66-40F7-871F-FDE2A54A1BCF}" destId="{44DBCAF0-2EDD-4BE2-B336-0ABD1306171C}" srcOrd="2" destOrd="0" presId="urn:microsoft.com/office/officeart/2005/8/layout/hProcess11"/>
    <dgm:cxn modelId="{6DBD87A7-9AF9-4BBF-AA89-C11482C92592}" type="presParOf" srcId="{44DBCAF0-2EDD-4BE2-B336-0ABD1306171C}" destId="{6F79F8B8-DF37-471D-9592-B3B13D8939EC}" srcOrd="0" destOrd="0" presId="urn:microsoft.com/office/officeart/2005/8/layout/hProcess11"/>
    <dgm:cxn modelId="{2ECCFD15-A079-4832-A385-5D74A22ECB45}" type="presParOf" srcId="{44DBCAF0-2EDD-4BE2-B336-0ABD1306171C}" destId="{0117E174-9D15-4091-8E2C-5E342155031B}" srcOrd="1" destOrd="0" presId="urn:microsoft.com/office/officeart/2005/8/layout/hProcess11"/>
    <dgm:cxn modelId="{029F2F89-CED9-48CA-B920-431A010D544F}" type="presParOf" srcId="{44DBCAF0-2EDD-4BE2-B336-0ABD1306171C}" destId="{6F3F20DE-C512-4965-B580-0B5823BF890F}" srcOrd="2" destOrd="0" presId="urn:microsoft.com/office/officeart/2005/8/layout/hProcess11"/>
    <dgm:cxn modelId="{78D1192C-C96A-4703-9CAA-B098A306B82C}" type="presParOf" srcId="{41E1E7EC-6C66-40F7-871F-FDE2A54A1BCF}" destId="{43D7308E-4AEF-462B-9FD7-ED4D01315C76}" srcOrd="3" destOrd="0" presId="urn:microsoft.com/office/officeart/2005/8/layout/hProcess11"/>
    <dgm:cxn modelId="{018B7BC5-8E1B-4AE5-AC59-905D9ED45795}" type="presParOf" srcId="{41E1E7EC-6C66-40F7-871F-FDE2A54A1BCF}" destId="{337F815D-8DBB-4A63-B230-7D90AFE2DC82}" srcOrd="4" destOrd="0" presId="urn:microsoft.com/office/officeart/2005/8/layout/hProcess11"/>
    <dgm:cxn modelId="{9FB0A324-D53C-448F-B8EE-3F06E53AD37C}" type="presParOf" srcId="{337F815D-8DBB-4A63-B230-7D90AFE2DC82}" destId="{2EB7BE6D-3000-430E-996F-4DB7202EE96E}" srcOrd="0" destOrd="0" presId="urn:microsoft.com/office/officeart/2005/8/layout/hProcess11"/>
    <dgm:cxn modelId="{2FF1DCDC-5112-4F30-A6DD-403903496F34}" type="presParOf" srcId="{337F815D-8DBB-4A63-B230-7D90AFE2DC82}" destId="{CA899070-A474-4D46-81A2-F79349ACE65F}" srcOrd="1" destOrd="0" presId="urn:microsoft.com/office/officeart/2005/8/layout/hProcess11"/>
    <dgm:cxn modelId="{47DB9DB8-9709-471A-9174-9AAF6DBF40C8}" type="presParOf" srcId="{337F815D-8DBB-4A63-B230-7D90AFE2DC82}" destId="{82538E5D-3289-461A-B89C-369B8B40CF62}" srcOrd="2" destOrd="0" presId="urn:microsoft.com/office/officeart/2005/8/layout/hProcess11"/>
    <dgm:cxn modelId="{07086025-58F4-48D4-9082-AA9CAC48C295}" type="presParOf" srcId="{41E1E7EC-6C66-40F7-871F-FDE2A54A1BCF}" destId="{9E3B144C-AE31-46BF-A285-E95030CD2628}" srcOrd="5" destOrd="0" presId="urn:microsoft.com/office/officeart/2005/8/layout/hProcess11"/>
    <dgm:cxn modelId="{11D16B6F-A717-47D4-949C-8E2EA825E3EF}" type="presParOf" srcId="{41E1E7EC-6C66-40F7-871F-FDE2A54A1BCF}" destId="{8C498B04-443A-46A8-8908-1004A1B5F5A5}" srcOrd="6" destOrd="0" presId="urn:microsoft.com/office/officeart/2005/8/layout/hProcess11"/>
    <dgm:cxn modelId="{6B40E2B5-C5CF-4633-BC3D-AB91B1FCCCFE}" type="presParOf" srcId="{8C498B04-443A-46A8-8908-1004A1B5F5A5}" destId="{2C5F1C61-B7DC-4BC3-9FE7-62CDBA3786A0}" srcOrd="0" destOrd="0" presId="urn:microsoft.com/office/officeart/2005/8/layout/hProcess11"/>
    <dgm:cxn modelId="{0F02A199-EFCB-47B8-B21F-2825296B0507}" type="presParOf" srcId="{8C498B04-443A-46A8-8908-1004A1B5F5A5}" destId="{E7DABA28-3791-4A31-BE81-A0F5B894C830}" srcOrd="1" destOrd="0" presId="urn:microsoft.com/office/officeart/2005/8/layout/hProcess11"/>
    <dgm:cxn modelId="{4C15D70E-865E-477D-BA82-376A01E9682E}" type="presParOf" srcId="{8C498B04-443A-46A8-8908-1004A1B5F5A5}" destId="{11A7BE35-4C04-4DDC-BA2E-ECDA2420B4A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9662B-91D6-461F-A920-57CBE253DE70}">
      <dsp:nvSpPr>
        <dsp:cNvPr id="0" name=""/>
        <dsp:cNvSpPr/>
      </dsp:nvSpPr>
      <dsp:spPr>
        <a:xfrm>
          <a:off x="0" y="891063"/>
          <a:ext cx="11265693" cy="118808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A866F-9853-4427-9D78-BFC6BE217576}">
      <dsp:nvSpPr>
        <dsp:cNvPr id="0" name=""/>
        <dsp:cNvSpPr/>
      </dsp:nvSpPr>
      <dsp:spPr>
        <a:xfrm>
          <a:off x="5074" y="0"/>
          <a:ext cx="2440716" cy="11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b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>
              <a:latin typeface="Modern Love"/>
            </a:rPr>
            <a:t>Maquettage</a:t>
          </a:r>
          <a:endParaRPr lang="fr-FR" sz="2900" kern="1200"/>
        </a:p>
      </dsp:txBody>
      <dsp:txXfrm>
        <a:off x="5074" y="0"/>
        <a:ext cx="2440716" cy="1188085"/>
      </dsp:txXfrm>
    </dsp:sp>
    <dsp:sp modelId="{C833F100-B491-4DAE-B8D3-407C924F3F4F}">
      <dsp:nvSpPr>
        <dsp:cNvPr id="0" name=""/>
        <dsp:cNvSpPr/>
      </dsp:nvSpPr>
      <dsp:spPr>
        <a:xfrm>
          <a:off x="1076922" y="1336595"/>
          <a:ext cx="297021" cy="2970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9F8B8-DF37-471D-9592-B3B13D8939EC}">
      <dsp:nvSpPr>
        <dsp:cNvPr id="0" name=""/>
        <dsp:cNvSpPr/>
      </dsp:nvSpPr>
      <dsp:spPr>
        <a:xfrm>
          <a:off x="2567827" y="1782127"/>
          <a:ext cx="2440716" cy="11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>
              <a:latin typeface="Modern Love"/>
            </a:rPr>
            <a:t>HTML</a:t>
          </a:r>
          <a:endParaRPr lang="fr-FR" sz="2900" kern="1200"/>
        </a:p>
      </dsp:txBody>
      <dsp:txXfrm>
        <a:off x="2567827" y="1782127"/>
        <a:ext cx="2440716" cy="1188085"/>
      </dsp:txXfrm>
    </dsp:sp>
    <dsp:sp modelId="{0117E174-9D15-4091-8E2C-5E342155031B}">
      <dsp:nvSpPr>
        <dsp:cNvPr id="0" name=""/>
        <dsp:cNvSpPr/>
      </dsp:nvSpPr>
      <dsp:spPr>
        <a:xfrm>
          <a:off x="3639674" y="1336595"/>
          <a:ext cx="297021" cy="2970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7BE6D-3000-430E-996F-4DB7202EE96E}">
      <dsp:nvSpPr>
        <dsp:cNvPr id="0" name=""/>
        <dsp:cNvSpPr/>
      </dsp:nvSpPr>
      <dsp:spPr>
        <a:xfrm>
          <a:off x="5130579" y="0"/>
          <a:ext cx="2440716" cy="11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b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>
              <a:latin typeface="Modern Love"/>
            </a:rPr>
            <a:t>CSS</a:t>
          </a:r>
          <a:endParaRPr lang="fr-FR" sz="2900" kern="1200"/>
        </a:p>
      </dsp:txBody>
      <dsp:txXfrm>
        <a:off x="5130579" y="0"/>
        <a:ext cx="2440716" cy="1188085"/>
      </dsp:txXfrm>
    </dsp:sp>
    <dsp:sp modelId="{CA899070-A474-4D46-81A2-F79349ACE65F}">
      <dsp:nvSpPr>
        <dsp:cNvPr id="0" name=""/>
        <dsp:cNvSpPr/>
      </dsp:nvSpPr>
      <dsp:spPr>
        <a:xfrm>
          <a:off x="6202427" y="1336595"/>
          <a:ext cx="297021" cy="2970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F1C61-B7DC-4BC3-9FE7-62CDBA3786A0}">
      <dsp:nvSpPr>
        <dsp:cNvPr id="0" name=""/>
        <dsp:cNvSpPr/>
      </dsp:nvSpPr>
      <dsp:spPr>
        <a:xfrm>
          <a:off x="7693332" y="1782127"/>
          <a:ext cx="2440716" cy="11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>
              <a:latin typeface="Modern Love"/>
            </a:rPr>
            <a:t>Javascript</a:t>
          </a:r>
        </a:p>
      </dsp:txBody>
      <dsp:txXfrm>
        <a:off x="7693332" y="1782127"/>
        <a:ext cx="2440716" cy="1188085"/>
      </dsp:txXfrm>
    </dsp:sp>
    <dsp:sp modelId="{E7DABA28-3791-4A31-BE81-A0F5B894C830}">
      <dsp:nvSpPr>
        <dsp:cNvPr id="0" name=""/>
        <dsp:cNvSpPr/>
      </dsp:nvSpPr>
      <dsp:spPr>
        <a:xfrm>
          <a:off x="8765180" y="1336595"/>
          <a:ext cx="297021" cy="2970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3378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6122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8445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8677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3656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2255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1380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6395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8144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2764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1108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transition spd="slow">
    <p:cover/>
  </p:transition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4441" y="1179144"/>
            <a:ext cx="5634751" cy="307449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5"/>
                </a:solidFill>
                <a:ea typeface="+mj-lt"/>
                <a:cs typeface="+mj-lt"/>
              </a:rPr>
              <a:t>Landing Page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963" y="4670538"/>
            <a:ext cx="3068563" cy="911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 err="1"/>
              <a:t>encadrant</a:t>
            </a:r>
            <a:r>
              <a:rPr lang="en-US" sz="1600" dirty="0"/>
              <a:t>:</a:t>
            </a:r>
          </a:p>
        </p:txBody>
      </p:sp>
      <p:sp>
        <p:nvSpPr>
          <p:cNvPr id="156" name="Rectangle 9">
            <a:extLst>
              <a:ext uri="{FF2B5EF4-FFF2-40B4-BE49-F238E27FC236}">
                <a16:creationId xmlns:a16="http://schemas.microsoft.com/office/drawing/2014/main" id="{B0FD9CD4-1DEA-4176-A124-D8917EB46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45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1">
            <a:extLst>
              <a:ext uri="{FF2B5EF4-FFF2-40B4-BE49-F238E27FC236}">
                <a16:creationId xmlns:a16="http://schemas.microsoft.com/office/drawing/2014/main" id="{D1F75336-B532-4E6E-95DF-0A6F25973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02008" y="0"/>
            <a:ext cx="1355939" cy="6809110"/>
            <a:chOff x="235680" y="-7692"/>
            <a:chExt cx="1355939" cy="6858421"/>
          </a:xfrm>
          <a:solidFill>
            <a:schemeClr val="bg2">
              <a:lumMod val="90000"/>
            </a:schemeClr>
          </a:solidFill>
        </p:grpSpPr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BE555E63-8756-4B01-A8E6-1E6C24E6C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27877" y="403469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">
              <a:extLst>
                <a:ext uri="{FF2B5EF4-FFF2-40B4-BE49-F238E27FC236}">
                  <a16:creationId xmlns:a16="http://schemas.microsoft.com/office/drawing/2014/main" id="{9A6E7B09-D1D2-4BD6-AC74-B96A66F74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960" y="67113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0">
              <a:extLst>
                <a:ext uri="{FF2B5EF4-FFF2-40B4-BE49-F238E27FC236}">
                  <a16:creationId xmlns:a16="http://schemas.microsoft.com/office/drawing/2014/main" id="{34928232-787D-47D4-AC4D-2049EDBE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75985" y="14497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">
              <a:extLst>
                <a:ext uri="{FF2B5EF4-FFF2-40B4-BE49-F238E27FC236}">
                  <a16:creationId xmlns:a16="http://schemas.microsoft.com/office/drawing/2014/main" id="{149A4B36-376B-47C4-95F0-709DE089D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79915" y="65916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8">
              <a:extLst>
                <a:ext uri="{FF2B5EF4-FFF2-40B4-BE49-F238E27FC236}">
                  <a16:creationId xmlns:a16="http://schemas.microsoft.com/office/drawing/2014/main" id="{E070C64A-1BAE-4811-955E-31635E29D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83329" y="40242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9">
              <a:extLst>
                <a:ext uri="{FF2B5EF4-FFF2-40B4-BE49-F238E27FC236}">
                  <a16:creationId xmlns:a16="http://schemas.microsoft.com/office/drawing/2014/main" id="{519D20CC-9F17-48D7-AC77-49664423A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73247" y="208930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0">
              <a:extLst>
                <a:ext uri="{FF2B5EF4-FFF2-40B4-BE49-F238E27FC236}">
                  <a16:creationId xmlns:a16="http://schemas.microsoft.com/office/drawing/2014/main" id="{FC0486F3-C6B9-48A6-BC5A-AA2F68A67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58010" y="2286858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">
              <a:extLst>
                <a:ext uri="{FF2B5EF4-FFF2-40B4-BE49-F238E27FC236}">
                  <a16:creationId xmlns:a16="http://schemas.microsoft.com/office/drawing/2014/main" id="{B8425C2E-7DD6-4BF4-A1C0-B2B6D5659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27349" y="1116701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3">
              <a:extLst>
                <a:ext uri="{FF2B5EF4-FFF2-40B4-BE49-F238E27FC236}">
                  <a16:creationId xmlns:a16="http://schemas.microsoft.com/office/drawing/2014/main" id="{5195E044-A159-4CBB-A35F-9F444DB7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41036" y="904135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2EC06385-5581-419E-A894-A9E994F98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28260" y="1387842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C2001B12-0A79-413A-A98A-8FFDC6FCD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18736" y="1824944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75A5D12-68D1-44C8-8CE4-E06AF560E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05820" y="1602352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A1382B02-AE11-4365-842E-7C1C6D0A2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81070" y="114545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E53E7D50-99B3-45E7-A598-F6AF083BF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5062" y="85334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956CF73D-C95E-4B57-BCFB-CEECC226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31" y="100775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234C9590-DD2B-49D7-9229-332806DFF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036" y="44332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8FAFC176-D2CC-4A8C-81EA-FA2864E03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117" y="124653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519B8C77-FE73-4623-97AA-C7E53D88E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964" y="60695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1953E369-1BB2-4810-A780-1B8F749DA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77" y="145613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11D65D2F-7062-49ED-8281-8CF9BD087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673" y="228616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8E4A3AE4-7E0D-4B3B-8015-AFD4FF517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26" y="166587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29ABA55F-AE0C-4E1A-803C-45CCB5610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576" y="2482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5767314E-D145-47A5-8C4B-C96860039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807" y="189567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2E438CDE-641E-4AB1-8C46-E336B360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104" y="213003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56483294-E4DD-4DDE-B4E2-29DB724C1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342" y="71377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28FD6E08-8ABE-458A-80DF-F40C0020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4714" y="94481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976649D9-004E-4B41-8B10-922D6DD62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9373" y="118261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E0D3F74F-5528-4D86-813C-F69D75245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2423" y="219566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id="{DF9EC240-FE22-4E9D-B7C4-AD06B6BEB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259" y="197321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3">
              <a:extLst>
                <a:ext uri="{FF2B5EF4-FFF2-40B4-BE49-F238E27FC236}">
                  <a16:creationId xmlns:a16="http://schemas.microsoft.com/office/drawing/2014/main" id="{E681EFC1-C397-4B9A-878D-D01B8C507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2816" y="165842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51CB9B53-43E7-4A8F-8677-D32EC22C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3832" y="50918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8353F6DD-878C-4EBE-AC93-F386AF68D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3801" y="16317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80A6635F-ED11-4088-B349-671ABDDCC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8604" y="144607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0">
              <a:extLst>
                <a:ext uri="{FF2B5EF4-FFF2-40B4-BE49-F238E27FC236}">
                  <a16:creationId xmlns:a16="http://schemas.microsoft.com/office/drawing/2014/main" id="{DD9B1267-9628-4F71-BA07-AEE32C257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6456" y="206898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5">
              <a:extLst>
                <a:ext uri="{FF2B5EF4-FFF2-40B4-BE49-F238E27FC236}">
                  <a16:creationId xmlns:a16="http://schemas.microsoft.com/office/drawing/2014/main" id="{88F6749D-9632-4CAA-850B-611BA6CAB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9863" y="197467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6">
              <a:extLst>
                <a:ext uri="{FF2B5EF4-FFF2-40B4-BE49-F238E27FC236}">
                  <a16:creationId xmlns:a16="http://schemas.microsoft.com/office/drawing/2014/main" id="{92877B9F-7690-462E-AD03-E9D1E8E5E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9500" y="58179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7">
              <a:extLst>
                <a:ext uri="{FF2B5EF4-FFF2-40B4-BE49-F238E27FC236}">
                  <a16:creationId xmlns:a16="http://schemas.microsoft.com/office/drawing/2014/main" id="{948A9550-4D69-488A-BDBB-A35D897EB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5265" y="22617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8">
              <a:extLst>
                <a:ext uri="{FF2B5EF4-FFF2-40B4-BE49-F238E27FC236}">
                  <a16:creationId xmlns:a16="http://schemas.microsoft.com/office/drawing/2014/main" id="{609D73EB-3820-4A95-B6B9-ADCBFE0B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7171" y="119163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9">
              <a:extLst>
                <a:ext uri="{FF2B5EF4-FFF2-40B4-BE49-F238E27FC236}">
                  <a16:creationId xmlns:a16="http://schemas.microsoft.com/office/drawing/2014/main" id="{87F5523B-7BF8-4F16-A8F0-A7C7912AE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0368" y="169296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0">
              <a:extLst>
                <a:ext uri="{FF2B5EF4-FFF2-40B4-BE49-F238E27FC236}">
                  <a16:creationId xmlns:a16="http://schemas.microsoft.com/office/drawing/2014/main" id="{AA3DA9D2-4C11-4DB9-881C-478777CF9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224" y="33395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1">
              <a:extLst>
                <a:ext uri="{FF2B5EF4-FFF2-40B4-BE49-F238E27FC236}">
                  <a16:creationId xmlns:a16="http://schemas.microsoft.com/office/drawing/2014/main" id="{B9C8487B-850D-4F0F-85EA-DBDA55364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8423" y="14214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2">
              <a:extLst>
                <a:ext uri="{FF2B5EF4-FFF2-40B4-BE49-F238E27FC236}">
                  <a16:creationId xmlns:a16="http://schemas.microsoft.com/office/drawing/2014/main" id="{6C88A281-7EEC-4C3F-AD2B-15B6F3F1C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7926" y="90280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2">
              <a:extLst>
                <a:ext uri="{FF2B5EF4-FFF2-40B4-BE49-F238E27FC236}">
                  <a16:creationId xmlns:a16="http://schemas.microsoft.com/office/drawing/2014/main" id="{1FC1A962-0075-4190-9381-97928DFB0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80487" y="162902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3">
              <a:extLst>
                <a:ext uri="{FF2B5EF4-FFF2-40B4-BE49-F238E27FC236}">
                  <a16:creationId xmlns:a16="http://schemas.microsoft.com/office/drawing/2014/main" id="{FC5663AB-2E5B-4AB0-9FF6-FA4BA81BA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88936" y="20636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0">
              <a:extLst>
                <a:ext uri="{FF2B5EF4-FFF2-40B4-BE49-F238E27FC236}">
                  <a16:creationId xmlns:a16="http://schemas.microsoft.com/office/drawing/2014/main" id="{A1557E99-5074-480D-BD3B-B4001B060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62157" y="49561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1">
              <a:extLst>
                <a:ext uri="{FF2B5EF4-FFF2-40B4-BE49-F238E27FC236}">
                  <a16:creationId xmlns:a16="http://schemas.microsoft.com/office/drawing/2014/main" id="{889E9CED-0E63-48B4-A9CB-A90EEBE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75975" y="105059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2">
              <a:extLst>
                <a:ext uri="{FF2B5EF4-FFF2-40B4-BE49-F238E27FC236}">
                  <a16:creationId xmlns:a16="http://schemas.microsoft.com/office/drawing/2014/main" id="{5D1A4D52-FD4B-4065-BAB8-C995A22D9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77630" y="193023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4">
              <a:extLst>
                <a:ext uri="{FF2B5EF4-FFF2-40B4-BE49-F238E27FC236}">
                  <a16:creationId xmlns:a16="http://schemas.microsoft.com/office/drawing/2014/main" id="{47403C29-5791-4AD9-BD8F-A6DB555A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57778" y="206212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5">
              <a:extLst>
                <a:ext uri="{FF2B5EF4-FFF2-40B4-BE49-F238E27FC236}">
                  <a16:creationId xmlns:a16="http://schemas.microsoft.com/office/drawing/2014/main" id="{D966B006-4D22-406B-BBA9-AD25B7F2C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63314" y="82094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1">
              <a:extLst>
                <a:ext uri="{FF2B5EF4-FFF2-40B4-BE49-F238E27FC236}">
                  <a16:creationId xmlns:a16="http://schemas.microsoft.com/office/drawing/2014/main" id="{F437370B-FEA7-4D8A-B633-21623B4F6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8062" y="128470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F603AF0E-9E87-4257-A781-CB4A4596F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43895" y="2757928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85273A46-8805-44B8-810A-1E2028BAE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45422" y="5102085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E6AC1079-32E7-43DB-9A95-92CCE037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13852" y="2471615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825CDE05-9EA6-426E-A184-57CACF899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02300" y="480303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C230FC7D-858D-4F00-B012-9BBCEDFDE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10438" y="452256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BCE49A4-31F9-4BCA-903C-A91804A8F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70799" y="426133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12BFB7D0-55E2-4949-9058-E204673E9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82575" y="3758854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B4315E1F-0A54-4677-A12C-54563B2D7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87040" y="3162824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F177E0EE-5B9E-489A-BCD8-272D99EEB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77680" y="3402754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672B8554-119E-45ED-9344-4D7691B89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61415" y="4001886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7A3C3931-93FF-4704-A596-D401D20F0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96394" y="5414574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C9BF99BB-AF54-4EC6-83EF-1C95D359B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44385" y="5725728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11927DDE-9B6A-4F30-A69B-32A2146AF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25046" y="649099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97645592-28E1-41BC-8093-D99DDB2FB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25268" y="5964435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66BBDAFE-E9A2-481A-A9E4-741BDF936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03969" y="627385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8CE17748-EC2B-458E-8D50-6F7A3D991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149" y="328890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338FB3E1-532B-413C-BB3E-4B6F73E6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062" y="438021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D6FAB024-30FE-47F4-8AE1-74EDA0348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992" y="537754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4EC173DE-D1F8-4D6B-9B22-7C7FCCDF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644" y="45884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E902523B-8651-4DA4-91BE-EE974AA8C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781" y="603943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BEB817E0-950F-4C2B-852F-7F9ACA754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547" y="305296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03EA0132-2679-4472-B245-29DF74F4F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216" y="489306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52A03DBE-E6DD-4BC3-9162-3D9F17D99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324" y="513418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0">
              <a:extLst>
                <a:ext uri="{FF2B5EF4-FFF2-40B4-BE49-F238E27FC236}">
                  <a16:creationId xmlns:a16="http://schemas.microsoft.com/office/drawing/2014/main" id="{ED11245E-0DC9-4E16-B456-161FC7C3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288" y="259088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id="{D99AC72F-E763-41BF-9FEB-B72472305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781" y="627143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2">
              <a:extLst>
                <a:ext uri="{FF2B5EF4-FFF2-40B4-BE49-F238E27FC236}">
                  <a16:creationId xmlns:a16="http://schemas.microsoft.com/office/drawing/2014/main" id="{FB3B4AD4-7614-446F-9ADD-4D12740AF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949" y="558945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4">
              <a:extLst>
                <a:ext uri="{FF2B5EF4-FFF2-40B4-BE49-F238E27FC236}">
                  <a16:creationId xmlns:a16="http://schemas.microsoft.com/office/drawing/2014/main" id="{B6B5EBF3-2534-4BCB-A8DA-2B59536DC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8739" y="40735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5">
              <a:extLst>
                <a:ext uri="{FF2B5EF4-FFF2-40B4-BE49-F238E27FC236}">
                  <a16:creationId xmlns:a16="http://schemas.microsoft.com/office/drawing/2014/main" id="{CCB7C2CB-86C8-4E1E-8697-E530ED089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588" y="582940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6">
              <a:extLst>
                <a:ext uri="{FF2B5EF4-FFF2-40B4-BE49-F238E27FC236}">
                  <a16:creationId xmlns:a16="http://schemas.microsoft.com/office/drawing/2014/main" id="{11519E31-D648-486C-9E58-B3342BBA5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647" y="282350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7">
              <a:extLst>
                <a:ext uri="{FF2B5EF4-FFF2-40B4-BE49-F238E27FC236}">
                  <a16:creationId xmlns:a16="http://schemas.microsoft.com/office/drawing/2014/main" id="{F7D9C4D7-ACAF-48A3-AC66-7DAF1B110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792" y="384245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8">
              <a:extLst>
                <a:ext uri="{FF2B5EF4-FFF2-40B4-BE49-F238E27FC236}">
                  <a16:creationId xmlns:a16="http://schemas.microsoft.com/office/drawing/2014/main" id="{C5205ABC-1AD2-48ED-BC78-DB8B53DE3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9049" y="360898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9">
              <a:extLst>
                <a:ext uri="{FF2B5EF4-FFF2-40B4-BE49-F238E27FC236}">
                  <a16:creationId xmlns:a16="http://schemas.microsoft.com/office/drawing/2014/main" id="{103E7441-3D27-44E1-AE9C-6570F773C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663" y="650065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2">
              <a:extLst>
                <a:ext uri="{FF2B5EF4-FFF2-40B4-BE49-F238E27FC236}">
                  <a16:creationId xmlns:a16="http://schemas.microsoft.com/office/drawing/2014/main" id="{63ED15A4-8E78-441E-A64D-9CF41487C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9481" y="294330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3">
              <a:extLst>
                <a:ext uri="{FF2B5EF4-FFF2-40B4-BE49-F238E27FC236}">
                  <a16:creationId xmlns:a16="http://schemas.microsoft.com/office/drawing/2014/main" id="{DF564555-2E20-4673-A8C4-0485C3BCB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0839" y="40819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4">
              <a:extLst>
                <a:ext uri="{FF2B5EF4-FFF2-40B4-BE49-F238E27FC236}">
                  <a16:creationId xmlns:a16="http://schemas.microsoft.com/office/drawing/2014/main" id="{9ADEC6CB-4A17-479F-A59F-CB246DB8D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8790" y="267499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5">
              <a:extLst>
                <a:ext uri="{FF2B5EF4-FFF2-40B4-BE49-F238E27FC236}">
                  <a16:creationId xmlns:a16="http://schemas.microsoft.com/office/drawing/2014/main" id="{2CB93930-3D5D-4ED3-A032-DB909E755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421" y="381900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6">
              <a:extLst>
                <a:ext uri="{FF2B5EF4-FFF2-40B4-BE49-F238E27FC236}">
                  <a16:creationId xmlns:a16="http://schemas.microsoft.com/office/drawing/2014/main" id="{2ADE7CFA-9447-4D7D-AA9A-3212C1D1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7203" y="536544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7">
              <a:extLst>
                <a:ext uri="{FF2B5EF4-FFF2-40B4-BE49-F238E27FC236}">
                  <a16:creationId xmlns:a16="http://schemas.microsoft.com/office/drawing/2014/main" id="{FC73B41B-4D6F-4BCA-A546-9419961DC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7383" y="458146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8">
              <a:extLst>
                <a:ext uri="{FF2B5EF4-FFF2-40B4-BE49-F238E27FC236}">
                  <a16:creationId xmlns:a16="http://schemas.microsoft.com/office/drawing/2014/main" id="{DEDD3CD4-2AA3-4E79-A878-ECE13897F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4771" y="323872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9">
              <a:extLst>
                <a:ext uri="{FF2B5EF4-FFF2-40B4-BE49-F238E27FC236}">
                  <a16:creationId xmlns:a16="http://schemas.microsoft.com/office/drawing/2014/main" id="{F9066B37-5B27-44AF-84B5-3F1FD751C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4028" y="564768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0">
              <a:extLst>
                <a:ext uri="{FF2B5EF4-FFF2-40B4-BE49-F238E27FC236}">
                  <a16:creationId xmlns:a16="http://schemas.microsoft.com/office/drawing/2014/main" id="{7D522885-6F57-4543-90A7-FC4E4A32A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8241" y="623943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1">
              <a:extLst>
                <a:ext uri="{FF2B5EF4-FFF2-40B4-BE49-F238E27FC236}">
                  <a16:creationId xmlns:a16="http://schemas.microsoft.com/office/drawing/2014/main" id="{B48B6459-34CB-4015-B1DB-B77D9D15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5571" y="512703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2">
              <a:extLst>
                <a:ext uri="{FF2B5EF4-FFF2-40B4-BE49-F238E27FC236}">
                  <a16:creationId xmlns:a16="http://schemas.microsoft.com/office/drawing/2014/main" id="{FBDF3F61-A9BE-46A6-BA04-0866A087C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2308" y="490017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3">
              <a:extLst>
                <a:ext uri="{FF2B5EF4-FFF2-40B4-BE49-F238E27FC236}">
                  <a16:creationId xmlns:a16="http://schemas.microsoft.com/office/drawing/2014/main" id="{55D97A20-5F1E-420F-A3AB-D606B31D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7181" y="440054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4">
              <a:extLst>
                <a:ext uri="{FF2B5EF4-FFF2-40B4-BE49-F238E27FC236}">
                  <a16:creationId xmlns:a16="http://schemas.microsoft.com/office/drawing/2014/main" id="{593AC8D9-B2E3-4649-A810-2E338B085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5133" y="598082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5">
              <a:extLst>
                <a:ext uri="{FF2B5EF4-FFF2-40B4-BE49-F238E27FC236}">
                  <a16:creationId xmlns:a16="http://schemas.microsoft.com/office/drawing/2014/main" id="{A698BD8D-1FFD-422B-B043-A9C695F64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142" y="24352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7">
              <a:extLst>
                <a:ext uri="{FF2B5EF4-FFF2-40B4-BE49-F238E27FC236}">
                  <a16:creationId xmlns:a16="http://schemas.microsoft.com/office/drawing/2014/main" id="{E782617C-B77C-4B85-AE29-6038FA17F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5388" y="359950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9A3F646E-F82D-4337-BEF5-ED976564B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1647" y="642732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7">
              <a:extLst>
                <a:ext uri="{FF2B5EF4-FFF2-40B4-BE49-F238E27FC236}">
                  <a16:creationId xmlns:a16="http://schemas.microsoft.com/office/drawing/2014/main" id="{C09EBB27-7F13-4408-8FB0-6DC85C8A4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9126" y="66503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A68CE951-C541-4F9F-8FE8-A520EE40F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687" y="569677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1">
              <a:extLst>
                <a:ext uri="{FF2B5EF4-FFF2-40B4-BE49-F238E27FC236}">
                  <a16:creationId xmlns:a16="http://schemas.microsoft.com/office/drawing/2014/main" id="{133CF975-B5CA-4F48-A428-10CCE358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8683" y="275681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2">
              <a:extLst>
                <a:ext uri="{FF2B5EF4-FFF2-40B4-BE49-F238E27FC236}">
                  <a16:creationId xmlns:a16="http://schemas.microsoft.com/office/drawing/2014/main" id="{9D4E65BF-F416-4011-A971-F95CB3E03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7723" y="241323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3">
              <a:extLst>
                <a:ext uri="{FF2B5EF4-FFF2-40B4-BE49-F238E27FC236}">
                  <a16:creationId xmlns:a16="http://schemas.microsoft.com/office/drawing/2014/main" id="{69755040-8F9F-4820-99E0-2838EC35D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225" y="327800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4">
              <a:extLst>
                <a:ext uri="{FF2B5EF4-FFF2-40B4-BE49-F238E27FC236}">
                  <a16:creationId xmlns:a16="http://schemas.microsoft.com/office/drawing/2014/main" id="{AA83ADCD-B175-4837-AA1C-A19EF4F20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2331" y="536018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5">
              <a:extLst>
                <a:ext uri="{FF2B5EF4-FFF2-40B4-BE49-F238E27FC236}">
                  <a16:creationId xmlns:a16="http://schemas.microsoft.com/office/drawing/2014/main" id="{317C4F6B-0CE1-45B6-9B1F-7983BABE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682" y="30485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6">
              <a:extLst>
                <a:ext uri="{FF2B5EF4-FFF2-40B4-BE49-F238E27FC236}">
                  <a16:creationId xmlns:a16="http://schemas.microsoft.com/office/drawing/2014/main" id="{23342F86-F140-4EC4-A296-44588B039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46068" y="356815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7">
              <a:extLst>
                <a:ext uri="{FF2B5EF4-FFF2-40B4-BE49-F238E27FC236}">
                  <a16:creationId xmlns:a16="http://schemas.microsoft.com/office/drawing/2014/main" id="{74F32186-0AB8-495B-A19D-9B1068DD3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15380" y="477700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8">
              <a:extLst>
                <a:ext uri="{FF2B5EF4-FFF2-40B4-BE49-F238E27FC236}">
                  <a16:creationId xmlns:a16="http://schemas.microsoft.com/office/drawing/2014/main" id="{33F170BF-E5FE-4100-95A8-C379B38C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57865" y="425854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9">
              <a:extLst>
                <a:ext uri="{FF2B5EF4-FFF2-40B4-BE49-F238E27FC236}">
                  <a16:creationId xmlns:a16="http://schemas.microsoft.com/office/drawing/2014/main" id="{6A08A5C2-4DB6-42E2-8557-7D6FCB3FE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00760" y="446640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0">
              <a:extLst>
                <a:ext uri="{FF2B5EF4-FFF2-40B4-BE49-F238E27FC236}">
                  <a16:creationId xmlns:a16="http://schemas.microsoft.com/office/drawing/2014/main" id="{BCFCCFD6-465B-4CE2-82F4-F8944CAFB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0269" y="388698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1">
              <a:extLst>
                <a:ext uri="{FF2B5EF4-FFF2-40B4-BE49-F238E27FC236}">
                  <a16:creationId xmlns:a16="http://schemas.microsoft.com/office/drawing/2014/main" id="{C4727433-6752-4785-B1D8-5F2278D6F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54986" y="509519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2">
              <a:extLst>
                <a:ext uri="{FF2B5EF4-FFF2-40B4-BE49-F238E27FC236}">
                  <a16:creationId xmlns:a16="http://schemas.microsoft.com/office/drawing/2014/main" id="{E00905C0-4C19-419B-A5E6-A79E0230D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51165" y="565557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3">
              <a:extLst>
                <a:ext uri="{FF2B5EF4-FFF2-40B4-BE49-F238E27FC236}">
                  <a16:creationId xmlns:a16="http://schemas.microsoft.com/office/drawing/2014/main" id="{725A4C94-2677-4953-ABE1-7B7FC9D94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34073" y="592600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4">
              <a:extLst>
                <a:ext uri="{FF2B5EF4-FFF2-40B4-BE49-F238E27FC236}">
                  <a16:creationId xmlns:a16="http://schemas.microsoft.com/office/drawing/2014/main" id="{B561E597-85B6-4F90-829F-72A6E4FDE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49533" y="245691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98F04703-F3BB-4765-881A-E0F624328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0874" y="484483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AF7DAC1C-EE3E-4800-9A3E-57B22EC86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278" y="3611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D72F8BFB-A2C3-4A09-9F45-8B0ED8A6F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565" y="427400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7">
              <a:extLst>
                <a:ext uri="{FF2B5EF4-FFF2-40B4-BE49-F238E27FC236}">
                  <a16:creationId xmlns:a16="http://schemas.microsoft.com/office/drawing/2014/main" id="{52E149F2-C71D-4E6E-A051-2DE04D393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5882" y="596968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8">
              <a:extLst>
                <a:ext uri="{FF2B5EF4-FFF2-40B4-BE49-F238E27FC236}">
                  <a16:creationId xmlns:a16="http://schemas.microsoft.com/office/drawing/2014/main" id="{18316E58-19C4-4AB8-B87C-06C633728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475298" y="654736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9">
              <a:extLst>
                <a:ext uri="{FF2B5EF4-FFF2-40B4-BE49-F238E27FC236}">
                  <a16:creationId xmlns:a16="http://schemas.microsoft.com/office/drawing/2014/main" id="{2E9CDF84-9068-475E-9D0D-3FA4F1A61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461972" y="627899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0">
              <a:extLst>
                <a:ext uri="{FF2B5EF4-FFF2-40B4-BE49-F238E27FC236}">
                  <a16:creationId xmlns:a16="http://schemas.microsoft.com/office/drawing/2014/main" id="{902B8F55-12F6-47CC-A957-264A20A2B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29207" y="385171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1">
              <a:extLst>
                <a:ext uri="{FF2B5EF4-FFF2-40B4-BE49-F238E27FC236}">
                  <a16:creationId xmlns:a16="http://schemas.microsoft.com/office/drawing/2014/main" id="{6C4DE7D0-08D8-4DE1-99BE-5C16FF965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07498" y="362917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5">
              <a:extLst>
                <a:ext uri="{FF2B5EF4-FFF2-40B4-BE49-F238E27FC236}">
                  <a16:creationId xmlns:a16="http://schemas.microsoft.com/office/drawing/2014/main" id="{BAF6FE00-6158-4A16-B8D9-102F85B7A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9594" y="24273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6">
              <a:extLst>
                <a:ext uri="{FF2B5EF4-FFF2-40B4-BE49-F238E27FC236}">
                  <a16:creationId xmlns:a16="http://schemas.microsoft.com/office/drawing/2014/main" id="{D5A27326-3E86-4BD0-B625-C722A7D33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77828" y="327933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7">
              <a:extLst>
                <a:ext uri="{FF2B5EF4-FFF2-40B4-BE49-F238E27FC236}">
                  <a16:creationId xmlns:a16="http://schemas.microsoft.com/office/drawing/2014/main" id="{569D4C99-D265-402E-A967-6B7AC549A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4918" y="424702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8">
              <a:extLst>
                <a:ext uri="{FF2B5EF4-FFF2-40B4-BE49-F238E27FC236}">
                  <a16:creationId xmlns:a16="http://schemas.microsoft.com/office/drawing/2014/main" id="{C96DAF62-46BF-46E8-B199-AB2A3CB84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5164" y="277152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9">
              <a:extLst>
                <a:ext uri="{FF2B5EF4-FFF2-40B4-BE49-F238E27FC236}">
                  <a16:creationId xmlns:a16="http://schemas.microsoft.com/office/drawing/2014/main" id="{84B16D6C-96D6-41DE-838B-2F2B2DC28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1241" y="471223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3">
              <a:extLst>
                <a:ext uri="{FF2B5EF4-FFF2-40B4-BE49-F238E27FC236}">
                  <a16:creationId xmlns:a16="http://schemas.microsoft.com/office/drawing/2014/main" id="{CA5ECD4D-4EC4-4500-94FE-6000B0745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2069" y="45182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6">
              <a:extLst>
                <a:ext uri="{FF2B5EF4-FFF2-40B4-BE49-F238E27FC236}">
                  <a16:creationId xmlns:a16="http://schemas.microsoft.com/office/drawing/2014/main" id="{11C06357-6475-4767-81DB-5BEDA2CC6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70208" y="562769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7">
              <a:extLst>
                <a:ext uri="{FF2B5EF4-FFF2-40B4-BE49-F238E27FC236}">
                  <a16:creationId xmlns:a16="http://schemas.microsoft.com/office/drawing/2014/main" id="{8871D916-C734-4757-8441-8D493986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4703" y="527782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8">
              <a:extLst>
                <a:ext uri="{FF2B5EF4-FFF2-40B4-BE49-F238E27FC236}">
                  <a16:creationId xmlns:a16="http://schemas.microsoft.com/office/drawing/2014/main" id="{3BEF5DC4-BA27-4973-99A6-4DDC260AD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4472" y="502774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9">
              <a:extLst>
                <a:ext uri="{FF2B5EF4-FFF2-40B4-BE49-F238E27FC236}">
                  <a16:creationId xmlns:a16="http://schemas.microsoft.com/office/drawing/2014/main" id="{E348296B-AB0A-4701-AEE5-1C8E7E347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47218" y="655185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0">
              <a:extLst>
                <a:ext uri="{FF2B5EF4-FFF2-40B4-BE49-F238E27FC236}">
                  <a16:creationId xmlns:a16="http://schemas.microsoft.com/office/drawing/2014/main" id="{FFDA7773-5C96-4D44-A640-0D29BA8C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36365" y="300845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2">
              <a:extLst>
                <a:ext uri="{FF2B5EF4-FFF2-40B4-BE49-F238E27FC236}">
                  <a16:creationId xmlns:a16="http://schemas.microsoft.com/office/drawing/2014/main" id="{4041F1DB-23CE-482D-B130-23AAA2FAA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21631" y="475740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3">
              <a:extLst>
                <a:ext uri="{FF2B5EF4-FFF2-40B4-BE49-F238E27FC236}">
                  <a16:creationId xmlns:a16="http://schemas.microsoft.com/office/drawing/2014/main" id="{E0A07433-E8B1-4240-89D6-8F552623B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23124" y="5807089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4">
              <a:extLst>
                <a:ext uri="{FF2B5EF4-FFF2-40B4-BE49-F238E27FC236}">
                  <a16:creationId xmlns:a16="http://schemas.microsoft.com/office/drawing/2014/main" id="{A1B065DB-19BF-4118-B319-D0E9E1D71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10077" y="607966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5">
              <a:extLst>
                <a:ext uri="{FF2B5EF4-FFF2-40B4-BE49-F238E27FC236}">
                  <a16:creationId xmlns:a16="http://schemas.microsoft.com/office/drawing/2014/main" id="{419217DA-E2E8-4336-ACFF-EEEAA992F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26387" y="629133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04E0D524-DF64-4C6E-B820-4E5DD84FF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2930" y="674108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">
              <a:extLst>
                <a:ext uri="{FF2B5EF4-FFF2-40B4-BE49-F238E27FC236}">
                  <a16:creationId xmlns:a16="http://schemas.microsoft.com/office/drawing/2014/main" id="{D2F27FA0-23EB-48CC-BABC-CA7FE0F04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804" y="2763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8">
              <a:extLst>
                <a:ext uri="{FF2B5EF4-FFF2-40B4-BE49-F238E27FC236}">
                  <a16:creationId xmlns:a16="http://schemas.microsoft.com/office/drawing/2014/main" id="{154FC207-BF49-4572-805C-B0916CFAD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42981" y="8983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06">
              <a:extLst>
                <a:ext uri="{FF2B5EF4-FFF2-40B4-BE49-F238E27FC236}">
                  <a16:creationId xmlns:a16="http://schemas.microsoft.com/office/drawing/2014/main" id="{E5F3D9CE-FF03-4032-8065-B44022EBD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422231" y="1110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06">
              <a:extLst>
                <a:ext uri="{FF2B5EF4-FFF2-40B4-BE49-F238E27FC236}">
                  <a16:creationId xmlns:a16="http://schemas.microsoft.com/office/drawing/2014/main" id="{71E4A724-05C3-4084-B4E2-3186236B4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02135" y="670682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D5B6A909-5968-4880-9E4E-067868E94B9A}"/>
              </a:ext>
            </a:extLst>
          </p:cNvPr>
          <p:cNvSpPr txBox="1"/>
          <p:nvPr/>
        </p:nvSpPr>
        <p:spPr>
          <a:xfrm>
            <a:off x="5264150" y="5581650"/>
            <a:ext cx="2510367" cy="4559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140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618A8A4-FFB4-4D4E-B3CC-B179E63DCE78}"/>
              </a:ext>
            </a:extLst>
          </p:cNvPr>
          <p:cNvSpPr txBox="1">
            <a:spLocks/>
          </p:cNvSpPr>
          <p:nvPr/>
        </p:nvSpPr>
        <p:spPr>
          <a:xfrm>
            <a:off x="8018697" y="5997688"/>
            <a:ext cx="2772230" cy="858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400" kern="1200" cap="all" spc="6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err="1">
                <a:solidFill>
                  <a:schemeClr val="accent1"/>
                </a:solidFill>
              </a:rPr>
              <a:t>Sebbar</a:t>
            </a:r>
            <a:r>
              <a:rPr lang="en-US" sz="1600" b="1">
                <a:solidFill>
                  <a:schemeClr val="accent1"/>
                </a:solidFill>
              </a:rPr>
              <a:t> </a:t>
            </a:r>
            <a:r>
              <a:rPr lang="en-US" sz="1600" b="1" cap="none" err="1">
                <a:solidFill>
                  <a:schemeClr val="accent1"/>
                </a:solidFill>
              </a:rPr>
              <a:t>Najlae</a:t>
            </a:r>
            <a:endParaRPr lang="en-US" sz="1600" b="1" cap="none">
              <a:solidFill>
                <a:schemeClr val="accent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4C2891F-2C65-48EC-9461-FB8FE50C59A6}"/>
              </a:ext>
            </a:extLst>
          </p:cNvPr>
          <p:cNvSpPr txBox="1">
            <a:spLocks/>
          </p:cNvSpPr>
          <p:nvPr/>
        </p:nvSpPr>
        <p:spPr>
          <a:xfrm>
            <a:off x="5176013" y="5673838"/>
            <a:ext cx="3068563" cy="911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400" kern="1200" cap="all" spc="6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Réalisation</a:t>
            </a:r>
            <a:r>
              <a:rPr lang="en-US"/>
              <a:t>: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B4FF86F-9D99-4C08-A0A8-7559C46AC737}"/>
              </a:ext>
            </a:extLst>
          </p:cNvPr>
          <p:cNvSpPr txBox="1">
            <a:spLocks/>
          </p:cNvSpPr>
          <p:nvPr/>
        </p:nvSpPr>
        <p:spPr>
          <a:xfrm>
            <a:off x="7392163" y="4672655"/>
            <a:ext cx="3068563" cy="911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400" kern="1200" cap="all" spc="6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accent1"/>
                </a:solidFill>
              </a:rPr>
              <a:t>Es-</a:t>
            </a:r>
            <a:r>
              <a:rPr lang="en-US" sz="1600" b="1" err="1">
                <a:solidFill>
                  <a:schemeClr val="accent1"/>
                </a:solidFill>
              </a:rPr>
              <a:t>sarraj</a:t>
            </a:r>
            <a:r>
              <a:rPr lang="en-US" sz="1600" b="1">
                <a:solidFill>
                  <a:schemeClr val="accent1"/>
                </a:solidFill>
              </a:rPr>
              <a:t> </a:t>
            </a:r>
            <a:r>
              <a:rPr lang="en-US" sz="1600" b="1" cap="none">
                <a:solidFill>
                  <a:schemeClr val="accent1"/>
                </a:solidFill>
              </a:rPr>
              <a:t>Fouad</a:t>
            </a:r>
            <a:endParaRPr lang="en-US" sz="1600" b="1">
              <a:solidFill>
                <a:schemeClr val="accent1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DA65D420-D69F-4DA4-95FB-E5E2EB2B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41" y="357759"/>
            <a:ext cx="1189483" cy="1189483"/>
          </a:xfrm>
          <a:prstGeom prst="rect">
            <a:avLst/>
          </a:prstGeom>
        </p:spPr>
      </p:pic>
      <p:pic>
        <p:nvPicPr>
          <p:cNvPr id="5" name="Image 9">
            <a:extLst>
              <a:ext uri="{FF2B5EF4-FFF2-40B4-BE49-F238E27FC236}">
                <a16:creationId xmlns:a16="http://schemas.microsoft.com/office/drawing/2014/main" id="{3B2DFE1D-9C0E-47AF-AB61-CE54C342C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8">
            <a:extLst>
              <a:ext uri="{FF2B5EF4-FFF2-40B4-BE49-F238E27FC236}">
                <a16:creationId xmlns:a16="http://schemas.microsoft.com/office/drawing/2014/main" id="{F1FA5EE8-8FDF-4249-8FBE-5EE4A41B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3029900" y="2757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67"/>
            <a:ext cx="6789873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3D34B4-7BA1-495E-9203-5A29C648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92" y="2755434"/>
            <a:ext cx="4609291" cy="1368393"/>
          </a:xfrm>
        </p:spPr>
        <p:txBody>
          <a:bodyPr>
            <a:normAutofit/>
          </a:bodyPr>
          <a:lstStyle/>
          <a:p>
            <a:pPr algn="ctr"/>
            <a:r>
              <a:rPr lang="fr-FR">
                <a:solidFill>
                  <a:schemeClr val="accent4"/>
                </a:solidFill>
              </a:rPr>
              <a:t>Réalisation :</a:t>
            </a:r>
          </a:p>
        </p:txBody>
      </p:sp>
      <p:pic>
        <p:nvPicPr>
          <p:cNvPr id="4" name="Image 4" descr="Une image contenant guitare&#10;&#10;Description générée automatiquement">
            <a:extLst>
              <a:ext uri="{FF2B5EF4-FFF2-40B4-BE49-F238E27FC236}">
                <a16:creationId xmlns:a16="http://schemas.microsoft.com/office/drawing/2014/main" id="{3B9E291F-6EDA-4742-95D7-9F8B7A7FCE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0200" y="2168928"/>
            <a:ext cx="4423374" cy="252014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B873598-A5D6-4515-841C-9AB010800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76114" y="50902"/>
            <a:ext cx="561595" cy="6748949"/>
            <a:chOff x="10983959" y="11892"/>
            <a:chExt cx="561595" cy="6748949"/>
          </a:xfrm>
        </p:grpSpPr>
        <p:sp>
          <p:nvSpPr>
            <p:cNvPr id="18" name="Freeform 78">
              <a:extLst>
                <a:ext uri="{FF2B5EF4-FFF2-40B4-BE49-F238E27FC236}">
                  <a16:creationId xmlns:a16="http://schemas.microsoft.com/office/drawing/2014/main" id="{418AB34E-9EF6-48BC-AF7F-47FE6E60E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694" y="65733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9">
              <a:extLst>
                <a:ext uri="{FF2B5EF4-FFF2-40B4-BE49-F238E27FC236}">
                  <a16:creationId xmlns:a16="http://schemas.microsoft.com/office/drawing/2014/main" id="{14B51991-F7B9-4523-991E-4B220B358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2066" y="88838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6537FAB0-3322-42E0-9F8C-EDF4A72B6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725" y="11261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1">
              <a:extLst>
                <a:ext uri="{FF2B5EF4-FFF2-40B4-BE49-F238E27FC236}">
                  <a16:creationId xmlns:a16="http://schemas.microsoft.com/office/drawing/2014/main" id="{5FC1CEA0-9EDA-48BA-91A4-0D7521AC9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9775" y="2139232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2">
              <a:extLst>
                <a:ext uri="{FF2B5EF4-FFF2-40B4-BE49-F238E27FC236}">
                  <a16:creationId xmlns:a16="http://schemas.microsoft.com/office/drawing/2014/main" id="{8813D611-8A26-4F07-AC16-3565DAF01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7611" y="191677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3">
              <a:extLst>
                <a:ext uri="{FF2B5EF4-FFF2-40B4-BE49-F238E27FC236}">
                  <a16:creationId xmlns:a16="http://schemas.microsoft.com/office/drawing/2014/main" id="{F15EA476-CE5C-4FE1-A880-70AF8FF69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0168" y="160199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4">
              <a:extLst>
                <a:ext uri="{FF2B5EF4-FFF2-40B4-BE49-F238E27FC236}">
                  <a16:creationId xmlns:a16="http://schemas.microsoft.com/office/drawing/2014/main" id="{4C10B0E4-BA72-48DB-AB88-D89C5D5B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184" y="45275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6">
              <a:extLst>
                <a:ext uri="{FF2B5EF4-FFF2-40B4-BE49-F238E27FC236}">
                  <a16:creationId xmlns:a16="http://schemas.microsoft.com/office/drawing/2014/main" id="{413EC776-1CD7-4C73-88A3-532D29401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153" y="10674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9">
              <a:extLst>
                <a:ext uri="{FF2B5EF4-FFF2-40B4-BE49-F238E27FC236}">
                  <a16:creationId xmlns:a16="http://schemas.microsoft.com/office/drawing/2014/main" id="{32D7ECB3-0A6F-467F-98EC-29C405191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1692" y="1391412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0">
              <a:extLst>
                <a:ext uri="{FF2B5EF4-FFF2-40B4-BE49-F238E27FC236}">
                  <a16:creationId xmlns:a16="http://schemas.microsoft.com/office/drawing/2014/main" id="{F914534C-0AEA-45BD-B45C-40052B470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808" y="2012549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5">
              <a:extLst>
                <a:ext uri="{FF2B5EF4-FFF2-40B4-BE49-F238E27FC236}">
                  <a16:creationId xmlns:a16="http://schemas.microsoft.com/office/drawing/2014/main" id="{E54F067C-DE8C-43CA-80E6-C2945F9B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7215" y="1918240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6">
              <a:extLst>
                <a:ext uri="{FF2B5EF4-FFF2-40B4-BE49-F238E27FC236}">
                  <a16:creationId xmlns:a16="http://schemas.microsoft.com/office/drawing/2014/main" id="{CE56D71F-5959-4E1D-A5DF-71B041CED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852" y="52536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7">
              <a:extLst>
                <a:ext uri="{FF2B5EF4-FFF2-40B4-BE49-F238E27FC236}">
                  <a16:creationId xmlns:a16="http://schemas.microsoft.com/office/drawing/2014/main" id="{CE269F01-CB1B-441F-8C30-D7D073ABA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617" y="2205310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8">
              <a:extLst>
                <a:ext uri="{FF2B5EF4-FFF2-40B4-BE49-F238E27FC236}">
                  <a16:creationId xmlns:a16="http://schemas.microsoft.com/office/drawing/2014/main" id="{DFB71656-550E-461A-8361-2FAC7EC46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523" y="1135206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9">
              <a:extLst>
                <a:ext uri="{FF2B5EF4-FFF2-40B4-BE49-F238E27FC236}">
                  <a16:creationId xmlns:a16="http://schemas.microsoft.com/office/drawing/2014/main" id="{3BBDD330-A57B-407A-89C0-82297E06C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7720" y="163653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0">
              <a:extLst>
                <a:ext uri="{FF2B5EF4-FFF2-40B4-BE49-F238E27FC236}">
                  <a16:creationId xmlns:a16="http://schemas.microsoft.com/office/drawing/2014/main" id="{E9F987D6-50E9-4E64-A125-1646F81BE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576" y="27752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1">
              <a:extLst>
                <a:ext uri="{FF2B5EF4-FFF2-40B4-BE49-F238E27FC236}">
                  <a16:creationId xmlns:a16="http://schemas.microsoft.com/office/drawing/2014/main" id="{B4A1323B-C166-4B69-9CC6-A0B0C5CBF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775" y="13650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2">
              <a:extLst>
                <a:ext uri="{FF2B5EF4-FFF2-40B4-BE49-F238E27FC236}">
                  <a16:creationId xmlns:a16="http://schemas.microsoft.com/office/drawing/2014/main" id="{1B6C585F-7E6C-47A3-89B5-56CE03868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278" y="846372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2">
              <a:extLst>
                <a:ext uri="{FF2B5EF4-FFF2-40B4-BE49-F238E27FC236}">
                  <a16:creationId xmlns:a16="http://schemas.microsoft.com/office/drawing/2014/main" id="{573F869E-B622-4D92-B5E5-8142F9FF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6833" y="2886867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98C76635-BF2D-48A6-B34D-83DFBF0B1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8191" y="4025480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4">
              <a:extLst>
                <a:ext uri="{FF2B5EF4-FFF2-40B4-BE49-F238E27FC236}">
                  <a16:creationId xmlns:a16="http://schemas.microsoft.com/office/drawing/2014/main" id="{74893116-EFB3-4389-B085-6452DFCB7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6142" y="261855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5">
              <a:extLst>
                <a:ext uri="{FF2B5EF4-FFF2-40B4-BE49-F238E27FC236}">
                  <a16:creationId xmlns:a16="http://schemas.microsoft.com/office/drawing/2014/main" id="{F8455658-81AB-4823-B233-545F58B89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6773" y="3762574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D2E2EE99-3B71-4E59-9A75-77D417FE3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4555" y="5309010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070BEDE0-38F8-449B-9D44-3A6587E5D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4735" y="4525032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8">
              <a:extLst>
                <a:ext uri="{FF2B5EF4-FFF2-40B4-BE49-F238E27FC236}">
                  <a16:creationId xmlns:a16="http://schemas.microsoft.com/office/drawing/2014/main" id="{CFF8F15D-92AD-4157-B59B-F41110D32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123" y="3182292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DE765BA3-ADB3-49B3-AF99-25527B28F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1380" y="559125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9CB04B54-7CCC-45D3-893B-1A9F69EF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5593" y="6182999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E03C63CC-F114-4071-AE6C-F0630EE06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2923" y="5070605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2">
              <a:extLst>
                <a:ext uri="{FF2B5EF4-FFF2-40B4-BE49-F238E27FC236}">
                  <a16:creationId xmlns:a16="http://schemas.microsoft.com/office/drawing/2014/main" id="{05B0A7A4-1356-4ED0-B70C-D2370EC85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9660" y="4843746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3">
              <a:extLst>
                <a:ext uri="{FF2B5EF4-FFF2-40B4-BE49-F238E27FC236}">
                  <a16:creationId xmlns:a16="http://schemas.microsoft.com/office/drawing/2014/main" id="{15264C12-89C5-48F8-B21A-77199AEB9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4533" y="4344111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4">
              <a:extLst>
                <a:ext uri="{FF2B5EF4-FFF2-40B4-BE49-F238E27FC236}">
                  <a16:creationId xmlns:a16="http://schemas.microsoft.com/office/drawing/2014/main" id="{E5F74988-4414-406E-8835-E19AE56D9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0126" y="596111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6F26C0F7-37F7-4F16-8694-83CD2FFCF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7494" y="2378791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7">
              <a:extLst>
                <a:ext uri="{FF2B5EF4-FFF2-40B4-BE49-F238E27FC236}">
                  <a16:creationId xmlns:a16="http://schemas.microsoft.com/office/drawing/2014/main" id="{591FD356-51E8-4696-953A-1251B49D0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2740" y="3543074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5">
              <a:extLst>
                <a:ext uri="{FF2B5EF4-FFF2-40B4-BE49-F238E27FC236}">
                  <a16:creationId xmlns:a16="http://schemas.microsoft.com/office/drawing/2014/main" id="{288B4B31-E64F-40BD-8E14-B6329F58C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8999" y="637089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7">
              <a:extLst>
                <a:ext uri="{FF2B5EF4-FFF2-40B4-BE49-F238E27FC236}">
                  <a16:creationId xmlns:a16="http://schemas.microsoft.com/office/drawing/2014/main" id="{7A983C72-4E5D-4E86-97C9-124A66914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2934" y="6648203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8">
              <a:extLst>
                <a:ext uri="{FF2B5EF4-FFF2-40B4-BE49-F238E27FC236}">
                  <a16:creationId xmlns:a16="http://schemas.microsoft.com/office/drawing/2014/main" id="{0DA42CFB-C72B-466C-A5A1-3A7FE3FA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7039" y="5640343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1">
              <a:extLst>
                <a:ext uri="{FF2B5EF4-FFF2-40B4-BE49-F238E27FC236}">
                  <a16:creationId xmlns:a16="http://schemas.microsoft.com/office/drawing/2014/main" id="{6E598EB0-3067-4AFE-B583-B4EA34AC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9081" y="26168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2">
              <a:extLst>
                <a:ext uri="{FF2B5EF4-FFF2-40B4-BE49-F238E27FC236}">
                  <a16:creationId xmlns:a16="http://schemas.microsoft.com/office/drawing/2014/main" id="{1A48EF51-845C-4F85-8B2F-2FA315FEE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075" y="235680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3">
              <a:extLst>
                <a:ext uri="{FF2B5EF4-FFF2-40B4-BE49-F238E27FC236}">
                  <a16:creationId xmlns:a16="http://schemas.microsoft.com/office/drawing/2014/main" id="{722AF17F-6410-41DD-8341-074314D94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1435" y="326874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4">
              <a:extLst>
                <a:ext uri="{FF2B5EF4-FFF2-40B4-BE49-F238E27FC236}">
                  <a16:creationId xmlns:a16="http://schemas.microsoft.com/office/drawing/2014/main" id="{6E53328C-80DA-41D5-8887-8EFD0C0DF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9683" y="5303749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5">
              <a:extLst>
                <a:ext uri="{FF2B5EF4-FFF2-40B4-BE49-F238E27FC236}">
                  <a16:creationId xmlns:a16="http://schemas.microsoft.com/office/drawing/2014/main" id="{E534126B-9961-4FF4-961E-C69B7B341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8642" y="306482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6">
              <a:extLst>
                <a:ext uri="{FF2B5EF4-FFF2-40B4-BE49-F238E27FC236}">
                  <a16:creationId xmlns:a16="http://schemas.microsoft.com/office/drawing/2014/main" id="{24BCF92F-4E0D-4156-B559-71247550D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3420" y="35117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7">
              <a:extLst>
                <a:ext uri="{FF2B5EF4-FFF2-40B4-BE49-F238E27FC236}">
                  <a16:creationId xmlns:a16="http://schemas.microsoft.com/office/drawing/2014/main" id="{39FC2855-1DF9-4487-80F3-06FB3A01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2732" y="472057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8">
              <a:extLst>
                <a:ext uri="{FF2B5EF4-FFF2-40B4-BE49-F238E27FC236}">
                  <a16:creationId xmlns:a16="http://schemas.microsoft.com/office/drawing/2014/main" id="{7C993F26-0862-4C03-91DC-3F04D2B5C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5217" y="4202114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9">
              <a:extLst>
                <a:ext uri="{FF2B5EF4-FFF2-40B4-BE49-F238E27FC236}">
                  <a16:creationId xmlns:a16="http://schemas.microsoft.com/office/drawing/2014/main" id="{C6C56E7B-126A-4C3F-A469-3608EA6A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9335" y="450567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0">
              <a:extLst>
                <a:ext uri="{FF2B5EF4-FFF2-40B4-BE49-F238E27FC236}">
                  <a16:creationId xmlns:a16="http://schemas.microsoft.com/office/drawing/2014/main" id="{D2D4871B-5758-4F5B-8895-606EEEA5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7621" y="383055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01">
              <a:extLst>
                <a:ext uri="{FF2B5EF4-FFF2-40B4-BE49-F238E27FC236}">
                  <a16:creationId xmlns:a16="http://schemas.microsoft.com/office/drawing/2014/main" id="{E2D1161B-F9E6-4449-BD23-D3A99A06D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2338" y="5038761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2">
              <a:extLst>
                <a:ext uri="{FF2B5EF4-FFF2-40B4-BE49-F238E27FC236}">
                  <a16:creationId xmlns:a16="http://schemas.microsoft.com/office/drawing/2014/main" id="{7B5343F0-33B4-42B8-B1D3-4E14E8D3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8517" y="5599146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03">
              <a:extLst>
                <a:ext uri="{FF2B5EF4-FFF2-40B4-BE49-F238E27FC236}">
                  <a16:creationId xmlns:a16="http://schemas.microsoft.com/office/drawing/2014/main" id="{43138B67-6453-461D-B459-F45C9525C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1425" y="586956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04">
              <a:extLst>
                <a:ext uri="{FF2B5EF4-FFF2-40B4-BE49-F238E27FC236}">
                  <a16:creationId xmlns:a16="http://schemas.microsoft.com/office/drawing/2014/main" id="{F4321640-2DAB-4728-8F77-AA902958B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6885" y="240048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3">
              <a:extLst>
                <a:ext uri="{FF2B5EF4-FFF2-40B4-BE49-F238E27FC236}">
                  <a16:creationId xmlns:a16="http://schemas.microsoft.com/office/drawing/2014/main" id="{F60AAD38-3AB0-4908-9DD5-98A1EDE12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8226" y="4788399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14">
              <a:extLst>
                <a:ext uri="{FF2B5EF4-FFF2-40B4-BE49-F238E27FC236}">
                  <a16:creationId xmlns:a16="http://schemas.microsoft.com/office/drawing/2014/main" id="{B51D7B30-65DF-4099-84FC-14FFA50F6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630" y="355471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15">
              <a:extLst>
                <a:ext uri="{FF2B5EF4-FFF2-40B4-BE49-F238E27FC236}">
                  <a16:creationId xmlns:a16="http://schemas.microsoft.com/office/drawing/2014/main" id="{5F90E43F-FC6E-40ED-95AE-DFECA6878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17" y="421756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7">
              <a:extLst>
                <a:ext uri="{FF2B5EF4-FFF2-40B4-BE49-F238E27FC236}">
                  <a16:creationId xmlns:a16="http://schemas.microsoft.com/office/drawing/2014/main" id="{9B0C5E0D-DE21-43BD-8E97-8E685A6F6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3234" y="591324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18">
              <a:extLst>
                <a:ext uri="{FF2B5EF4-FFF2-40B4-BE49-F238E27FC236}">
                  <a16:creationId xmlns:a16="http://schemas.microsoft.com/office/drawing/2014/main" id="{ACF643EB-0A53-42EC-B54E-0EAAEE3EE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9972" y="6421642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19">
              <a:extLst>
                <a:ext uri="{FF2B5EF4-FFF2-40B4-BE49-F238E27FC236}">
                  <a16:creationId xmlns:a16="http://schemas.microsoft.com/office/drawing/2014/main" id="{98B63847-D228-46DB-BAF6-02DF7DCC4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5638" y="619903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E6E6F09A-FC48-4C92-ADC2-E75C7E9F3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0333" y="3340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44">
              <a:extLst>
                <a:ext uri="{FF2B5EF4-FFF2-40B4-BE49-F238E27FC236}">
                  <a16:creationId xmlns:a16="http://schemas.microsoft.com/office/drawing/2014/main" id="{C0B5223F-DD61-45F8-A4F2-838669FB0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8678" y="2855970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5">
              <a:extLst>
                <a:ext uri="{FF2B5EF4-FFF2-40B4-BE49-F238E27FC236}">
                  <a16:creationId xmlns:a16="http://schemas.microsoft.com/office/drawing/2014/main" id="{6098DC6D-978A-4319-A792-2629B96DF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21382" y="660797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828051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F296E0E-B856-46EB-BF61-6F696D2B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121">
            <a:extLst>
              <a:ext uri="{FF2B5EF4-FFF2-40B4-BE49-F238E27FC236}">
                <a16:creationId xmlns:a16="http://schemas.microsoft.com/office/drawing/2014/main" id="{5CFB9D68-DE9A-4A28-83F3-BDE936BC8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9924350" y="61233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121">
            <a:extLst>
              <a:ext uri="{FF2B5EF4-FFF2-40B4-BE49-F238E27FC236}">
                <a16:creationId xmlns:a16="http://schemas.microsoft.com/office/drawing/2014/main" id="{18E53E05-AB1E-47FF-902E-E90E751F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193804" y="53104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94A39AD-6341-47BA-9CB1-B54A5B44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15694" y="92593"/>
            <a:ext cx="108531" cy="502457"/>
            <a:chOff x="11345347" y="391973"/>
            <a:chExt cx="108531" cy="502457"/>
          </a:xfrm>
          <a:solidFill>
            <a:schemeClr val="bg2">
              <a:lumMod val="90000"/>
            </a:schemeClr>
          </a:solidFill>
        </p:grpSpPr>
        <p:sp>
          <p:nvSpPr>
            <p:cNvPr id="77" name="Freeform 43">
              <a:extLst>
                <a:ext uri="{FF2B5EF4-FFF2-40B4-BE49-F238E27FC236}">
                  <a16:creationId xmlns:a16="http://schemas.microsoft.com/office/drawing/2014/main" id="{5E7FC12A-9404-4CEF-B8A5-3A043FB7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5585" y="78511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52">
              <a:extLst>
                <a:ext uri="{FF2B5EF4-FFF2-40B4-BE49-F238E27FC236}">
                  <a16:creationId xmlns:a16="http://schemas.microsoft.com/office/drawing/2014/main" id="{EBB818CC-4772-4693-8F67-DA3920532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703" y="41054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0E1A6DF3-8EDF-401C-BA8D-56EF7551C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0631" y="57417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81" name="Freeform 121">
            <a:extLst>
              <a:ext uri="{FF2B5EF4-FFF2-40B4-BE49-F238E27FC236}">
                <a16:creationId xmlns:a16="http://schemas.microsoft.com/office/drawing/2014/main" id="{C4328E57-2330-4F13-BFF6-7D662323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68725" y="44244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22">
            <a:extLst>
              <a:ext uri="{FF2B5EF4-FFF2-40B4-BE49-F238E27FC236}">
                <a16:creationId xmlns:a16="http://schemas.microsoft.com/office/drawing/2014/main" id="{A8976310-F1DC-48F9-AD36-74130D4D3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930944" y="105794"/>
            <a:ext cx="150648" cy="99554"/>
          </a:xfrm>
          <a:custGeom>
            <a:avLst/>
            <a:gdLst>
              <a:gd name="T0" fmla="*/ 26 w 46"/>
              <a:gd name="T1" fmla="*/ 0 h 33"/>
              <a:gd name="T2" fmla="*/ 38 w 46"/>
              <a:gd name="T3" fmla="*/ 22 h 33"/>
              <a:gd name="T4" fmla="*/ 26 w 46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3">
                <a:moveTo>
                  <a:pt x="26" y="0"/>
                </a:moveTo>
                <a:cubicBezTo>
                  <a:pt x="29" y="0"/>
                  <a:pt x="46" y="16"/>
                  <a:pt x="38" y="22"/>
                </a:cubicBezTo>
                <a:cubicBezTo>
                  <a:pt x="16" y="33"/>
                  <a:pt x="0" y="5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00">
            <a:extLst>
              <a:ext uri="{FF2B5EF4-FFF2-40B4-BE49-F238E27FC236}">
                <a16:creationId xmlns:a16="http://schemas.microsoft.com/office/drawing/2014/main" id="{E6F5AA5D-8C79-4471-BF5A-446E26E09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1234846" y="30029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">
            <a:extLst>
              <a:ext uri="{FF2B5EF4-FFF2-40B4-BE49-F238E27FC236}">
                <a16:creationId xmlns:a16="http://schemas.microsoft.com/office/drawing/2014/main" id="{AAA85F2D-798C-49CD-A763-61EEF7481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69721" y="-5148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9" name="Freeform 59">
            <a:extLst>
              <a:ext uri="{FF2B5EF4-FFF2-40B4-BE49-F238E27FC236}">
                <a16:creationId xmlns:a16="http://schemas.microsoft.com/office/drawing/2014/main" id="{FD15984B-B00C-4146-AF82-FE4A2E021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48493" y="215448"/>
            <a:ext cx="124063" cy="78339"/>
          </a:xfrm>
          <a:custGeom>
            <a:avLst/>
            <a:gdLst>
              <a:gd name="T0" fmla="*/ 22 w 38"/>
              <a:gd name="T1" fmla="*/ 0 h 26"/>
              <a:gd name="T2" fmla="*/ 18 w 38"/>
              <a:gd name="T3" fmla="*/ 26 h 26"/>
              <a:gd name="T4" fmla="*/ 22 w 38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6">
                <a:moveTo>
                  <a:pt x="22" y="0"/>
                </a:moveTo>
                <a:cubicBezTo>
                  <a:pt x="38" y="3"/>
                  <a:pt x="33" y="25"/>
                  <a:pt x="18" y="26"/>
                </a:cubicBezTo>
                <a:cubicBezTo>
                  <a:pt x="0" y="20"/>
                  <a:pt x="6" y="3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1" name="Freeform 10">
            <a:extLst>
              <a:ext uri="{FF2B5EF4-FFF2-40B4-BE49-F238E27FC236}">
                <a16:creationId xmlns:a16="http://schemas.microsoft.com/office/drawing/2014/main" id="{7F482347-5925-4D3C-90D9-F9683926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88291" y="102255"/>
            <a:ext cx="138242" cy="88130"/>
          </a:xfrm>
          <a:custGeom>
            <a:avLst/>
            <a:gdLst>
              <a:gd name="T0" fmla="*/ 22 w 42"/>
              <a:gd name="T1" fmla="*/ 0 h 29"/>
              <a:gd name="T2" fmla="*/ 14 w 42"/>
              <a:gd name="T3" fmla="*/ 25 h 29"/>
              <a:gd name="T4" fmla="*/ 22 w 42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9">
                <a:moveTo>
                  <a:pt x="22" y="0"/>
                </a:moveTo>
                <a:cubicBezTo>
                  <a:pt x="42" y="7"/>
                  <a:pt x="28" y="29"/>
                  <a:pt x="14" y="25"/>
                </a:cubicBezTo>
                <a:cubicBezTo>
                  <a:pt x="0" y="18"/>
                  <a:pt x="8" y="1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3" name="Freeform 120">
            <a:extLst>
              <a:ext uri="{FF2B5EF4-FFF2-40B4-BE49-F238E27FC236}">
                <a16:creationId xmlns:a16="http://schemas.microsoft.com/office/drawing/2014/main" id="{4B3DBBB0-8F73-4928-8F50-052EEF835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9979285" y="233210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20">
            <a:extLst>
              <a:ext uri="{FF2B5EF4-FFF2-40B4-BE49-F238E27FC236}">
                <a16:creationId xmlns:a16="http://schemas.microsoft.com/office/drawing/2014/main" id="{9D9F4824-6BB3-425A-8E06-5F01EED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149409" y="254475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20">
            <a:extLst>
              <a:ext uri="{FF2B5EF4-FFF2-40B4-BE49-F238E27FC236}">
                <a16:creationId xmlns:a16="http://schemas.microsoft.com/office/drawing/2014/main" id="{79B2A1FE-DD90-4F0D-939C-A7EB7F36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72174" y="245615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6">
            <a:extLst>
              <a:ext uri="{FF2B5EF4-FFF2-40B4-BE49-F238E27FC236}">
                <a16:creationId xmlns:a16="http://schemas.microsoft.com/office/drawing/2014/main" id="{E7C8AAEA-99AD-4E47-8E62-6F21977D3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950356" y="298043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27">
            <a:extLst>
              <a:ext uri="{FF2B5EF4-FFF2-40B4-BE49-F238E27FC236}">
                <a16:creationId xmlns:a16="http://schemas.microsoft.com/office/drawing/2014/main" id="{77626BCD-0233-4EE4-B436-4392B2FA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1247276" y="241387"/>
            <a:ext cx="131153" cy="93843"/>
          </a:xfrm>
          <a:custGeom>
            <a:avLst/>
            <a:gdLst>
              <a:gd name="T0" fmla="*/ 22 w 40"/>
              <a:gd name="T1" fmla="*/ 0 h 31"/>
              <a:gd name="T2" fmla="*/ 16 w 40"/>
              <a:gd name="T3" fmla="*/ 25 h 31"/>
              <a:gd name="T4" fmla="*/ 22 w 4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1">
                <a:moveTo>
                  <a:pt x="22" y="0"/>
                </a:moveTo>
                <a:cubicBezTo>
                  <a:pt x="39" y="3"/>
                  <a:pt x="40" y="31"/>
                  <a:pt x="16" y="25"/>
                </a:cubicBezTo>
                <a:cubicBezTo>
                  <a:pt x="0" y="7"/>
                  <a:pt x="13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4C9F177-BFC9-46C6-83E8-0FDD0FC85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83597" y="391973"/>
            <a:ext cx="108531" cy="502457"/>
            <a:chOff x="11345347" y="391973"/>
            <a:chExt cx="108531" cy="502457"/>
          </a:xfrm>
          <a:solidFill>
            <a:schemeClr val="bg2">
              <a:lumMod val="90000"/>
            </a:schemeClr>
          </a:solidFill>
        </p:grpSpPr>
        <p:sp>
          <p:nvSpPr>
            <p:cNvPr id="104" name="Freeform 43">
              <a:extLst>
                <a:ext uri="{FF2B5EF4-FFF2-40B4-BE49-F238E27FC236}">
                  <a16:creationId xmlns:a16="http://schemas.microsoft.com/office/drawing/2014/main" id="{14842030-93FD-4B10-A2A3-31909EC71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5585" y="78511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52">
              <a:extLst>
                <a:ext uri="{FF2B5EF4-FFF2-40B4-BE49-F238E27FC236}">
                  <a16:creationId xmlns:a16="http://schemas.microsoft.com/office/drawing/2014/main" id="{F708F28C-0931-4686-8678-4A2F7E742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703" y="41054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F4E00544-EFFD-4F9B-B6D4-3919ACAB8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0631" y="57417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8" name="Freeform 18">
            <a:extLst>
              <a:ext uri="{FF2B5EF4-FFF2-40B4-BE49-F238E27FC236}">
                <a16:creationId xmlns:a16="http://schemas.microsoft.com/office/drawing/2014/main" id="{87492D8E-F977-456B-B51B-511D6F482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8524" y="311777"/>
            <a:ext cx="138242" cy="78339"/>
          </a:xfrm>
          <a:custGeom>
            <a:avLst/>
            <a:gdLst>
              <a:gd name="T0" fmla="*/ 6 w 42"/>
              <a:gd name="T1" fmla="*/ 6 h 26"/>
              <a:gd name="T2" fmla="*/ 21 w 42"/>
              <a:gd name="T3" fmla="*/ 26 h 26"/>
              <a:gd name="T4" fmla="*/ 6 w 42"/>
              <a:gd name="T5" fmla="*/ 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6" y="6"/>
                </a:moveTo>
                <a:cubicBezTo>
                  <a:pt x="25" y="0"/>
                  <a:pt x="42" y="17"/>
                  <a:pt x="21" y="26"/>
                </a:cubicBezTo>
                <a:cubicBezTo>
                  <a:pt x="9" y="26"/>
                  <a:pt x="0" y="16"/>
                  <a:pt x="6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Freeform 8">
            <a:extLst>
              <a:ext uri="{FF2B5EF4-FFF2-40B4-BE49-F238E27FC236}">
                <a16:creationId xmlns:a16="http://schemas.microsoft.com/office/drawing/2014/main" id="{6E11370A-07A8-4B6F-87C1-4D10DDE0A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82179" y="456203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87">
            <a:extLst>
              <a:ext uri="{FF2B5EF4-FFF2-40B4-BE49-F238E27FC236}">
                <a16:creationId xmlns:a16="http://schemas.microsoft.com/office/drawing/2014/main" id="{E255E3FE-7B86-449A-AF1A-AC52EE23C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966233" y="497428"/>
            <a:ext cx="134697" cy="90579"/>
          </a:xfrm>
          <a:custGeom>
            <a:avLst/>
            <a:gdLst>
              <a:gd name="T0" fmla="*/ 27 w 41"/>
              <a:gd name="T1" fmla="*/ 0 h 30"/>
              <a:gd name="T2" fmla="*/ 41 w 41"/>
              <a:gd name="T3" fmla="*/ 19 h 30"/>
              <a:gd name="T4" fmla="*/ 27 w 41"/>
              <a:gd name="T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0">
                <a:moveTo>
                  <a:pt x="27" y="0"/>
                </a:moveTo>
                <a:cubicBezTo>
                  <a:pt x="35" y="0"/>
                  <a:pt x="40" y="11"/>
                  <a:pt x="41" y="19"/>
                </a:cubicBezTo>
                <a:cubicBezTo>
                  <a:pt x="21" y="30"/>
                  <a:pt x="0" y="10"/>
                  <a:pt x="27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22">
            <a:extLst>
              <a:ext uri="{FF2B5EF4-FFF2-40B4-BE49-F238E27FC236}">
                <a16:creationId xmlns:a16="http://schemas.microsoft.com/office/drawing/2014/main" id="{A7B0531A-680C-4DF1-9079-91CEF1100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1260485" y="478989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58FC785-9091-45F9-BC41-AE998CFC8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72" b="2672"/>
          <a:stretch/>
        </p:blipFill>
        <p:spPr>
          <a:xfrm>
            <a:off x="746249" y="590833"/>
            <a:ext cx="10753420" cy="5725523"/>
          </a:xfrm>
          <a:prstGeom prst="rect">
            <a:avLst/>
          </a:prstGeom>
        </p:spPr>
      </p:pic>
      <p:sp>
        <p:nvSpPr>
          <p:cNvPr id="116" name="Freeform 8">
            <a:extLst>
              <a:ext uri="{FF2B5EF4-FFF2-40B4-BE49-F238E27FC236}">
                <a16:creationId xmlns:a16="http://schemas.microsoft.com/office/drawing/2014/main" id="{E401ABF7-FBCE-4186-A2F6-225DA1AAF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9945620" y="454967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8">
            <a:extLst>
              <a:ext uri="{FF2B5EF4-FFF2-40B4-BE49-F238E27FC236}">
                <a16:creationId xmlns:a16="http://schemas.microsoft.com/office/drawing/2014/main" id="{73F4CE2C-1879-429C-BEF8-B4CBE74D3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185994" y="449115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5">
            <a:extLst>
              <a:ext uri="{FF2B5EF4-FFF2-40B4-BE49-F238E27FC236}">
                <a16:creationId xmlns:a16="http://schemas.microsoft.com/office/drawing/2014/main" id="{DF8C4C96-C8B3-4FE8-AB88-266C7B70C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79823" y="575771"/>
            <a:ext cx="121406" cy="72626"/>
          </a:xfrm>
          <a:custGeom>
            <a:avLst/>
            <a:gdLst>
              <a:gd name="T0" fmla="*/ 16 w 37"/>
              <a:gd name="T1" fmla="*/ 0 h 24"/>
              <a:gd name="T2" fmla="*/ 11 w 37"/>
              <a:gd name="T3" fmla="*/ 24 h 24"/>
              <a:gd name="T4" fmla="*/ 16 w 37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4">
                <a:moveTo>
                  <a:pt x="16" y="0"/>
                </a:moveTo>
                <a:cubicBezTo>
                  <a:pt x="37" y="6"/>
                  <a:pt x="30" y="20"/>
                  <a:pt x="11" y="24"/>
                </a:cubicBezTo>
                <a:cubicBezTo>
                  <a:pt x="0" y="17"/>
                  <a:pt x="5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2" name="Freeform 23">
            <a:extLst>
              <a:ext uri="{FF2B5EF4-FFF2-40B4-BE49-F238E27FC236}">
                <a16:creationId xmlns:a16="http://schemas.microsoft.com/office/drawing/2014/main" id="{A1F6A798-5826-4217-AA86-87E3333A8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5200" y="809152"/>
            <a:ext cx="134697" cy="81603"/>
          </a:xfrm>
          <a:custGeom>
            <a:avLst/>
            <a:gdLst>
              <a:gd name="T0" fmla="*/ 19 w 41"/>
              <a:gd name="T1" fmla="*/ 0 h 27"/>
              <a:gd name="T2" fmla="*/ 8 w 41"/>
              <a:gd name="T3" fmla="*/ 20 h 27"/>
              <a:gd name="T4" fmla="*/ 19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19" y="0"/>
                </a:moveTo>
                <a:cubicBezTo>
                  <a:pt x="41" y="10"/>
                  <a:pt x="28" y="27"/>
                  <a:pt x="8" y="20"/>
                </a:cubicBezTo>
                <a:cubicBezTo>
                  <a:pt x="0" y="8"/>
                  <a:pt x="7" y="2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4" name="Freeform 51">
            <a:extLst>
              <a:ext uri="{FF2B5EF4-FFF2-40B4-BE49-F238E27FC236}">
                <a16:creationId xmlns:a16="http://schemas.microsoft.com/office/drawing/2014/main" id="{13C819FE-96AB-4B2B-9EB9-521BB0D1A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94948" y="974976"/>
            <a:ext cx="115202" cy="90579"/>
          </a:xfrm>
          <a:custGeom>
            <a:avLst/>
            <a:gdLst>
              <a:gd name="T0" fmla="*/ 19 w 35"/>
              <a:gd name="T1" fmla="*/ 0 h 30"/>
              <a:gd name="T2" fmla="*/ 33 w 35"/>
              <a:gd name="T3" fmla="*/ 15 h 30"/>
              <a:gd name="T4" fmla="*/ 25 w 35"/>
              <a:gd name="T5" fmla="*/ 19 h 30"/>
              <a:gd name="T6" fmla="*/ 19 w 35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30">
                <a:moveTo>
                  <a:pt x="19" y="0"/>
                </a:moveTo>
                <a:cubicBezTo>
                  <a:pt x="26" y="0"/>
                  <a:pt x="35" y="8"/>
                  <a:pt x="33" y="15"/>
                </a:cubicBezTo>
                <a:cubicBezTo>
                  <a:pt x="30" y="12"/>
                  <a:pt x="27" y="17"/>
                  <a:pt x="25" y="19"/>
                </a:cubicBezTo>
                <a:cubicBezTo>
                  <a:pt x="7" y="30"/>
                  <a:pt x="0" y="5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6" name="Freeform 22">
            <a:extLst>
              <a:ext uri="{FF2B5EF4-FFF2-40B4-BE49-F238E27FC236}">
                <a16:creationId xmlns:a16="http://schemas.microsoft.com/office/drawing/2014/main" id="{76F963D1-D6FD-4AC3-8CEA-F6D685B57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77694" y="1009344"/>
            <a:ext cx="150648" cy="99554"/>
          </a:xfrm>
          <a:custGeom>
            <a:avLst/>
            <a:gdLst>
              <a:gd name="T0" fmla="*/ 26 w 46"/>
              <a:gd name="T1" fmla="*/ 0 h 33"/>
              <a:gd name="T2" fmla="*/ 38 w 46"/>
              <a:gd name="T3" fmla="*/ 22 h 33"/>
              <a:gd name="T4" fmla="*/ 26 w 46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3">
                <a:moveTo>
                  <a:pt x="26" y="0"/>
                </a:moveTo>
                <a:cubicBezTo>
                  <a:pt x="29" y="0"/>
                  <a:pt x="46" y="16"/>
                  <a:pt x="38" y="22"/>
                </a:cubicBezTo>
                <a:cubicBezTo>
                  <a:pt x="16" y="33"/>
                  <a:pt x="0" y="5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8" name="Freeform 30">
            <a:extLst>
              <a:ext uri="{FF2B5EF4-FFF2-40B4-BE49-F238E27FC236}">
                <a16:creationId xmlns:a16="http://schemas.microsoft.com/office/drawing/2014/main" id="{BB6DE3DC-F83D-4EFA-98A6-AE0DADC91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807987" y="1038243"/>
            <a:ext cx="9748" cy="5712"/>
          </a:xfrm>
          <a:custGeom>
            <a:avLst/>
            <a:gdLst>
              <a:gd name="T0" fmla="*/ 1 w 3"/>
              <a:gd name="T1" fmla="*/ 0 h 2"/>
              <a:gd name="T2" fmla="*/ 2 w 3"/>
              <a:gd name="T3" fmla="*/ 2 h 2"/>
              <a:gd name="T4" fmla="*/ 1 w 3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2">
                <a:moveTo>
                  <a:pt x="1" y="0"/>
                </a:moveTo>
                <a:cubicBezTo>
                  <a:pt x="2" y="1"/>
                  <a:pt x="3" y="2"/>
                  <a:pt x="2" y="2"/>
                </a:cubicBezTo>
                <a:cubicBezTo>
                  <a:pt x="1" y="2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0" name="Freeform 53">
            <a:extLst>
              <a:ext uri="{FF2B5EF4-FFF2-40B4-BE49-F238E27FC236}">
                <a16:creationId xmlns:a16="http://schemas.microsoft.com/office/drawing/2014/main" id="{D16A3E88-E30E-4D41-8CBE-F2F68E075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83034" y="1213749"/>
            <a:ext cx="127608" cy="79154"/>
          </a:xfrm>
          <a:custGeom>
            <a:avLst/>
            <a:gdLst>
              <a:gd name="T0" fmla="*/ 24 w 39"/>
              <a:gd name="T1" fmla="*/ 0 h 26"/>
              <a:gd name="T2" fmla="*/ 20 w 39"/>
              <a:gd name="T3" fmla="*/ 26 h 26"/>
              <a:gd name="T4" fmla="*/ 24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4" y="0"/>
                </a:moveTo>
                <a:cubicBezTo>
                  <a:pt x="39" y="3"/>
                  <a:pt x="36" y="26"/>
                  <a:pt x="20" y="26"/>
                </a:cubicBezTo>
                <a:cubicBezTo>
                  <a:pt x="0" y="18"/>
                  <a:pt x="3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2" name="Freeform 26">
            <a:extLst>
              <a:ext uri="{FF2B5EF4-FFF2-40B4-BE49-F238E27FC236}">
                <a16:creationId xmlns:a16="http://schemas.microsoft.com/office/drawing/2014/main" id="{C6943EF0-FFA1-4BD9-91E9-6BBE9C33E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38991" y="1281857"/>
            <a:ext cx="127608" cy="78339"/>
          </a:xfrm>
          <a:custGeom>
            <a:avLst/>
            <a:gdLst>
              <a:gd name="T0" fmla="*/ 24 w 39"/>
              <a:gd name="T1" fmla="*/ 0 h 26"/>
              <a:gd name="T2" fmla="*/ 20 w 39"/>
              <a:gd name="T3" fmla="*/ 25 h 26"/>
              <a:gd name="T4" fmla="*/ 24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4" y="0"/>
                </a:moveTo>
                <a:cubicBezTo>
                  <a:pt x="39" y="2"/>
                  <a:pt x="36" y="26"/>
                  <a:pt x="20" y="25"/>
                </a:cubicBezTo>
                <a:cubicBezTo>
                  <a:pt x="0" y="18"/>
                  <a:pt x="3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4" name="Freeform 55">
            <a:extLst>
              <a:ext uri="{FF2B5EF4-FFF2-40B4-BE49-F238E27FC236}">
                <a16:creationId xmlns:a16="http://schemas.microsoft.com/office/drawing/2014/main" id="{9335065C-C582-4DAB-86C6-AC19EF254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82894" y="1423350"/>
            <a:ext cx="131153" cy="69362"/>
          </a:xfrm>
          <a:custGeom>
            <a:avLst/>
            <a:gdLst>
              <a:gd name="T0" fmla="*/ 24 w 40"/>
              <a:gd name="T1" fmla="*/ 0 h 23"/>
              <a:gd name="T2" fmla="*/ 25 w 40"/>
              <a:gd name="T3" fmla="*/ 23 h 23"/>
              <a:gd name="T4" fmla="*/ 24 w 40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3">
                <a:moveTo>
                  <a:pt x="24" y="0"/>
                </a:moveTo>
                <a:cubicBezTo>
                  <a:pt x="40" y="0"/>
                  <a:pt x="38" y="20"/>
                  <a:pt x="25" y="23"/>
                </a:cubicBezTo>
                <a:cubicBezTo>
                  <a:pt x="0" y="22"/>
                  <a:pt x="6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6" name="Freeform 28">
            <a:extLst>
              <a:ext uri="{FF2B5EF4-FFF2-40B4-BE49-F238E27FC236}">
                <a16:creationId xmlns:a16="http://schemas.microsoft.com/office/drawing/2014/main" id="{3EEB3F84-1654-4119-80E5-AE155AAF1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32737" y="1495141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7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8" name="Freeform 57">
            <a:extLst>
              <a:ext uri="{FF2B5EF4-FFF2-40B4-BE49-F238E27FC236}">
                <a16:creationId xmlns:a16="http://schemas.microsoft.com/office/drawing/2014/main" id="{876BC8F1-5F0D-416D-A1ED-95278D66B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69043" y="1633095"/>
            <a:ext cx="140901" cy="93843"/>
          </a:xfrm>
          <a:custGeom>
            <a:avLst/>
            <a:gdLst>
              <a:gd name="T0" fmla="*/ 27 w 43"/>
              <a:gd name="T1" fmla="*/ 3 h 31"/>
              <a:gd name="T2" fmla="*/ 40 w 43"/>
              <a:gd name="T3" fmla="*/ 23 h 31"/>
              <a:gd name="T4" fmla="*/ 27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7" y="3"/>
                </a:moveTo>
                <a:cubicBezTo>
                  <a:pt x="35" y="0"/>
                  <a:pt x="43" y="17"/>
                  <a:pt x="40" y="23"/>
                </a:cubicBezTo>
                <a:cubicBezTo>
                  <a:pt x="21" y="31"/>
                  <a:pt x="0" y="15"/>
                  <a:pt x="2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0" name="Freeform 27">
            <a:extLst>
              <a:ext uri="{FF2B5EF4-FFF2-40B4-BE49-F238E27FC236}">
                <a16:creationId xmlns:a16="http://schemas.microsoft.com/office/drawing/2014/main" id="{F45C5D14-760E-4499-B64B-F51B85A88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1456" y="1702425"/>
            <a:ext cx="131153" cy="93843"/>
          </a:xfrm>
          <a:custGeom>
            <a:avLst/>
            <a:gdLst>
              <a:gd name="T0" fmla="*/ 22 w 40"/>
              <a:gd name="T1" fmla="*/ 0 h 31"/>
              <a:gd name="T2" fmla="*/ 16 w 40"/>
              <a:gd name="T3" fmla="*/ 25 h 31"/>
              <a:gd name="T4" fmla="*/ 22 w 4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1">
                <a:moveTo>
                  <a:pt x="22" y="0"/>
                </a:moveTo>
                <a:cubicBezTo>
                  <a:pt x="39" y="3"/>
                  <a:pt x="40" y="31"/>
                  <a:pt x="16" y="25"/>
                </a:cubicBezTo>
                <a:cubicBezTo>
                  <a:pt x="0" y="7"/>
                  <a:pt x="13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2" name="Freeform 60">
            <a:extLst>
              <a:ext uri="{FF2B5EF4-FFF2-40B4-BE49-F238E27FC236}">
                <a16:creationId xmlns:a16="http://schemas.microsoft.com/office/drawing/2014/main" id="{995AABAB-6A52-4679-A95B-A65EE175C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43724" y="1862889"/>
            <a:ext cx="131153" cy="69362"/>
          </a:xfrm>
          <a:custGeom>
            <a:avLst/>
            <a:gdLst>
              <a:gd name="T0" fmla="*/ 24 w 40"/>
              <a:gd name="T1" fmla="*/ 0 h 23"/>
              <a:gd name="T2" fmla="*/ 25 w 40"/>
              <a:gd name="T3" fmla="*/ 23 h 23"/>
              <a:gd name="T4" fmla="*/ 24 w 40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3">
                <a:moveTo>
                  <a:pt x="24" y="0"/>
                </a:moveTo>
                <a:cubicBezTo>
                  <a:pt x="40" y="0"/>
                  <a:pt x="38" y="20"/>
                  <a:pt x="25" y="23"/>
                </a:cubicBezTo>
                <a:cubicBezTo>
                  <a:pt x="0" y="22"/>
                  <a:pt x="6" y="4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4" name="Freeform 19">
            <a:extLst>
              <a:ext uri="{FF2B5EF4-FFF2-40B4-BE49-F238E27FC236}">
                <a16:creationId xmlns:a16="http://schemas.microsoft.com/office/drawing/2014/main" id="{47FCC39B-FFFD-42A5-ACD0-A5F4E7775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35582" y="1981637"/>
            <a:ext cx="124951" cy="69362"/>
          </a:xfrm>
          <a:custGeom>
            <a:avLst/>
            <a:gdLst>
              <a:gd name="T0" fmla="*/ 16 w 38"/>
              <a:gd name="T1" fmla="*/ 0 h 23"/>
              <a:gd name="T2" fmla="*/ 10 w 38"/>
              <a:gd name="T3" fmla="*/ 23 h 23"/>
              <a:gd name="T4" fmla="*/ 16 w 38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3">
                <a:moveTo>
                  <a:pt x="16" y="0"/>
                </a:moveTo>
                <a:cubicBezTo>
                  <a:pt x="38" y="8"/>
                  <a:pt x="31" y="18"/>
                  <a:pt x="10" y="23"/>
                </a:cubicBezTo>
                <a:cubicBezTo>
                  <a:pt x="0" y="16"/>
                  <a:pt x="4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6" name="Freeform 61">
            <a:extLst>
              <a:ext uri="{FF2B5EF4-FFF2-40B4-BE49-F238E27FC236}">
                <a16:creationId xmlns:a16="http://schemas.microsoft.com/office/drawing/2014/main" id="{B5B11BDA-831D-47F8-8B89-BFAA87C2B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10021" y="2097249"/>
            <a:ext cx="137356" cy="99554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5"/>
                  <a:pt x="16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8" name="Freeform 56">
            <a:extLst>
              <a:ext uri="{FF2B5EF4-FFF2-40B4-BE49-F238E27FC236}">
                <a16:creationId xmlns:a16="http://schemas.microsoft.com/office/drawing/2014/main" id="{5926FD1B-8754-4647-9B73-1F0D71E8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29453" y="2295263"/>
            <a:ext cx="128495" cy="72626"/>
          </a:xfrm>
          <a:custGeom>
            <a:avLst/>
            <a:gdLst>
              <a:gd name="T0" fmla="*/ 21 w 39"/>
              <a:gd name="T1" fmla="*/ 0 h 24"/>
              <a:gd name="T2" fmla="*/ 22 w 39"/>
              <a:gd name="T3" fmla="*/ 24 h 24"/>
              <a:gd name="T4" fmla="*/ 21 w 39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4">
                <a:moveTo>
                  <a:pt x="21" y="0"/>
                </a:moveTo>
                <a:cubicBezTo>
                  <a:pt x="37" y="0"/>
                  <a:pt x="39" y="23"/>
                  <a:pt x="22" y="24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0" name="Freeform 20">
            <a:extLst>
              <a:ext uri="{FF2B5EF4-FFF2-40B4-BE49-F238E27FC236}">
                <a16:creationId xmlns:a16="http://schemas.microsoft.com/office/drawing/2014/main" id="{32EC329C-63CF-4F7D-9526-9A954B080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8613" y="2243158"/>
            <a:ext cx="128495" cy="78339"/>
          </a:xfrm>
          <a:custGeom>
            <a:avLst/>
            <a:gdLst>
              <a:gd name="T0" fmla="*/ 24 w 39"/>
              <a:gd name="T1" fmla="*/ 0 h 26"/>
              <a:gd name="T2" fmla="*/ 20 w 39"/>
              <a:gd name="T3" fmla="*/ 26 h 26"/>
              <a:gd name="T4" fmla="*/ 24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4" y="0"/>
                </a:moveTo>
                <a:cubicBezTo>
                  <a:pt x="39" y="3"/>
                  <a:pt x="36" y="26"/>
                  <a:pt x="20" y="26"/>
                </a:cubicBezTo>
                <a:cubicBezTo>
                  <a:pt x="0" y="18"/>
                  <a:pt x="3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2" name="Freeform 40">
            <a:extLst>
              <a:ext uri="{FF2B5EF4-FFF2-40B4-BE49-F238E27FC236}">
                <a16:creationId xmlns:a16="http://schemas.microsoft.com/office/drawing/2014/main" id="{408FAD08-8446-42FA-9699-BE799FA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40205" y="2558103"/>
            <a:ext cx="134697" cy="81603"/>
          </a:xfrm>
          <a:custGeom>
            <a:avLst/>
            <a:gdLst>
              <a:gd name="T0" fmla="*/ 19 w 41"/>
              <a:gd name="T1" fmla="*/ 0 h 27"/>
              <a:gd name="T2" fmla="*/ 7 w 41"/>
              <a:gd name="T3" fmla="*/ 20 h 27"/>
              <a:gd name="T4" fmla="*/ 19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19" y="0"/>
                </a:moveTo>
                <a:cubicBezTo>
                  <a:pt x="41" y="9"/>
                  <a:pt x="28" y="27"/>
                  <a:pt x="7" y="20"/>
                </a:cubicBezTo>
                <a:cubicBezTo>
                  <a:pt x="0" y="8"/>
                  <a:pt x="7" y="1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4" name="Freeform 7">
            <a:extLst>
              <a:ext uri="{FF2B5EF4-FFF2-40B4-BE49-F238E27FC236}">
                <a16:creationId xmlns:a16="http://schemas.microsoft.com/office/drawing/2014/main" id="{F484E431-286F-408E-984D-314B23CE7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98995" y="2491074"/>
            <a:ext cx="138242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6" name="Freeform 46">
            <a:extLst>
              <a:ext uri="{FF2B5EF4-FFF2-40B4-BE49-F238E27FC236}">
                <a16:creationId xmlns:a16="http://schemas.microsoft.com/office/drawing/2014/main" id="{08B17BDE-8D74-467D-A76E-5A2F6726B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52564" y="2790722"/>
            <a:ext cx="121406" cy="81603"/>
          </a:xfrm>
          <a:custGeom>
            <a:avLst/>
            <a:gdLst>
              <a:gd name="T0" fmla="*/ 19 w 37"/>
              <a:gd name="T1" fmla="*/ 1 h 27"/>
              <a:gd name="T2" fmla="*/ 21 w 37"/>
              <a:gd name="T3" fmla="*/ 27 h 27"/>
              <a:gd name="T4" fmla="*/ 19 w 37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7">
                <a:moveTo>
                  <a:pt x="19" y="1"/>
                </a:moveTo>
                <a:cubicBezTo>
                  <a:pt x="31" y="2"/>
                  <a:pt x="37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8" name="Freeform 5">
            <a:extLst>
              <a:ext uri="{FF2B5EF4-FFF2-40B4-BE49-F238E27FC236}">
                <a16:creationId xmlns:a16="http://schemas.microsoft.com/office/drawing/2014/main" id="{7DB62772-4AFF-40F9-A2C7-9CD0E0197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4699" y="2754146"/>
            <a:ext cx="121406" cy="81603"/>
          </a:xfrm>
          <a:custGeom>
            <a:avLst/>
            <a:gdLst>
              <a:gd name="T0" fmla="*/ 20 w 37"/>
              <a:gd name="T1" fmla="*/ 1 h 27"/>
              <a:gd name="T2" fmla="*/ 22 w 37"/>
              <a:gd name="T3" fmla="*/ 27 h 27"/>
              <a:gd name="T4" fmla="*/ 20 w 37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7">
                <a:moveTo>
                  <a:pt x="20" y="1"/>
                </a:moveTo>
                <a:cubicBezTo>
                  <a:pt x="31" y="1"/>
                  <a:pt x="37" y="24"/>
                  <a:pt x="22" y="27"/>
                </a:cubicBezTo>
                <a:cubicBezTo>
                  <a:pt x="2" y="27"/>
                  <a:pt x="0" y="0"/>
                  <a:pt x="20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0" name="Freeform 37">
            <a:extLst>
              <a:ext uri="{FF2B5EF4-FFF2-40B4-BE49-F238E27FC236}">
                <a16:creationId xmlns:a16="http://schemas.microsoft.com/office/drawing/2014/main" id="{959B1ADB-D486-49BB-8B0F-73DC121C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45464" y="3020185"/>
            <a:ext cx="115202" cy="121588"/>
          </a:xfrm>
          <a:custGeom>
            <a:avLst/>
            <a:gdLst>
              <a:gd name="T0" fmla="*/ 16 w 35"/>
              <a:gd name="T1" fmla="*/ 4 h 40"/>
              <a:gd name="T2" fmla="*/ 33 w 35"/>
              <a:gd name="T3" fmla="*/ 15 h 40"/>
              <a:gd name="T4" fmla="*/ 16 w 35"/>
              <a:gd name="T5" fmla="*/ 4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" h="40">
                <a:moveTo>
                  <a:pt x="16" y="4"/>
                </a:moveTo>
                <a:cubicBezTo>
                  <a:pt x="35" y="4"/>
                  <a:pt x="32" y="0"/>
                  <a:pt x="33" y="15"/>
                </a:cubicBezTo>
                <a:cubicBezTo>
                  <a:pt x="34" y="40"/>
                  <a:pt x="0" y="22"/>
                  <a:pt x="16" y="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2" name="Freeform 13">
            <a:extLst>
              <a:ext uri="{FF2B5EF4-FFF2-40B4-BE49-F238E27FC236}">
                <a16:creationId xmlns:a16="http://schemas.microsoft.com/office/drawing/2014/main" id="{25C62AA7-4428-49B1-901D-3FABBAFCB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0321" y="3036946"/>
            <a:ext cx="124951" cy="69362"/>
          </a:xfrm>
          <a:custGeom>
            <a:avLst/>
            <a:gdLst>
              <a:gd name="T0" fmla="*/ 26 w 38"/>
              <a:gd name="T1" fmla="*/ 0 h 23"/>
              <a:gd name="T2" fmla="*/ 25 w 38"/>
              <a:gd name="T3" fmla="*/ 23 h 23"/>
              <a:gd name="T4" fmla="*/ 26 w 38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3">
                <a:moveTo>
                  <a:pt x="26" y="0"/>
                </a:moveTo>
                <a:cubicBezTo>
                  <a:pt x="38" y="0"/>
                  <a:pt x="37" y="20"/>
                  <a:pt x="25" y="23"/>
                </a:cubicBezTo>
                <a:cubicBezTo>
                  <a:pt x="0" y="23"/>
                  <a:pt x="5" y="1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4" name="Freeform 32">
            <a:extLst>
              <a:ext uri="{FF2B5EF4-FFF2-40B4-BE49-F238E27FC236}">
                <a16:creationId xmlns:a16="http://schemas.microsoft.com/office/drawing/2014/main" id="{40CF24D9-B5B6-412D-958B-AD7FED3C2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32066" y="3256125"/>
            <a:ext cx="144445" cy="106083"/>
          </a:xfrm>
          <a:custGeom>
            <a:avLst/>
            <a:gdLst>
              <a:gd name="T0" fmla="*/ 28 w 44"/>
              <a:gd name="T1" fmla="*/ 0 h 35"/>
              <a:gd name="T2" fmla="*/ 42 w 44"/>
              <a:gd name="T3" fmla="*/ 21 h 35"/>
              <a:gd name="T4" fmla="*/ 28 w 44"/>
              <a:gd name="T5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5">
                <a:moveTo>
                  <a:pt x="28" y="0"/>
                </a:moveTo>
                <a:cubicBezTo>
                  <a:pt x="36" y="1"/>
                  <a:pt x="44" y="12"/>
                  <a:pt x="42" y="21"/>
                </a:cubicBezTo>
                <a:cubicBezTo>
                  <a:pt x="23" y="35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6" name="Freeform 14">
            <a:extLst>
              <a:ext uri="{FF2B5EF4-FFF2-40B4-BE49-F238E27FC236}">
                <a16:creationId xmlns:a16="http://schemas.microsoft.com/office/drawing/2014/main" id="{D0D9DC73-D559-46FE-A479-BA4D85070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04597" y="3295543"/>
            <a:ext cx="134697" cy="84866"/>
          </a:xfrm>
          <a:custGeom>
            <a:avLst/>
            <a:gdLst>
              <a:gd name="T0" fmla="*/ 26 w 41"/>
              <a:gd name="T1" fmla="*/ 1 h 28"/>
              <a:gd name="T2" fmla="*/ 39 w 41"/>
              <a:gd name="T3" fmla="*/ 20 h 28"/>
              <a:gd name="T4" fmla="*/ 26 w 41"/>
              <a:gd name="T5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1"/>
                </a:moveTo>
                <a:cubicBezTo>
                  <a:pt x="34" y="0"/>
                  <a:pt x="41" y="12"/>
                  <a:pt x="39" y="20"/>
                </a:cubicBezTo>
                <a:cubicBezTo>
                  <a:pt x="17" y="28"/>
                  <a:pt x="0" y="12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8" name="Freeform 48">
            <a:extLst>
              <a:ext uri="{FF2B5EF4-FFF2-40B4-BE49-F238E27FC236}">
                <a16:creationId xmlns:a16="http://schemas.microsoft.com/office/drawing/2014/main" id="{F8EC3E3B-784F-483D-8A9C-7A83CB212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05966" y="3576203"/>
            <a:ext cx="133812" cy="79154"/>
          </a:xfrm>
          <a:custGeom>
            <a:avLst/>
            <a:gdLst>
              <a:gd name="T0" fmla="*/ 19 w 41"/>
              <a:gd name="T1" fmla="*/ 0 h 26"/>
              <a:gd name="T2" fmla="*/ 7 w 41"/>
              <a:gd name="T3" fmla="*/ 19 h 26"/>
              <a:gd name="T4" fmla="*/ 19 w 41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6">
                <a:moveTo>
                  <a:pt x="19" y="0"/>
                </a:moveTo>
                <a:cubicBezTo>
                  <a:pt x="41" y="9"/>
                  <a:pt x="28" y="26"/>
                  <a:pt x="7" y="19"/>
                </a:cubicBezTo>
                <a:cubicBezTo>
                  <a:pt x="0" y="8"/>
                  <a:pt x="7" y="1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0" name="Freeform 12">
            <a:extLst>
              <a:ext uri="{FF2B5EF4-FFF2-40B4-BE49-F238E27FC236}">
                <a16:creationId xmlns:a16="http://schemas.microsoft.com/office/drawing/2014/main" id="{9F457AD7-42C5-4682-B59D-59DADA098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09492" y="3651643"/>
            <a:ext cx="134697" cy="81603"/>
          </a:xfrm>
          <a:custGeom>
            <a:avLst/>
            <a:gdLst>
              <a:gd name="T0" fmla="*/ 22 w 41"/>
              <a:gd name="T1" fmla="*/ 0 h 27"/>
              <a:gd name="T2" fmla="*/ 8 w 41"/>
              <a:gd name="T3" fmla="*/ 20 h 27"/>
              <a:gd name="T4" fmla="*/ 22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22" y="0"/>
                </a:moveTo>
                <a:cubicBezTo>
                  <a:pt x="41" y="12"/>
                  <a:pt x="24" y="27"/>
                  <a:pt x="8" y="20"/>
                </a:cubicBezTo>
                <a:cubicBezTo>
                  <a:pt x="0" y="7"/>
                  <a:pt x="8" y="0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2" name="Freeform 47">
            <a:extLst>
              <a:ext uri="{FF2B5EF4-FFF2-40B4-BE49-F238E27FC236}">
                <a16:creationId xmlns:a16="http://schemas.microsoft.com/office/drawing/2014/main" id="{88572CB7-DC8D-4A35-A258-E3C66D8B9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10709" y="3809673"/>
            <a:ext cx="147990" cy="78339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10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4" name="Freeform 16">
            <a:extLst>
              <a:ext uri="{FF2B5EF4-FFF2-40B4-BE49-F238E27FC236}">
                <a16:creationId xmlns:a16="http://schemas.microsoft.com/office/drawing/2014/main" id="{87A4F656-FF18-4E06-B89A-D9CEDC787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88332" y="3894675"/>
            <a:ext cx="143559" cy="97107"/>
          </a:xfrm>
          <a:custGeom>
            <a:avLst/>
            <a:gdLst>
              <a:gd name="T0" fmla="*/ 31 w 44"/>
              <a:gd name="T1" fmla="*/ 1 h 32"/>
              <a:gd name="T2" fmla="*/ 43 w 44"/>
              <a:gd name="T3" fmla="*/ 15 h 32"/>
              <a:gd name="T4" fmla="*/ 31 w 44"/>
              <a:gd name="T5" fmla="*/ 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2">
                <a:moveTo>
                  <a:pt x="31" y="1"/>
                </a:moveTo>
                <a:cubicBezTo>
                  <a:pt x="40" y="0"/>
                  <a:pt x="44" y="8"/>
                  <a:pt x="43" y="15"/>
                </a:cubicBezTo>
                <a:cubicBezTo>
                  <a:pt x="29" y="32"/>
                  <a:pt x="0" y="6"/>
                  <a:pt x="3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6" name="Freeform 44">
            <a:extLst>
              <a:ext uri="{FF2B5EF4-FFF2-40B4-BE49-F238E27FC236}">
                <a16:creationId xmlns:a16="http://schemas.microsoft.com/office/drawing/2014/main" id="{442D5ED8-DB79-4453-A622-9A46AA562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25656" y="4040800"/>
            <a:ext cx="131153" cy="84866"/>
          </a:xfrm>
          <a:custGeom>
            <a:avLst/>
            <a:gdLst>
              <a:gd name="T0" fmla="*/ 27 w 40"/>
              <a:gd name="T1" fmla="*/ 1 h 28"/>
              <a:gd name="T2" fmla="*/ 38 w 40"/>
              <a:gd name="T3" fmla="*/ 17 h 28"/>
              <a:gd name="T4" fmla="*/ 27 w 40"/>
              <a:gd name="T5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8">
                <a:moveTo>
                  <a:pt x="27" y="1"/>
                </a:moveTo>
                <a:cubicBezTo>
                  <a:pt x="35" y="0"/>
                  <a:pt x="40" y="10"/>
                  <a:pt x="38" y="17"/>
                </a:cubicBezTo>
                <a:cubicBezTo>
                  <a:pt x="17" y="28"/>
                  <a:pt x="0" y="7"/>
                  <a:pt x="27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8" name="Freeform 11">
            <a:extLst>
              <a:ext uri="{FF2B5EF4-FFF2-40B4-BE49-F238E27FC236}">
                <a16:creationId xmlns:a16="http://schemas.microsoft.com/office/drawing/2014/main" id="{1833B995-82C7-4A86-AC35-676DB0937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97716" y="4154124"/>
            <a:ext cx="143559" cy="102819"/>
          </a:xfrm>
          <a:custGeom>
            <a:avLst/>
            <a:gdLst>
              <a:gd name="T0" fmla="*/ 31 w 44"/>
              <a:gd name="T1" fmla="*/ 1 h 34"/>
              <a:gd name="T2" fmla="*/ 42 w 44"/>
              <a:gd name="T3" fmla="*/ 19 h 34"/>
              <a:gd name="T4" fmla="*/ 31 w 44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4">
                <a:moveTo>
                  <a:pt x="31" y="1"/>
                </a:moveTo>
                <a:cubicBezTo>
                  <a:pt x="39" y="0"/>
                  <a:pt x="44" y="12"/>
                  <a:pt x="42" y="19"/>
                </a:cubicBezTo>
                <a:cubicBezTo>
                  <a:pt x="25" y="34"/>
                  <a:pt x="0" y="8"/>
                  <a:pt x="3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0" name="Freeform 33">
            <a:extLst>
              <a:ext uri="{FF2B5EF4-FFF2-40B4-BE49-F238E27FC236}">
                <a16:creationId xmlns:a16="http://schemas.microsoft.com/office/drawing/2014/main" id="{0E6DFE62-917A-4DA1-A9C3-367349F4C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61979" y="4347436"/>
            <a:ext cx="151535" cy="75075"/>
          </a:xfrm>
          <a:custGeom>
            <a:avLst/>
            <a:gdLst>
              <a:gd name="T0" fmla="*/ 23 w 46"/>
              <a:gd name="T1" fmla="*/ 0 h 25"/>
              <a:gd name="T2" fmla="*/ 29 w 46"/>
              <a:gd name="T3" fmla="*/ 25 h 25"/>
              <a:gd name="T4" fmla="*/ 23 w 46"/>
              <a:gd name="T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5">
                <a:moveTo>
                  <a:pt x="23" y="0"/>
                </a:moveTo>
                <a:cubicBezTo>
                  <a:pt x="32" y="1"/>
                  <a:pt x="46" y="21"/>
                  <a:pt x="29" y="25"/>
                </a:cubicBezTo>
                <a:cubicBezTo>
                  <a:pt x="10" y="23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2" name="Freeform 35">
            <a:extLst>
              <a:ext uri="{FF2B5EF4-FFF2-40B4-BE49-F238E27FC236}">
                <a16:creationId xmlns:a16="http://schemas.microsoft.com/office/drawing/2014/main" id="{6AE33A91-D749-427E-9254-87DC693AF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61561" y="4555663"/>
            <a:ext cx="131153" cy="84866"/>
          </a:xfrm>
          <a:custGeom>
            <a:avLst/>
            <a:gdLst>
              <a:gd name="T0" fmla="*/ 27 w 40"/>
              <a:gd name="T1" fmla="*/ 1 h 28"/>
              <a:gd name="T2" fmla="*/ 38 w 40"/>
              <a:gd name="T3" fmla="*/ 17 h 28"/>
              <a:gd name="T4" fmla="*/ 27 w 40"/>
              <a:gd name="T5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8">
                <a:moveTo>
                  <a:pt x="27" y="1"/>
                </a:moveTo>
                <a:cubicBezTo>
                  <a:pt x="35" y="0"/>
                  <a:pt x="40" y="10"/>
                  <a:pt x="38" y="17"/>
                </a:cubicBezTo>
                <a:cubicBezTo>
                  <a:pt x="17" y="28"/>
                  <a:pt x="0" y="7"/>
                  <a:pt x="27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" name="Freeform 9">
            <a:extLst>
              <a:ext uri="{FF2B5EF4-FFF2-40B4-BE49-F238E27FC236}">
                <a16:creationId xmlns:a16="http://schemas.microsoft.com/office/drawing/2014/main" id="{2057B771-C835-4215-90A5-89D1AD806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9401" y="4437743"/>
            <a:ext cx="121406" cy="88130"/>
          </a:xfrm>
          <a:custGeom>
            <a:avLst/>
            <a:gdLst>
              <a:gd name="T0" fmla="*/ 18 w 37"/>
              <a:gd name="T1" fmla="*/ 4 h 29"/>
              <a:gd name="T2" fmla="*/ 22 w 37"/>
              <a:gd name="T3" fmla="*/ 29 h 29"/>
              <a:gd name="T4" fmla="*/ 18 w 37"/>
              <a:gd name="T5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9">
                <a:moveTo>
                  <a:pt x="18" y="4"/>
                </a:moveTo>
                <a:cubicBezTo>
                  <a:pt x="35" y="0"/>
                  <a:pt x="37" y="28"/>
                  <a:pt x="22" y="29"/>
                </a:cubicBezTo>
                <a:cubicBezTo>
                  <a:pt x="7" y="28"/>
                  <a:pt x="0" y="14"/>
                  <a:pt x="18" y="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6" name="Freeform 8">
            <a:extLst>
              <a:ext uri="{FF2B5EF4-FFF2-40B4-BE49-F238E27FC236}">
                <a16:creationId xmlns:a16="http://schemas.microsoft.com/office/drawing/2014/main" id="{BD2F9653-A545-400F-9847-8BD54326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1263" y="4707816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8" name="Freeform 38">
            <a:extLst>
              <a:ext uri="{FF2B5EF4-FFF2-40B4-BE49-F238E27FC236}">
                <a16:creationId xmlns:a16="http://schemas.microsoft.com/office/drawing/2014/main" id="{3E10A693-DFAC-44A9-B638-97D48A5BA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53133" y="4860281"/>
            <a:ext cx="127608" cy="69362"/>
          </a:xfrm>
          <a:custGeom>
            <a:avLst/>
            <a:gdLst>
              <a:gd name="T0" fmla="*/ 26 w 39"/>
              <a:gd name="T1" fmla="*/ 0 h 23"/>
              <a:gd name="T2" fmla="*/ 26 w 39"/>
              <a:gd name="T3" fmla="*/ 23 h 23"/>
              <a:gd name="T4" fmla="*/ 2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6" y="0"/>
                </a:moveTo>
                <a:cubicBezTo>
                  <a:pt x="39" y="1"/>
                  <a:pt x="38" y="21"/>
                  <a:pt x="26" y="23"/>
                </a:cubicBezTo>
                <a:cubicBezTo>
                  <a:pt x="0" y="23"/>
                  <a:pt x="5" y="2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0" name="Freeform 39">
            <a:extLst>
              <a:ext uri="{FF2B5EF4-FFF2-40B4-BE49-F238E27FC236}">
                <a16:creationId xmlns:a16="http://schemas.microsoft.com/office/drawing/2014/main" id="{34B6B28B-C598-4A2B-B73D-2E498276B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45241" y="5101402"/>
            <a:ext cx="131153" cy="81603"/>
          </a:xfrm>
          <a:custGeom>
            <a:avLst/>
            <a:gdLst>
              <a:gd name="T0" fmla="*/ 25 w 40"/>
              <a:gd name="T1" fmla="*/ 0 h 27"/>
              <a:gd name="T2" fmla="*/ 38 w 40"/>
              <a:gd name="T3" fmla="*/ 20 h 27"/>
              <a:gd name="T4" fmla="*/ 25 w 40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7">
                <a:moveTo>
                  <a:pt x="25" y="0"/>
                </a:moveTo>
                <a:cubicBezTo>
                  <a:pt x="34" y="0"/>
                  <a:pt x="40" y="11"/>
                  <a:pt x="38" y="20"/>
                </a:cubicBezTo>
                <a:cubicBezTo>
                  <a:pt x="17" y="27"/>
                  <a:pt x="0" y="12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2" name="Freeform 6">
            <a:extLst>
              <a:ext uri="{FF2B5EF4-FFF2-40B4-BE49-F238E27FC236}">
                <a16:creationId xmlns:a16="http://schemas.microsoft.com/office/drawing/2014/main" id="{69E7A3A0-95C4-4D71-8978-BCDE6D0A2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9568" y="5048122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4" name="Freeform 17">
            <a:extLst>
              <a:ext uri="{FF2B5EF4-FFF2-40B4-BE49-F238E27FC236}">
                <a16:creationId xmlns:a16="http://schemas.microsoft.com/office/drawing/2014/main" id="{DA575FF7-EDF7-45DE-B1EC-25D3460A9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23310" y="5232465"/>
            <a:ext cx="94821" cy="69362"/>
          </a:xfrm>
          <a:custGeom>
            <a:avLst/>
            <a:gdLst>
              <a:gd name="T0" fmla="*/ 13 w 29"/>
              <a:gd name="T1" fmla="*/ 0 h 23"/>
              <a:gd name="T2" fmla="*/ 13 w 29"/>
              <a:gd name="T3" fmla="*/ 23 h 23"/>
              <a:gd name="T4" fmla="*/ 13 w 2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" h="23">
                <a:moveTo>
                  <a:pt x="13" y="0"/>
                </a:moveTo>
                <a:cubicBezTo>
                  <a:pt x="27" y="0"/>
                  <a:pt x="29" y="22"/>
                  <a:pt x="13" y="23"/>
                </a:cubicBezTo>
                <a:cubicBezTo>
                  <a:pt x="2" y="22"/>
                  <a:pt x="0" y="2"/>
                  <a:pt x="1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6" name="Freeform 34">
            <a:extLst>
              <a:ext uri="{FF2B5EF4-FFF2-40B4-BE49-F238E27FC236}">
                <a16:creationId xmlns:a16="http://schemas.microsoft.com/office/drawing/2014/main" id="{B49F6C6F-5F66-427C-85F0-D7FC30156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65909" y="5344759"/>
            <a:ext cx="134697" cy="84051"/>
          </a:xfrm>
          <a:custGeom>
            <a:avLst/>
            <a:gdLst>
              <a:gd name="T0" fmla="*/ 22 w 41"/>
              <a:gd name="T1" fmla="*/ 0 h 28"/>
              <a:gd name="T2" fmla="*/ 8 w 41"/>
              <a:gd name="T3" fmla="*/ 21 h 28"/>
              <a:gd name="T4" fmla="*/ 22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2" y="0"/>
                </a:moveTo>
                <a:cubicBezTo>
                  <a:pt x="41" y="13"/>
                  <a:pt x="24" y="28"/>
                  <a:pt x="8" y="21"/>
                </a:cubicBezTo>
                <a:cubicBezTo>
                  <a:pt x="0" y="8"/>
                  <a:pt x="8" y="0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8" name="Freeform 42">
            <a:extLst>
              <a:ext uri="{FF2B5EF4-FFF2-40B4-BE49-F238E27FC236}">
                <a16:creationId xmlns:a16="http://schemas.microsoft.com/office/drawing/2014/main" id="{DF0B6371-285D-459E-9F09-3100F1162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21866" y="5556672"/>
            <a:ext cx="144445" cy="97107"/>
          </a:xfrm>
          <a:custGeom>
            <a:avLst/>
            <a:gdLst>
              <a:gd name="T0" fmla="*/ 31 w 44"/>
              <a:gd name="T1" fmla="*/ 1 h 32"/>
              <a:gd name="T2" fmla="*/ 43 w 44"/>
              <a:gd name="T3" fmla="*/ 16 h 32"/>
              <a:gd name="T4" fmla="*/ 31 w 44"/>
              <a:gd name="T5" fmla="*/ 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2">
                <a:moveTo>
                  <a:pt x="31" y="1"/>
                </a:moveTo>
                <a:cubicBezTo>
                  <a:pt x="40" y="0"/>
                  <a:pt x="44" y="8"/>
                  <a:pt x="43" y="16"/>
                </a:cubicBezTo>
                <a:cubicBezTo>
                  <a:pt x="29" y="32"/>
                  <a:pt x="0" y="7"/>
                  <a:pt x="3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0" name="Freeform 21">
            <a:extLst>
              <a:ext uri="{FF2B5EF4-FFF2-40B4-BE49-F238E27FC236}">
                <a16:creationId xmlns:a16="http://schemas.microsoft.com/office/drawing/2014/main" id="{37DE214F-B280-4CEC-BB13-EAD3680ED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95829" y="5451986"/>
            <a:ext cx="140901" cy="102819"/>
          </a:xfrm>
          <a:custGeom>
            <a:avLst/>
            <a:gdLst>
              <a:gd name="T0" fmla="*/ 24 w 43"/>
              <a:gd name="T1" fmla="*/ 0 h 34"/>
              <a:gd name="T2" fmla="*/ 14 w 43"/>
              <a:gd name="T3" fmla="*/ 23 h 34"/>
              <a:gd name="T4" fmla="*/ 24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4" y="0"/>
                </a:moveTo>
                <a:cubicBezTo>
                  <a:pt x="43" y="3"/>
                  <a:pt x="28" y="34"/>
                  <a:pt x="14" y="23"/>
                </a:cubicBezTo>
                <a:cubicBezTo>
                  <a:pt x="0" y="28"/>
                  <a:pt x="4" y="5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2" name="Freeform 45">
            <a:extLst>
              <a:ext uri="{FF2B5EF4-FFF2-40B4-BE49-F238E27FC236}">
                <a16:creationId xmlns:a16="http://schemas.microsoft.com/office/drawing/2014/main" id="{A8AC4DA6-6B9C-49E5-8440-534D32849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03505" y="5796626"/>
            <a:ext cx="144445" cy="102819"/>
          </a:xfrm>
          <a:custGeom>
            <a:avLst/>
            <a:gdLst>
              <a:gd name="T0" fmla="*/ 31 w 44"/>
              <a:gd name="T1" fmla="*/ 0 h 34"/>
              <a:gd name="T2" fmla="*/ 42 w 44"/>
              <a:gd name="T3" fmla="*/ 19 h 34"/>
              <a:gd name="T4" fmla="*/ 31 w 44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4">
                <a:moveTo>
                  <a:pt x="31" y="0"/>
                </a:moveTo>
                <a:cubicBezTo>
                  <a:pt x="39" y="0"/>
                  <a:pt x="44" y="12"/>
                  <a:pt x="42" y="19"/>
                </a:cubicBezTo>
                <a:cubicBezTo>
                  <a:pt x="25" y="34"/>
                  <a:pt x="0" y="8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4" name="Freeform 21">
            <a:extLst>
              <a:ext uri="{FF2B5EF4-FFF2-40B4-BE49-F238E27FC236}">
                <a16:creationId xmlns:a16="http://schemas.microsoft.com/office/drawing/2014/main" id="{86C6FD8B-38A7-4391-B64F-BAB9F6CD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71302" y="5703580"/>
            <a:ext cx="140901" cy="102819"/>
          </a:xfrm>
          <a:custGeom>
            <a:avLst/>
            <a:gdLst>
              <a:gd name="T0" fmla="*/ 24 w 43"/>
              <a:gd name="T1" fmla="*/ 0 h 34"/>
              <a:gd name="T2" fmla="*/ 14 w 43"/>
              <a:gd name="T3" fmla="*/ 23 h 34"/>
              <a:gd name="T4" fmla="*/ 24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4" y="0"/>
                </a:moveTo>
                <a:cubicBezTo>
                  <a:pt x="43" y="3"/>
                  <a:pt x="28" y="34"/>
                  <a:pt x="14" y="23"/>
                </a:cubicBezTo>
                <a:cubicBezTo>
                  <a:pt x="0" y="28"/>
                  <a:pt x="4" y="5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6" name="Freeform 29">
            <a:extLst>
              <a:ext uri="{FF2B5EF4-FFF2-40B4-BE49-F238E27FC236}">
                <a16:creationId xmlns:a16="http://schemas.microsoft.com/office/drawing/2014/main" id="{82BD40BF-F1BD-4E72-A73A-B1F966AC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52185" y="5857224"/>
            <a:ext cx="118747" cy="120771"/>
          </a:xfrm>
          <a:custGeom>
            <a:avLst/>
            <a:gdLst>
              <a:gd name="T0" fmla="*/ 16 w 36"/>
              <a:gd name="T1" fmla="*/ 4 h 40"/>
              <a:gd name="T2" fmla="*/ 34 w 36"/>
              <a:gd name="T3" fmla="*/ 15 h 40"/>
              <a:gd name="T4" fmla="*/ 16 w 36"/>
              <a:gd name="T5" fmla="*/ 4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40">
                <a:moveTo>
                  <a:pt x="16" y="4"/>
                </a:moveTo>
                <a:cubicBezTo>
                  <a:pt x="36" y="5"/>
                  <a:pt x="33" y="0"/>
                  <a:pt x="34" y="15"/>
                </a:cubicBezTo>
                <a:cubicBezTo>
                  <a:pt x="34" y="40"/>
                  <a:pt x="0" y="22"/>
                  <a:pt x="16" y="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8" name="Freeform 36">
            <a:extLst>
              <a:ext uri="{FF2B5EF4-FFF2-40B4-BE49-F238E27FC236}">
                <a16:creationId xmlns:a16="http://schemas.microsoft.com/office/drawing/2014/main" id="{A9DAC09B-4C12-4105-A208-6272BB68A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33698" y="6006648"/>
            <a:ext cx="144445" cy="102819"/>
          </a:xfrm>
          <a:custGeom>
            <a:avLst/>
            <a:gdLst>
              <a:gd name="T0" fmla="*/ 31 w 44"/>
              <a:gd name="T1" fmla="*/ 1 h 34"/>
              <a:gd name="T2" fmla="*/ 25 w 44"/>
              <a:gd name="T3" fmla="*/ 22 h 34"/>
              <a:gd name="T4" fmla="*/ 31 w 44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4">
                <a:moveTo>
                  <a:pt x="31" y="1"/>
                </a:moveTo>
                <a:cubicBezTo>
                  <a:pt x="44" y="3"/>
                  <a:pt x="38" y="34"/>
                  <a:pt x="25" y="22"/>
                </a:cubicBezTo>
                <a:cubicBezTo>
                  <a:pt x="0" y="28"/>
                  <a:pt x="14" y="0"/>
                  <a:pt x="3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0" name="Freeform 41">
            <a:extLst>
              <a:ext uri="{FF2B5EF4-FFF2-40B4-BE49-F238E27FC236}">
                <a16:creationId xmlns:a16="http://schemas.microsoft.com/office/drawing/2014/main" id="{78F0A347-07AD-473D-8B2A-0BCB7052B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33698" y="6238656"/>
            <a:ext cx="144445" cy="78339"/>
          </a:xfrm>
          <a:custGeom>
            <a:avLst/>
            <a:gdLst>
              <a:gd name="T0" fmla="*/ 29 w 44"/>
              <a:gd name="T1" fmla="*/ 0 h 26"/>
              <a:gd name="T2" fmla="*/ 26 w 44"/>
              <a:gd name="T3" fmla="*/ 26 h 26"/>
              <a:gd name="T4" fmla="*/ 29 w 44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26">
                <a:moveTo>
                  <a:pt x="29" y="0"/>
                </a:moveTo>
                <a:cubicBezTo>
                  <a:pt x="44" y="3"/>
                  <a:pt x="40" y="22"/>
                  <a:pt x="26" y="26"/>
                </a:cubicBezTo>
                <a:cubicBezTo>
                  <a:pt x="0" y="25"/>
                  <a:pt x="11" y="6"/>
                  <a:pt x="2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2" name="Freeform 31">
            <a:extLst>
              <a:ext uri="{FF2B5EF4-FFF2-40B4-BE49-F238E27FC236}">
                <a16:creationId xmlns:a16="http://schemas.microsoft.com/office/drawing/2014/main" id="{D2AC5002-A2D0-40F1-9843-C1FDB8F14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83881" y="6143073"/>
            <a:ext cx="131153" cy="72626"/>
          </a:xfrm>
          <a:custGeom>
            <a:avLst/>
            <a:gdLst>
              <a:gd name="T0" fmla="*/ 24 w 40"/>
              <a:gd name="T1" fmla="*/ 0 h 24"/>
              <a:gd name="T2" fmla="*/ 25 w 40"/>
              <a:gd name="T3" fmla="*/ 24 h 24"/>
              <a:gd name="T4" fmla="*/ 24 w 40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4">
                <a:moveTo>
                  <a:pt x="24" y="0"/>
                </a:moveTo>
                <a:cubicBezTo>
                  <a:pt x="40" y="0"/>
                  <a:pt x="38" y="20"/>
                  <a:pt x="25" y="24"/>
                </a:cubicBezTo>
                <a:cubicBezTo>
                  <a:pt x="0" y="22"/>
                  <a:pt x="6" y="4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4" name="Freeform 30">
            <a:extLst>
              <a:ext uri="{FF2B5EF4-FFF2-40B4-BE49-F238E27FC236}">
                <a16:creationId xmlns:a16="http://schemas.microsoft.com/office/drawing/2014/main" id="{82F66625-1293-49F8-B4A8-66FBB5E37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432793" y="6363663"/>
            <a:ext cx="9748" cy="5712"/>
          </a:xfrm>
          <a:custGeom>
            <a:avLst/>
            <a:gdLst>
              <a:gd name="T0" fmla="*/ 1 w 3"/>
              <a:gd name="T1" fmla="*/ 0 h 2"/>
              <a:gd name="T2" fmla="*/ 2 w 3"/>
              <a:gd name="T3" fmla="*/ 2 h 2"/>
              <a:gd name="T4" fmla="*/ 1 w 3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2">
                <a:moveTo>
                  <a:pt x="1" y="0"/>
                </a:moveTo>
                <a:cubicBezTo>
                  <a:pt x="2" y="1"/>
                  <a:pt x="3" y="2"/>
                  <a:pt x="2" y="2"/>
                </a:cubicBezTo>
                <a:cubicBezTo>
                  <a:pt x="1" y="2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Freeform 41">
            <a:extLst>
              <a:ext uri="{FF2B5EF4-FFF2-40B4-BE49-F238E27FC236}">
                <a16:creationId xmlns:a16="http://schemas.microsoft.com/office/drawing/2014/main" id="{2F2D3D2D-40ED-4E9D-951B-1D2ABFB63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183709" y="6304963"/>
            <a:ext cx="144445" cy="78339"/>
          </a:xfrm>
          <a:custGeom>
            <a:avLst/>
            <a:gdLst>
              <a:gd name="T0" fmla="*/ 29 w 44"/>
              <a:gd name="T1" fmla="*/ 0 h 26"/>
              <a:gd name="T2" fmla="*/ 26 w 44"/>
              <a:gd name="T3" fmla="*/ 26 h 26"/>
              <a:gd name="T4" fmla="*/ 29 w 44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26">
                <a:moveTo>
                  <a:pt x="29" y="0"/>
                </a:moveTo>
                <a:cubicBezTo>
                  <a:pt x="44" y="3"/>
                  <a:pt x="40" y="22"/>
                  <a:pt x="26" y="26"/>
                </a:cubicBezTo>
                <a:cubicBezTo>
                  <a:pt x="0" y="25"/>
                  <a:pt x="11" y="6"/>
                  <a:pt x="2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8" name="Freeform 80">
            <a:extLst>
              <a:ext uri="{FF2B5EF4-FFF2-40B4-BE49-F238E27FC236}">
                <a16:creationId xmlns:a16="http://schemas.microsoft.com/office/drawing/2014/main" id="{531A6EAF-4C9B-4C79-AFB3-C3EA7B892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9956946" y="6458535"/>
            <a:ext cx="124951" cy="66098"/>
          </a:xfrm>
          <a:custGeom>
            <a:avLst/>
            <a:gdLst>
              <a:gd name="T0" fmla="*/ 21 w 38"/>
              <a:gd name="T1" fmla="*/ 0 h 22"/>
              <a:gd name="T2" fmla="*/ 21 w 38"/>
              <a:gd name="T3" fmla="*/ 22 h 22"/>
              <a:gd name="T4" fmla="*/ 21 w 38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2">
                <a:moveTo>
                  <a:pt x="21" y="0"/>
                </a:moveTo>
                <a:cubicBezTo>
                  <a:pt x="37" y="2"/>
                  <a:pt x="38" y="20"/>
                  <a:pt x="21" y="22"/>
                </a:cubicBezTo>
                <a:cubicBezTo>
                  <a:pt x="9" y="16"/>
                  <a:pt x="0" y="6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E88D089-7D31-4843-BA13-741381740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91337" y="6285707"/>
            <a:ext cx="108531" cy="502457"/>
            <a:chOff x="11345347" y="391973"/>
            <a:chExt cx="108531" cy="502457"/>
          </a:xfrm>
          <a:solidFill>
            <a:schemeClr val="bg2">
              <a:lumMod val="90000"/>
            </a:schemeClr>
          </a:solidFill>
        </p:grpSpPr>
        <p:sp>
          <p:nvSpPr>
            <p:cNvPr id="221" name="Freeform 43">
              <a:extLst>
                <a:ext uri="{FF2B5EF4-FFF2-40B4-BE49-F238E27FC236}">
                  <a16:creationId xmlns:a16="http://schemas.microsoft.com/office/drawing/2014/main" id="{CB4C527A-3F12-4985-84B9-7BDD33633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5585" y="78511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2" name="Freeform 52">
              <a:extLst>
                <a:ext uri="{FF2B5EF4-FFF2-40B4-BE49-F238E27FC236}">
                  <a16:creationId xmlns:a16="http://schemas.microsoft.com/office/drawing/2014/main" id="{AFFDF367-1403-43D5-A6CD-1041111E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703" y="41054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3" name="Freeform 54">
              <a:extLst>
                <a:ext uri="{FF2B5EF4-FFF2-40B4-BE49-F238E27FC236}">
                  <a16:creationId xmlns:a16="http://schemas.microsoft.com/office/drawing/2014/main" id="{6FCAC9B5-B6E5-4D9F-A55F-8F1639515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0631" y="57417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25" name="Freeform 53">
            <a:extLst>
              <a:ext uri="{FF2B5EF4-FFF2-40B4-BE49-F238E27FC236}">
                <a16:creationId xmlns:a16="http://schemas.microsoft.com/office/drawing/2014/main" id="{ADEE2F84-77C4-4BF6-A992-F3580150C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51623" y="6330035"/>
            <a:ext cx="127608" cy="79154"/>
          </a:xfrm>
          <a:custGeom>
            <a:avLst/>
            <a:gdLst>
              <a:gd name="T0" fmla="*/ 24 w 39"/>
              <a:gd name="T1" fmla="*/ 0 h 26"/>
              <a:gd name="T2" fmla="*/ 20 w 39"/>
              <a:gd name="T3" fmla="*/ 26 h 26"/>
              <a:gd name="T4" fmla="*/ 24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4" y="0"/>
                </a:moveTo>
                <a:cubicBezTo>
                  <a:pt x="39" y="3"/>
                  <a:pt x="36" y="26"/>
                  <a:pt x="20" y="26"/>
                </a:cubicBezTo>
                <a:cubicBezTo>
                  <a:pt x="0" y="18"/>
                  <a:pt x="3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Freeform 49">
            <a:extLst>
              <a:ext uri="{FF2B5EF4-FFF2-40B4-BE49-F238E27FC236}">
                <a16:creationId xmlns:a16="http://schemas.microsoft.com/office/drawing/2014/main" id="{F418FE72-A2EC-4458-80BE-814B14FC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04580" y="6467871"/>
            <a:ext cx="127608" cy="81603"/>
          </a:xfrm>
          <a:custGeom>
            <a:avLst/>
            <a:gdLst>
              <a:gd name="T0" fmla="*/ 21 w 39"/>
              <a:gd name="T1" fmla="*/ 2 h 27"/>
              <a:gd name="T2" fmla="*/ 26 w 39"/>
              <a:gd name="T3" fmla="*/ 24 h 27"/>
              <a:gd name="T4" fmla="*/ 21 w 39"/>
              <a:gd name="T5" fmla="*/ 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1" y="2"/>
                </a:moveTo>
                <a:cubicBezTo>
                  <a:pt x="36" y="0"/>
                  <a:pt x="39" y="17"/>
                  <a:pt x="26" y="24"/>
                </a:cubicBezTo>
                <a:cubicBezTo>
                  <a:pt x="8" y="27"/>
                  <a:pt x="0" y="9"/>
                  <a:pt x="21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9" name="Freeform 25">
            <a:extLst>
              <a:ext uri="{FF2B5EF4-FFF2-40B4-BE49-F238E27FC236}">
                <a16:creationId xmlns:a16="http://schemas.microsoft.com/office/drawing/2014/main" id="{92F34A59-AB56-46B5-AF61-7AA6AB5CE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51963" y="6383779"/>
            <a:ext cx="134697" cy="93843"/>
          </a:xfrm>
          <a:custGeom>
            <a:avLst/>
            <a:gdLst>
              <a:gd name="T0" fmla="*/ 23 w 41"/>
              <a:gd name="T1" fmla="*/ 0 h 31"/>
              <a:gd name="T2" fmla="*/ 17 w 41"/>
              <a:gd name="T3" fmla="*/ 25 h 31"/>
              <a:gd name="T4" fmla="*/ 23 w 41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1">
                <a:moveTo>
                  <a:pt x="23" y="0"/>
                </a:moveTo>
                <a:cubicBezTo>
                  <a:pt x="40" y="1"/>
                  <a:pt x="41" y="31"/>
                  <a:pt x="17" y="25"/>
                </a:cubicBezTo>
                <a:cubicBezTo>
                  <a:pt x="0" y="7"/>
                  <a:pt x="1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1" name="Freeform 51">
            <a:extLst>
              <a:ext uri="{FF2B5EF4-FFF2-40B4-BE49-F238E27FC236}">
                <a16:creationId xmlns:a16="http://schemas.microsoft.com/office/drawing/2014/main" id="{C48521E4-6E2E-47D3-95FA-B3C4A1729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69053" y="6511281"/>
            <a:ext cx="115202" cy="90579"/>
          </a:xfrm>
          <a:custGeom>
            <a:avLst/>
            <a:gdLst>
              <a:gd name="T0" fmla="*/ 19 w 35"/>
              <a:gd name="T1" fmla="*/ 0 h 30"/>
              <a:gd name="T2" fmla="*/ 33 w 35"/>
              <a:gd name="T3" fmla="*/ 15 h 30"/>
              <a:gd name="T4" fmla="*/ 25 w 35"/>
              <a:gd name="T5" fmla="*/ 19 h 30"/>
              <a:gd name="T6" fmla="*/ 19 w 35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30">
                <a:moveTo>
                  <a:pt x="19" y="0"/>
                </a:moveTo>
                <a:cubicBezTo>
                  <a:pt x="26" y="0"/>
                  <a:pt x="35" y="8"/>
                  <a:pt x="33" y="15"/>
                </a:cubicBezTo>
                <a:cubicBezTo>
                  <a:pt x="30" y="12"/>
                  <a:pt x="27" y="17"/>
                  <a:pt x="25" y="19"/>
                </a:cubicBezTo>
                <a:cubicBezTo>
                  <a:pt x="7" y="30"/>
                  <a:pt x="0" y="5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80">
            <a:extLst>
              <a:ext uri="{FF2B5EF4-FFF2-40B4-BE49-F238E27FC236}">
                <a16:creationId xmlns:a16="http://schemas.microsoft.com/office/drawing/2014/main" id="{9C5D529F-AE3A-4C3A-B074-AF9EE680A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899702" y="6449675"/>
            <a:ext cx="124951" cy="66098"/>
          </a:xfrm>
          <a:custGeom>
            <a:avLst/>
            <a:gdLst>
              <a:gd name="T0" fmla="*/ 21 w 38"/>
              <a:gd name="T1" fmla="*/ 0 h 22"/>
              <a:gd name="T2" fmla="*/ 21 w 38"/>
              <a:gd name="T3" fmla="*/ 22 h 22"/>
              <a:gd name="T4" fmla="*/ 21 w 38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2">
                <a:moveTo>
                  <a:pt x="21" y="0"/>
                </a:moveTo>
                <a:cubicBezTo>
                  <a:pt x="37" y="2"/>
                  <a:pt x="38" y="20"/>
                  <a:pt x="21" y="22"/>
                </a:cubicBezTo>
                <a:cubicBezTo>
                  <a:pt x="9" y="16"/>
                  <a:pt x="0" y="6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45">
            <a:extLst>
              <a:ext uri="{FF2B5EF4-FFF2-40B4-BE49-F238E27FC236}">
                <a16:creationId xmlns:a16="http://schemas.microsoft.com/office/drawing/2014/main" id="{2F1AE185-70CC-4D11-9A36-C3625448A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139392" y="6322252"/>
            <a:ext cx="144445" cy="102819"/>
          </a:xfrm>
          <a:custGeom>
            <a:avLst/>
            <a:gdLst>
              <a:gd name="T0" fmla="*/ 31 w 44"/>
              <a:gd name="T1" fmla="*/ 0 h 34"/>
              <a:gd name="T2" fmla="*/ 42 w 44"/>
              <a:gd name="T3" fmla="*/ 19 h 34"/>
              <a:gd name="T4" fmla="*/ 31 w 44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4">
                <a:moveTo>
                  <a:pt x="31" y="0"/>
                </a:moveTo>
                <a:cubicBezTo>
                  <a:pt x="39" y="0"/>
                  <a:pt x="44" y="12"/>
                  <a:pt x="42" y="19"/>
                </a:cubicBezTo>
                <a:cubicBezTo>
                  <a:pt x="25" y="34"/>
                  <a:pt x="0" y="8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7" name="Freeform 36">
            <a:extLst>
              <a:ext uri="{FF2B5EF4-FFF2-40B4-BE49-F238E27FC236}">
                <a16:creationId xmlns:a16="http://schemas.microsoft.com/office/drawing/2014/main" id="{9A207E13-2E0B-4268-AA96-26B01FB50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140920" y="6541256"/>
            <a:ext cx="144445" cy="102819"/>
          </a:xfrm>
          <a:custGeom>
            <a:avLst/>
            <a:gdLst>
              <a:gd name="T0" fmla="*/ 31 w 44"/>
              <a:gd name="T1" fmla="*/ 1 h 34"/>
              <a:gd name="T2" fmla="*/ 25 w 44"/>
              <a:gd name="T3" fmla="*/ 22 h 34"/>
              <a:gd name="T4" fmla="*/ 31 w 44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4">
                <a:moveTo>
                  <a:pt x="31" y="1"/>
                </a:moveTo>
                <a:cubicBezTo>
                  <a:pt x="44" y="3"/>
                  <a:pt x="38" y="34"/>
                  <a:pt x="25" y="22"/>
                </a:cubicBezTo>
                <a:cubicBezTo>
                  <a:pt x="0" y="28"/>
                  <a:pt x="14" y="0"/>
                  <a:pt x="3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9" name="Freeform 112">
            <a:extLst>
              <a:ext uri="{FF2B5EF4-FFF2-40B4-BE49-F238E27FC236}">
                <a16:creationId xmlns:a16="http://schemas.microsoft.com/office/drawing/2014/main" id="{6C5514CF-D0C9-42AF-93A0-6F4EA0DE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9950076" y="6681689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108">
            <a:extLst>
              <a:ext uri="{FF2B5EF4-FFF2-40B4-BE49-F238E27FC236}">
                <a16:creationId xmlns:a16="http://schemas.microsoft.com/office/drawing/2014/main" id="{0F29BC51-960A-4E60-BCFA-EF2060A08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1177510" y="6567372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49">
            <a:extLst>
              <a:ext uri="{FF2B5EF4-FFF2-40B4-BE49-F238E27FC236}">
                <a16:creationId xmlns:a16="http://schemas.microsoft.com/office/drawing/2014/main" id="{884B65B7-89AF-4503-A9AC-5F299296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194798" y="6752743"/>
            <a:ext cx="127608" cy="81603"/>
          </a:xfrm>
          <a:custGeom>
            <a:avLst/>
            <a:gdLst>
              <a:gd name="T0" fmla="*/ 21 w 39"/>
              <a:gd name="T1" fmla="*/ 2 h 27"/>
              <a:gd name="T2" fmla="*/ 26 w 39"/>
              <a:gd name="T3" fmla="*/ 24 h 27"/>
              <a:gd name="T4" fmla="*/ 21 w 39"/>
              <a:gd name="T5" fmla="*/ 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1" y="2"/>
                </a:moveTo>
                <a:cubicBezTo>
                  <a:pt x="36" y="0"/>
                  <a:pt x="39" y="17"/>
                  <a:pt x="26" y="24"/>
                </a:cubicBezTo>
                <a:cubicBezTo>
                  <a:pt x="8" y="27"/>
                  <a:pt x="0" y="9"/>
                  <a:pt x="21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5" name="Freeform 43">
            <a:extLst>
              <a:ext uri="{FF2B5EF4-FFF2-40B4-BE49-F238E27FC236}">
                <a16:creationId xmlns:a16="http://schemas.microsoft.com/office/drawing/2014/main" id="{343FBB08-7E5E-4842-823A-8365927A3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50494" y="6758664"/>
            <a:ext cx="143559" cy="75075"/>
          </a:xfrm>
          <a:custGeom>
            <a:avLst/>
            <a:gdLst>
              <a:gd name="T0" fmla="*/ 28 w 44"/>
              <a:gd name="T1" fmla="*/ 0 h 25"/>
              <a:gd name="T2" fmla="*/ 25 w 44"/>
              <a:gd name="T3" fmla="*/ 25 h 25"/>
              <a:gd name="T4" fmla="*/ 28 w 44"/>
              <a:gd name="T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25">
                <a:moveTo>
                  <a:pt x="28" y="0"/>
                </a:moveTo>
                <a:cubicBezTo>
                  <a:pt x="44" y="2"/>
                  <a:pt x="38" y="22"/>
                  <a:pt x="25" y="25"/>
                </a:cubicBezTo>
                <a:cubicBezTo>
                  <a:pt x="0" y="25"/>
                  <a:pt x="9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112">
            <a:extLst>
              <a:ext uri="{FF2B5EF4-FFF2-40B4-BE49-F238E27FC236}">
                <a16:creationId xmlns:a16="http://schemas.microsoft.com/office/drawing/2014/main" id="{6ED35F8F-2963-4AAF-8F71-B483D1B6D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892832" y="6672829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79">
            <a:extLst>
              <a:ext uri="{FF2B5EF4-FFF2-40B4-BE49-F238E27FC236}">
                <a16:creationId xmlns:a16="http://schemas.microsoft.com/office/drawing/2014/main" id="{E38378EE-E9D8-4A34-BADD-F32DE5A8E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1176166" y="6753482"/>
            <a:ext cx="124063" cy="69362"/>
          </a:xfrm>
          <a:custGeom>
            <a:avLst/>
            <a:gdLst>
              <a:gd name="T0" fmla="*/ 20 w 38"/>
              <a:gd name="T1" fmla="*/ 0 h 23"/>
              <a:gd name="T2" fmla="*/ 20 w 38"/>
              <a:gd name="T3" fmla="*/ 22 h 23"/>
              <a:gd name="T4" fmla="*/ 20 w 38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3">
                <a:moveTo>
                  <a:pt x="20" y="0"/>
                </a:moveTo>
                <a:cubicBezTo>
                  <a:pt x="37" y="3"/>
                  <a:pt x="38" y="23"/>
                  <a:pt x="20" y="22"/>
                </a:cubicBezTo>
                <a:cubicBezTo>
                  <a:pt x="8" y="18"/>
                  <a:pt x="0" y="5"/>
                  <a:pt x="2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8">
            <a:extLst>
              <a:ext uri="{FF2B5EF4-FFF2-40B4-BE49-F238E27FC236}">
                <a16:creationId xmlns:a16="http://schemas.microsoft.com/office/drawing/2014/main" id="{C45F416E-2564-4DB1-9631-AE61E3D1C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35877" y="6678522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3" name="Freeform 106">
            <a:extLst>
              <a:ext uri="{FF2B5EF4-FFF2-40B4-BE49-F238E27FC236}">
                <a16:creationId xmlns:a16="http://schemas.microsoft.com/office/drawing/2014/main" id="{10939842-A485-4585-94CF-830291B6C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65425" y="6658718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6372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F296E0E-B856-46EB-BF61-6F696D2B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121">
            <a:extLst>
              <a:ext uri="{FF2B5EF4-FFF2-40B4-BE49-F238E27FC236}">
                <a16:creationId xmlns:a16="http://schemas.microsoft.com/office/drawing/2014/main" id="{5CFB9D68-DE9A-4A28-83F3-BDE936BC8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9924350" y="61233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121">
            <a:extLst>
              <a:ext uri="{FF2B5EF4-FFF2-40B4-BE49-F238E27FC236}">
                <a16:creationId xmlns:a16="http://schemas.microsoft.com/office/drawing/2014/main" id="{18E53E05-AB1E-47FF-902E-E90E751F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193804" y="53104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94A39AD-6341-47BA-9CB1-B54A5B44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15694" y="92593"/>
            <a:ext cx="108531" cy="502457"/>
            <a:chOff x="11345347" y="391973"/>
            <a:chExt cx="108531" cy="502457"/>
          </a:xfrm>
          <a:solidFill>
            <a:schemeClr val="bg2">
              <a:lumMod val="90000"/>
            </a:schemeClr>
          </a:solidFill>
        </p:grpSpPr>
        <p:sp>
          <p:nvSpPr>
            <p:cNvPr id="77" name="Freeform 43">
              <a:extLst>
                <a:ext uri="{FF2B5EF4-FFF2-40B4-BE49-F238E27FC236}">
                  <a16:creationId xmlns:a16="http://schemas.microsoft.com/office/drawing/2014/main" id="{5E7FC12A-9404-4CEF-B8A5-3A043FB7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5585" y="78511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52">
              <a:extLst>
                <a:ext uri="{FF2B5EF4-FFF2-40B4-BE49-F238E27FC236}">
                  <a16:creationId xmlns:a16="http://schemas.microsoft.com/office/drawing/2014/main" id="{EBB818CC-4772-4693-8F67-DA3920532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703" y="41054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0E1A6DF3-8EDF-401C-BA8D-56EF7551C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0631" y="57417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81" name="Freeform 121">
            <a:extLst>
              <a:ext uri="{FF2B5EF4-FFF2-40B4-BE49-F238E27FC236}">
                <a16:creationId xmlns:a16="http://schemas.microsoft.com/office/drawing/2014/main" id="{C4328E57-2330-4F13-BFF6-7D662323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68725" y="44244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22">
            <a:extLst>
              <a:ext uri="{FF2B5EF4-FFF2-40B4-BE49-F238E27FC236}">
                <a16:creationId xmlns:a16="http://schemas.microsoft.com/office/drawing/2014/main" id="{A8976310-F1DC-48F9-AD36-74130D4D3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930944" y="105794"/>
            <a:ext cx="150648" cy="99554"/>
          </a:xfrm>
          <a:custGeom>
            <a:avLst/>
            <a:gdLst>
              <a:gd name="T0" fmla="*/ 26 w 46"/>
              <a:gd name="T1" fmla="*/ 0 h 33"/>
              <a:gd name="T2" fmla="*/ 38 w 46"/>
              <a:gd name="T3" fmla="*/ 22 h 33"/>
              <a:gd name="T4" fmla="*/ 26 w 46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3">
                <a:moveTo>
                  <a:pt x="26" y="0"/>
                </a:moveTo>
                <a:cubicBezTo>
                  <a:pt x="29" y="0"/>
                  <a:pt x="46" y="16"/>
                  <a:pt x="38" y="22"/>
                </a:cubicBezTo>
                <a:cubicBezTo>
                  <a:pt x="16" y="33"/>
                  <a:pt x="0" y="5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00">
            <a:extLst>
              <a:ext uri="{FF2B5EF4-FFF2-40B4-BE49-F238E27FC236}">
                <a16:creationId xmlns:a16="http://schemas.microsoft.com/office/drawing/2014/main" id="{E6F5AA5D-8C79-4471-BF5A-446E26E09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1234846" y="30029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">
            <a:extLst>
              <a:ext uri="{FF2B5EF4-FFF2-40B4-BE49-F238E27FC236}">
                <a16:creationId xmlns:a16="http://schemas.microsoft.com/office/drawing/2014/main" id="{AAA85F2D-798C-49CD-A763-61EEF7481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69721" y="-5148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9" name="Freeform 59">
            <a:extLst>
              <a:ext uri="{FF2B5EF4-FFF2-40B4-BE49-F238E27FC236}">
                <a16:creationId xmlns:a16="http://schemas.microsoft.com/office/drawing/2014/main" id="{FD15984B-B00C-4146-AF82-FE4A2E021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48493" y="215448"/>
            <a:ext cx="124063" cy="78339"/>
          </a:xfrm>
          <a:custGeom>
            <a:avLst/>
            <a:gdLst>
              <a:gd name="T0" fmla="*/ 22 w 38"/>
              <a:gd name="T1" fmla="*/ 0 h 26"/>
              <a:gd name="T2" fmla="*/ 18 w 38"/>
              <a:gd name="T3" fmla="*/ 26 h 26"/>
              <a:gd name="T4" fmla="*/ 22 w 38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6">
                <a:moveTo>
                  <a:pt x="22" y="0"/>
                </a:moveTo>
                <a:cubicBezTo>
                  <a:pt x="38" y="3"/>
                  <a:pt x="33" y="25"/>
                  <a:pt x="18" y="26"/>
                </a:cubicBezTo>
                <a:cubicBezTo>
                  <a:pt x="0" y="20"/>
                  <a:pt x="6" y="3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1" name="Freeform 10">
            <a:extLst>
              <a:ext uri="{FF2B5EF4-FFF2-40B4-BE49-F238E27FC236}">
                <a16:creationId xmlns:a16="http://schemas.microsoft.com/office/drawing/2014/main" id="{7F482347-5925-4D3C-90D9-F9683926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88291" y="102255"/>
            <a:ext cx="138242" cy="88130"/>
          </a:xfrm>
          <a:custGeom>
            <a:avLst/>
            <a:gdLst>
              <a:gd name="T0" fmla="*/ 22 w 42"/>
              <a:gd name="T1" fmla="*/ 0 h 29"/>
              <a:gd name="T2" fmla="*/ 14 w 42"/>
              <a:gd name="T3" fmla="*/ 25 h 29"/>
              <a:gd name="T4" fmla="*/ 22 w 42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9">
                <a:moveTo>
                  <a:pt x="22" y="0"/>
                </a:moveTo>
                <a:cubicBezTo>
                  <a:pt x="42" y="7"/>
                  <a:pt x="28" y="29"/>
                  <a:pt x="14" y="25"/>
                </a:cubicBezTo>
                <a:cubicBezTo>
                  <a:pt x="0" y="18"/>
                  <a:pt x="8" y="1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3" name="Freeform 120">
            <a:extLst>
              <a:ext uri="{FF2B5EF4-FFF2-40B4-BE49-F238E27FC236}">
                <a16:creationId xmlns:a16="http://schemas.microsoft.com/office/drawing/2014/main" id="{4B3DBBB0-8F73-4928-8F50-052EEF835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9979285" y="233210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20">
            <a:extLst>
              <a:ext uri="{FF2B5EF4-FFF2-40B4-BE49-F238E27FC236}">
                <a16:creationId xmlns:a16="http://schemas.microsoft.com/office/drawing/2014/main" id="{9D9F4824-6BB3-425A-8E06-5F01EED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149409" y="254475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20">
            <a:extLst>
              <a:ext uri="{FF2B5EF4-FFF2-40B4-BE49-F238E27FC236}">
                <a16:creationId xmlns:a16="http://schemas.microsoft.com/office/drawing/2014/main" id="{79B2A1FE-DD90-4F0D-939C-A7EB7F36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72174" y="245615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6">
            <a:extLst>
              <a:ext uri="{FF2B5EF4-FFF2-40B4-BE49-F238E27FC236}">
                <a16:creationId xmlns:a16="http://schemas.microsoft.com/office/drawing/2014/main" id="{E7C8AAEA-99AD-4E47-8E62-6F21977D3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950356" y="298043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27">
            <a:extLst>
              <a:ext uri="{FF2B5EF4-FFF2-40B4-BE49-F238E27FC236}">
                <a16:creationId xmlns:a16="http://schemas.microsoft.com/office/drawing/2014/main" id="{77626BCD-0233-4EE4-B436-4392B2FA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1247276" y="241387"/>
            <a:ext cx="131153" cy="93843"/>
          </a:xfrm>
          <a:custGeom>
            <a:avLst/>
            <a:gdLst>
              <a:gd name="T0" fmla="*/ 22 w 40"/>
              <a:gd name="T1" fmla="*/ 0 h 31"/>
              <a:gd name="T2" fmla="*/ 16 w 40"/>
              <a:gd name="T3" fmla="*/ 25 h 31"/>
              <a:gd name="T4" fmla="*/ 22 w 4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1">
                <a:moveTo>
                  <a:pt x="22" y="0"/>
                </a:moveTo>
                <a:cubicBezTo>
                  <a:pt x="39" y="3"/>
                  <a:pt x="40" y="31"/>
                  <a:pt x="16" y="25"/>
                </a:cubicBezTo>
                <a:cubicBezTo>
                  <a:pt x="0" y="7"/>
                  <a:pt x="13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4C9F177-BFC9-46C6-83E8-0FDD0FC85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83597" y="391973"/>
            <a:ext cx="108531" cy="502457"/>
            <a:chOff x="11345347" y="391973"/>
            <a:chExt cx="108531" cy="502457"/>
          </a:xfrm>
          <a:solidFill>
            <a:schemeClr val="bg2">
              <a:lumMod val="90000"/>
            </a:schemeClr>
          </a:solidFill>
        </p:grpSpPr>
        <p:sp>
          <p:nvSpPr>
            <p:cNvPr id="104" name="Freeform 43">
              <a:extLst>
                <a:ext uri="{FF2B5EF4-FFF2-40B4-BE49-F238E27FC236}">
                  <a16:creationId xmlns:a16="http://schemas.microsoft.com/office/drawing/2014/main" id="{14842030-93FD-4B10-A2A3-31909EC71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5585" y="78511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52">
              <a:extLst>
                <a:ext uri="{FF2B5EF4-FFF2-40B4-BE49-F238E27FC236}">
                  <a16:creationId xmlns:a16="http://schemas.microsoft.com/office/drawing/2014/main" id="{F708F28C-0931-4686-8678-4A2F7E742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703" y="41054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F4E00544-EFFD-4F9B-B6D4-3919ACAB8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0631" y="57417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8" name="Freeform 18">
            <a:extLst>
              <a:ext uri="{FF2B5EF4-FFF2-40B4-BE49-F238E27FC236}">
                <a16:creationId xmlns:a16="http://schemas.microsoft.com/office/drawing/2014/main" id="{87492D8E-F977-456B-B51B-511D6F482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8524" y="311777"/>
            <a:ext cx="138242" cy="78339"/>
          </a:xfrm>
          <a:custGeom>
            <a:avLst/>
            <a:gdLst>
              <a:gd name="T0" fmla="*/ 6 w 42"/>
              <a:gd name="T1" fmla="*/ 6 h 26"/>
              <a:gd name="T2" fmla="*/ 21 w 42"/>
              <a:gd name="T3" fmla="*/ 26 h 26"/>
              <a:gd name="T4" fmla="*/ 6 w 42"/>
              <a:gd name="T5" fmla="*/ 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6" y="6"/>
                </a:moveTo>
                <a:cubicBezTo>
                  <a:pt x="25" y="0"/>
                  <a:pt x="42" y="17"/>
                  <a:pt x="21" y="26"/>
                </a:cubicBezTo>
                <a:cubicBezTo>
                  <a:pt x="9" y="26"/>
                  <a:pt x="0" y="16"/>
                  <a:pt x="6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Freeform 8">
            <a:extLst>
              <a:ext uri="{FF2B5EF4-FFF2-40B4-BE49-F238E27FC236}">
                <a16:creationId xmlns:a16="http://schemas.microsoft.com/office/drawing/2014/main" id="{6E11370A-07A8-4B6F-87C1-4D10DDE0A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82179" y="456203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87">
            <a:extLst>
              <a:ext uri="{FF2B5EF4-FFF2-40B4-BE49-F238E27FC236}">
                <a16:creationId xmlns:a16="http://schemas.microsoft.com/office/drawing/2014/main" id="{E255E3FE-7B86-449A-AF1A-AC52EE23C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966233" y="497428"/>
            <a:ext cx="134697" cy="90579"/>
          </a:xfrm>
          <a:custGeom>
            <a:avLst/>
            <a:gdLst>
              <a:gd name="T0" fmla="*/ 27 w 41"/>
              <a:gd name="T1" fmla="*/ 0 h 30"/>
              <a:gd name="T2" fmla="*/ 41 w 41"/>
              <a:gd name="T3" fmla="*/ 19 h 30"/>
              <a:gd name="T4" fmla="*/ 27 w 41"/>
              <a:gd name="T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0">
                <a:moveTo>
                  <a:pt x="27" y="0"/>
                </a:moveTo>
                <a:cubicBezTo>
                  <a:pt x="35" y="0"/>
                  <a:pt x="40" y="11"/>
                  <a:pt x="41" y="19"/>
                </a:cubicBezTo>
                <a:cubicBezTo>
                  <a:pt x="21" y="30"/>
                  <a:pt x="0" y="10"/>
                  <a:pt x="27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22">
            <a:extLst>
              <a:ext uri="{FF2B5EF4-FFF2-40B4-BE49-F238E27FC236}">
                <a16:creationId xmlns:a16="http://schemas.microsoft.com/office/drawing/2014/main" id="{A7B0531A-680C-4DF1-9079-91CEF1100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1260485" y="478989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58FC785-9091-45F9-BC41-AE998CFC8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72" b="2672"/>
          <a:stretch/>
        </p:blipFill>
        <p:spPr>
          <a:xfrm>
            <a:off x="746249" y="590833"/>
            <a:ext cx="10753420" cy="5725523"/>
          </a:xfrm>
          <a:prstGeom prst="rect">
            <a:avLst/>
          </a:prstGeom>
        </p:spPr>
      </p:pic>
      <p:sp>
        <p:nvSpPr>
          <p:cNvPr id="116" name="Freeform 8">
            <a:extLst>
              <a:ext uri="{FF2B5EF4-FFF2-40B4-BE49-F238E27FC236}">
                <a16:creationId xmlns:a16="http://schemas.microsoft.com/office/drawing/2014/main" id="{E401ABF7-FBCE-4186-A2F6-225DA1AAF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9945620" y="454967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8">
            <a:extLst>
              <a:ext uri="{FF2B5EF4-FFF2-40B4-BE49-F238E27FC236}">
                <a16:creationId xmlns:a16="http://schemas.microsoft.com/office/drawing/2014/main" id="{73F4CE2C-1879-429C-BEF8-B4CBE74D3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185994" y="449115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5">
            <a:extLst>
              <a:ext uri="{FF2B5EF4-FFF2-40B4-BE49-F238E27FC236}">
                <a16:creationId xmlns:a16="http://schemas.microsoft.com/office/drawing/2014/main" id="{DF8C4C96-C8B3-4FE8-AB88-266C7B70C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79823" y="575771"/>
            <a:ext cx="121406" cy="72626"/>
          </a:xfrm>
          <a:custGeom>
            <a:avLst/>
            <a:gdLst>
              <a:gd name="T0" fmla="*/ 16 w 37"/>
              <a:gd name="T1" fmla="*/ 0 h 24"/>
              <a:gd name="T2" fmla="*/ 11 w 37"/>
              <a:gd name="T3" fmla="*/ 24 h 24"/>
              <a:gd name="T4" fmla="*/ 16 w 37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4">
                <a:moveTo>
                  <a:pt x="16" y="0"/>
                </a:moveTo>
                <a:cubicBezTo>
                  <a:pt x="37" y="6"/>
                  <a:pt x="30" y="20"/>
                  <a:pt x="11" y="24"/>
                </a:cubicBezTo>
                <a:cubicBezTo>
                  <a:pt x="0" y="17"/>
                  <a:pt x="5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2" name="Freeform 23">
            <a:extLst>
              <a:ext uri="{FF2B5EF4-FFF2-40B4-BE49-F238E27FC236}">
                <a16:creationId xmlns:a16="http://schemas.microsoft.com/office/drawing/2014/main" id="{A1F6A798-5826-4217-AA86-87E3333A8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5200" y="809152"/>
            <a:ext cx="134697" cy="81603"/>
          </a:xfrm>
          <a:custGeom>
            <a:avLst/>
            <a:gdLst>
              <a:gd name="T0" fmla="*/ 19 w 41"/>
              <a:gd name="T1" fmla="*/ 0 h 27"/>
              <a:gd name="T2" fmla="*/ 8 w 41"/>
              <a:gd name="T3" fmla="*/ 20 h 27"/>
              <a:gd name="T4" fmla="*/ 19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19" y="0"/>
                </a:moveTo>
                <a:cubicBezTo>
                  <a:pt x="41" y="10"/>
                  <a:pt x="28" y="27"/>
                  <a:pt x="8" y="20"/>
                </a:cubicBezTo>
                <a:cubicBezTo>
                  <a:pt x="0" y="8"/>
                  <a:pt x="7" y="2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4" name="Freeform 51">
            <a:extLst>
              <a:ext uri="{FF2B5EF4-FFF2-40B4-BE49-F238E27FC236}">
                <a16:creationId xmlns:a16="http://schemas.microsoft.com/office/drawing/2014/main" id="{13C819FE-96AB-4B2B-9EB9-521BB0D1A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94948" y="974976"/>
            <a:ext cx="115202" cy="90579"/>
          </a:xfrm>
          <a:custGeom>
            <a:avLst/>
            <a:gdLst>
              <a:gd name="T0" fmla="*/ 19 w 35"/>
              <a:gd name="T1" fmla="*/ 0 h 30"/>
              <a:gd name="T2" fmla="*/ 33 w 35"/>
              <a:gd name="T3" fmla="*/ 15 h 30"/>
              <a:gd name="T4" fmla="*/ 25 w 35"/>
              <a:gd name="T5" fmla="*/ 19 h 30"/>
              <a:gd name="T6" fmla="*/ 19 w 35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30">
                <a:moveTo>
                  <a:pt x="19" y="0"/>
                </a:moveTo>
                <a:cubicBezTo>
                  <a:pt x="26" y="0"/>
                  <a:pt x="35" y="8"/>
                  <a:pt x="33" y="15"/>
                </a:cubicBezTo>
                <a:cubicBezTo>
                  <a:pt x="30" y="12"/>
                  <a:pt x="27" y="17"/>
                  <a:pt x="25" y="19"/>
                </a:cubicBezTo>
                <a:cubicBezTo>
                  <a:pt x="7" y="30"/>
                  <a:pt x="0" y="5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6" name="Freeform 22">
            <a:extLst>
              <a:ext uri="{FF2B5EF4-FFF2-40B4-BE49-F238E27FC236}">
                <a16:creationId xmlns:a16="http://schemas.microsoft.com/office/drawing/2014/main" id="{76F963D1-D6FD-4AC3-8CEA-F6D685B57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77694" y="1009344"/>
            <a:ext cx="150648" cy="99554"/>
          </a:xfrm>
          <a:custGeom>
            <a:avLst/>
            <a:gdLst>
              <a:gd name="T0" fmla="*/ 26 w 46"/>
              <a:gd name="T1" fmla="*/ 0 h 33"/>
              <a:gd name="T2" fmla="*/ 38 w 46"/>
              <a:gd name="T3" fmla="*/ 22 h 33"/>
              <a:gd name="T4" fmla="*/ 26 w 46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3">
                <a:moveTo>
                  <a:pt x="26" y="0"/>
                </a:moveTo>
                <a:cubicBezTo>
                  <a:pt x="29" y="0"/>
                  <a:pt x="46" y="16"/>
                  <a:pt x="38" y="22"/>
                </a:cubicBezTo>
                <a:cubicBezTo>
                  <a:pt x="16" y="33"/>
                  <a:pt x="0" y="5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8" name="Freeform 30">
            <a:extLst>
              <a:ext uri="{FF2B5EF4-FFF2-40B4-BE49-F238E27FC236}">
                <a16:creationId xmlns:a16="http://schemas.microsoft.com/office/drawing/2014/main" id="{BB6DE3DC-F83D-4EFA-98A6-AE0DADC91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807987" y="1038243"/>
            <a:ext cx="9748" cy="5712"/>
          </a:xfrm>
          <a:custGeom>
            <a:avLst/>
            <a:gdLst>
              <a:gd name="T0" fmla="*/ 1 w 3"/>
              <a:gd name="T1" fmla="*/ 0 h 2"/>
              <a:gd name="T2" fmla="*/ 2 w 3"/>
              <a:gd name="T3" fmla="*/ 2 h 2"/>
              <a:gd name="T4" fmla="*/ 1 w 3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2">
                <a:moveTo>
                  <a:pt x="1" y="0"/>
                </a:moveTo>
                <a:cubicBezTo>
                  <a:pt x="2" y="1"/>
                  <a:pt x="3" y="2"/>
                  <a:pt x="2" y="2"/>
                </a:cubicBezTo>
                <a:cubicBezTo>
                  <a:pt x="1" y="2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0" name="Freeform 53">
            <a:extLst>
              <a:ext uri="{FF2B5EF4-FFF2-40B4-BE49-F238E27FC236}">
                <a16:creationId xmlns:a16="http://schemas.microsoft.com/office/drawing/2014/main" id="{D16A3E88-E30E-4D41-8CBE-F2F68E075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83034" y="1213749"/>
            <a:ext cx="127608" cy="79154"/>
          </a:xfrm>
          <a:custGeom>
            <a:avLst/>
            <a:gdLst>
              <a:gd name="T0" fmla="*/ 24 w 39"/>
              <a:gd name="T1" fmla="*/ 0 h 26"/>
              <a:gd name="T2" fmla="*/ 20 w 39"/>
              <a:gd name="T3" fmla="*/ 26 h 26"/>
              <a:gd name="T4" fmla="*/ 24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4" y="0"/>
                </a:moveTo>
                <a:cubicBezTo>
                  <a:pt x="39" y="3"/>
                  <a:pt x="36" y="26"/>
                  <a:pt x="20" y="26"/>
                </a:cubicBezTo>
                <a:cubicBezTo>
                  <a:pt x="0" y="18"/>
                  <a:pt x="3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2" name="Freeform 26">
            <a:extLst>
              <a:ext uri="{FF2B5EF4-FFF2-40B4-BE49-F238E27FC236}">
                <a16:creationId xmlns:a16="http://schemas.microsoft.com/office/drawing/2014/main" id="{C6943EF0-FFA1-4BD9-91E9-6BBE9C33E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38991" y="1281857"/>
            <a:ext cx="127608" cy="78339"/>
          </a:xfrm>
          <a:custGeom>
            <a:avLst/>
            <a:gdLst>
              <a:gd name="T0" fmla="*/ 24 w 39"/>
              <a:gd name="T1" fmla="*/ 0 h 26"/>
              <a:gd name="T2" fmla="*/ 20 w 39"/>
              <a:gd name="T3" fmla="*/ 25 h 26"/>
              <a:gd name="T4" fmla="*/ 24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4" y="0"/>
                </a:moveTo>
                <a:cubicBezTo>
                  <a:pt x="39" y="2"/>
                  <a:pt x="36" y="26"/>
                  <a:pt x="20" y="25"/>
                </a:cubicBezTo>
                <a:cubicBezTo>
                  <a:pt x="0" y="18"/>
                  <a:pt x="3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4" name="Freeform 55">
            <a:extLst>
              <a:ext uri="{FF2B5EF4-FFF2-40B4-BE49-F238E27FC236}">
                <a16:creationId xmlns:a16="http://schemas.microsoft.com/office/drawing/2014/main" id="{9335065C-C582-4DAB-86C6-AC19EF254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82894" y="1423350"/>
            <a:ext cx="131153" cy="69362"/>
          </a:xfrm>
          <a:custGeom>
            <a:avLst/>
            <a:gdLst>
              <a:gd name="T0" fmla="*/ 24 w 40"/>
              <a:gd name="T1" fmla="*/ 0 h 23"/>
              <a:gd name="T2" fmla="*/ 25 w 40"/>
              <a:gd name="T3" fmla="*/ 23 h 23"/>
              <a:gd name="T4" fmla="*/ 24 w 40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3">
                <a:moveTo>
                  <a:pt x="24" y="0"/>
                </a:moveTo>
                <a:cubicBezTo>
                  <a:pt x="40" y="0"/>
                  <a:pt x="38" y="20"/>
                  <a:pt x="25" y="23"/>
                </a:cubicBezTo>
                <a:cubicBezTo>
                  <a:pt x="0" y="22"/>
                  <a:pt x="6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6" name="Freeform 28">
            <a:extLst>
              <a:ext uri="{FF2B5EF4-FFF2-40B4-BE49-F238E27FC236}">
                <a16:creationId xmlns:a16="http://schemas.microsoft.com/office/drawing/2014/main" id="{3EEB3F84-1654-4119-80E5-AE155AAF1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32737" y="1495141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7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8" name="Freeform 57">
            <a:extLst>
              <a:ext uri="{FF2B5EF4-FFF2-40B4-BE49-F238E27FC236}">
                <a16:creationId xmlns:a16="http://schemas.microsoft.com/office/drawing/2014/main" id="{876BC8F1-5F0D-416D-A1ED-95278D66B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69043" y="1633095"/>
            <a:ext cx="140901" cy="93843"/>
          </a:xfrm>
          <a:custGeom>
            <a:avLst/>
            <a:gdLst>
              <a:gd name="T0" fmla="*/ 27 w 43"/>
              <a:gd name="T1" fmla="*/ 3 h 31"/>
              <a:gd name="T2" fmla="*/ 40 w 43"/>
              <a:gd name="T3" fmla="*/ 23 h 31"/>
              <a:gd name="T4" fmla="*/ 27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7" y="3"/>
                </a:moveTo>
                <a:cubicBezTo>
                  <a:pt x="35" y="0"/>
                  <a:pt x="43" y="17"/>
                  <a:pt x="40" y="23"/>
                </a:cubicBezTo>
                <a:cubicBezTo>
                  <a:pt x="21" y="31"/>
                  <a:pt x="0" y="15"/>
                  <a:pt x="2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0" name="Freeform 27">
            <a:extLst>
              <a:ext uri="{FF2B5EF4-FFF2-40B4-BE49-F238E27FC236}">
                <a16:creationId xmlns:a16="http://schemas.microsoft.com/office/drawing/2014/main" id="{F45C5D14-760E-4499-B64B-F51B85A88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1456" y="1702425"/>
            <a:ext cx="131153" cy="93843"/>
          </a:xfrm>
          <a:custGeom>
            <a:avLst/>
            <a:gdLst>
              <a:gd name="T0" fmla="*/ 22 w 40"/>
              <a:gd name="T1" fmla="*/ 0 h 31"/>
              <a:gd name="T2" fmla="*/ 16 w 40"/>
              <a:gd name="T3" fmla="*/ 25 h 31"/>
              <a:gd name="T4" fmla="*/ 22 w 4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1">
                <a:moveTo>
                  <a:pt x="22" y="0"/>
                </a:moveTo>
                <a:cubicBezTo>
                  <a:pt x="39" y="3"/>
                  <a:pt x="40" y="31"/>
                  <a:pt x="16" y="25"/>
                </a:cubicBezTo>
                <a:cubicBezTo>
                  <a:pt x="0" y="7"/>
                  <a:pt x="13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2" name="Freeform 60">
            <a:extLst>
              <a:ext uri="{FF2B5EF4-FFF2-40B4-BE49-F238E27FC236}">
                <a16:creationId xmlns:a16="http://schemas.microsoft.com/office/drawing/2014/main" id="{995AABAB-6A52-4679-A95B-A65EE175C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43724" y="1862889"/>
            <a:ext cx="131153" cy="69362"/>
          </a:xfrm>
          <a:custGeom>
            <a:avLst/>
            <a:gdLst>
              <a:gd name="T0" fmla="*/ 24 w 40"/>
              <a:gd name="T1" fmla="*/ 0 h 23"/>
              <a:gd name="T2" fmla="*/ 25 w 40"/>
              <a:gd name="T3" fmla="*/ 23 h 23"/>
              <a:gd name="T4" fmla="*/ 24 w 40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3">
                <a:moveTo>
                  <a:pt x="24" y="0"/>
                </a:moveTo>
                <a:cubicBezTo>
                  <a:pt x="40" y="0"/>
                  <a:pt x="38" y="20"/>
                  <a:pt x="25" y="23"/>
                </a:cubicBezTo>
                <a:cubicBezTo>
                  <a:pt x="0" y="22"/>
                  <a:pt x="6" y="4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4" name="Freeform 19">
            <a:extLst>
              <a:ext uri="{FF2B5EF4-FFF2-40B4-BE49-F238E27FC236}">
                <a16:creationId xmlns:a16="http://schemas.microsoft.com/office/drawing/2014/main" id="{47FCC39B-FFFD-42A5-ACD0-A5F4E7775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35582" y="1981637"/>
            <a:ext cx="124951" cy="69362"/>
          </a:xfrm>
          <a:custGeom>
            <a:avLst/>
            <a:gdLst>
              <a:gd name="T0" fmla="*/ 16 w 38"/>
              <a:gd name="T1" fmla="*/ 0 h 23"/>
              <a:gd name="T2" fmla="*/ 10 w 38"/>
              <a:gd name="T3" fmla="*/ 23 h 23"/>
              <a:gd name="T4" fmla="*/ 16 w 38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3">
                <a:moveTo>
                  <a:pt x="16" y="0"/>
                </a:moveTo>
                <a:cubicBezTo>
                  <a:pt x="38" y="8"/>
                  <a:pt x="31" y="18"/>
                  <a:pt x="10" y="23"/>
                </a:cubicBezTo>
                <a:cubicBezTo>
                  <a:pt x="0" y="16"/>
                  <a:pt x="4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6" name="Freeform 61">
            <a:extLst>
              <a:ext uri="{FF2B5EF4-FFF2-40B4-BE49-F238E27FC236}">
                <a16:creationId xmlns:a16="http://schemas.microsoft.com/office/drawing/2014/main" id="{B5B11BDA-831D-47F8-8B89-BFAA87C2B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10021" y="2097249"/>
            <a:ext cx="137356" cy="99554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5"/>
                  <a:pt x="16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8" name="Freeform 56">
            <a:extLst>
              <a:ext uri="{FF2B5EF4-FFF2-40B4-BE49-F238E27FC236}">
                <a16:creationId xmlns:a16="http://schemas.microsoft.com/office/drawing/2014/main" id="{5926FD1B-8754-4647-9B73-1F0D71E8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29453" y="2295263"/>
            <a:ext cx="128495" cy="72626"/>
          </a:xfrm>
          <a:custGeom>
            <a:avLst/>
            <a:gdLst>
              <a:gd name="T0" fmla="*/ 21 w 39"/>
              <a:gd name="T1" fmla="*/ 0 h 24"/>
              <a:gd name="T2" fmla="*/ 22 w 39"/>
              <a:gd name="T3" fmla="*/ 24 h 24"/>
              <a:gd name="T4" fmla="*/ 21 w 39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4">
                <a:moveTo>
                  <a:pt x="21" y="0"/>
                </a:moveTo>
                <a:cubicBezTo>
                  <a:pt x="37" y="0"/>
                  <a:pt x="39" y="23"/>
                  <a:pt x="22" y="24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0" name="Freeform 20">
            <a:extLst>
              <a:ext uri="{FF2B5EF4-FFF2-40B4-BE49-F238E27FC236}">
                <a16:creationId xmlns:a16="http://schemas.microsoft.com/office/drawing/2014/main" id="{32EC329C-63CF-4F7D-9526-9A954B080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8613" y="2243158"/>
            <a:ext cx="128495" cy="78339"/>
          </a:xfrm>
          <a:custGeom>
            <a:avLst/>
            <a:gdLst>
              <a:gd name="T0" fmla="*/ 24 w 39"/>
              <a:gd name="T1" fmla="*/ 0 h 26"/>
              <a:gd name="T2" fmla="*/ 20 w 39"/>
              <a:gd name="T3" fmla="*/ 26 h 26"/>
              <a:gd name="T4" fmla="*/ 24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4" y="0"/>
                </a:moveTo>
                <a:cubicBezTo>
                  <a:pt x="39" y="3"/>
                  <a:pt x="36" y="26"/>
                  <a:pt x="20" y="26"/>
                </a:cubicBezTo>
                <a:cubicBezTo>
                  <a:pt x="0" y="18"/>
                  <a:pt x="3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2" name="Freeform 40">
            <a:extLst>
              <a:ext uri="{FF2B5EF4-FFF2-40B4-BE49-F238E27FC236}">
                <a16:creationId xmlns:a16="http://schemas.microsoft.com/office/drawing/2014/main" id="{408FAD08-8446-42FA-9699-BE799FA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40205" y="2558103"/>
            <a:ext cx="134697" cy="81603"/>
          </a:xfrm>
          <a:custGeom>
            <a:avLst/>
            <a:gdLst>
              <a:gd name="T0" fmla="*/ 19 w 41"/>
              <a:gd name="T1" fmla="*/ 0 h 27"/>
              <a:gd name="T2" fmla="*/ 7 w 41"/>
              <a:gd name="T3" fmla="*/ 20 h 27"/>
              <a:gd name="T4" fmla="*/ 19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19" y="0"/>
                </a:moveTo>
                <a:cubicBezTo>
                  <a:pt x="41" y="9"/>
                  <a:pt x="28" y="27"/>
                  <a:pt x="7" y="20"/>
                </a:cubicBezTo>
                <a:cubicBezTo>
                  <a:pt x="0" y="8"/>
                  <a:pt x="7" y="1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4" name="Freeform 7">
            <a:extLst>
              <a:ext uri="{FF2B5EF4-FFF2-40B4-BE49-F238E27FC236}">
                <a16:creationId xmlns:a16="http://schemas.microsoft.com/office/drawing/2014/main" id="{F484E431-286F-408E-984D-314B23CE7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98995" y="2491074"/>
            <a:ext cx="138242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6" name="Freeform 46">
            <a:extLst>
              <a:ext uri="{FF2B5EF4-FFF2-40B4-BE49-F238E27FC236}">
                <a16:creationId xmlns:a16="http://schemas.microsoft.com/office/drawing/2014/main" id="{08B17BDE-8D74-467D-A76E-5A2F6726B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52564" y="2790722"/>
            <a:ext cx="121406" cy="81603"/>
          </a:xfrm>
          <a:custGeom>
            <a:avLst/>
            <a:gdLst>
              <a:gd name="T0" fmla="*/ 19 w 37"/>
              <a:gd name="T1" fmla="*/ 1 h 27"/>
              <a:gd name="T2" fmla="*/ 21 w 37"/>
              <a:gd name="T3" fmla="*/ 27 h 27"/>
              <a:gd name="T4" fmla="*/ 19 w 37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7">
                <a:moveTo>
                  <a:pt x="19" y="1"/>
                </a:moveTo>
                <a:cubicBezTo>
                  <a:pt x="31" y="2"/>
                  <a:pt x="37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8" name="Freeform 5">
            <a:extLst>
              <a:ext uri="{FF2B5EF4-FFF2-40B4-BE49-F238E27FC236}">
                <a16:creationId xmlns:a16="http://schemas.microsoft.com/office/drawing/2014/main" id="{7DB62772-4AFF-40F9-A2C7-9CD0E0197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4699" y="2754146"/>
            <a:ext cx="121406" cy="81603"/>
          </a:xfrm>
          <a:custGeom>
            <a:avLst/>
            <a:gdLst>
              <a:gd name="T0" fmla="*/ 20 w 37"/>
              <a:gd name="T1" fmla="*/ 1 h 27"/>
              <a:gd name="T2" fmla="*/ 22 w 37"/>
              <a:gd name="T3" fmla="*/ 27 h 27"/>
              <a:gd name="T4" fmla="*/ 20 w 37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7">
                <a:moveTo>
                  <a:pt x="20" y="1"/>
                </a:moveTo>
                <a:cubicBezTo>
                  <a:pt x="31" y="1"/>
                  <a:pt x="37" y="24"/>
                  <a:pt x="22" y="27"/>
                </a:cubicBezTo>
                <a:cubicBezTo>
                  <a:pt x="2" y="27"/>
                  <a:pt x="0" y="0"/>
                  <a:pt x="20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0" name="Freeform 37">
            <a:extLst>
              <a:ext uri="{FF2B5EF4-FFF2-40B4-BE49-F238E27FC236}">
                <a16:creationId xmlns:a16="http://schemas.microsoft.com/office/drawing/2014/main" id="{959B1ADB-D486-49BB-8B0F-73DC121C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45464" y="3020185"/>
            <a:ext cx="115202" cy="121588"/>
          </a:xfrm>
          <a:custGeom>
            <a:avLst/>
            <a:gdLst>
              <a:gd name="T0" fmla="*/ 16 w 35"/>
              <a:gd name="T1" fmla="*/ 4 h 40"/>
              <a:gd name="T2" fmla="*/ 33 w 35"/>
              <a:gd name="T3" fmla="*/ 15 h 40"/>
              <a:gd name="T4" fmla="*/ 16 w 35"/>
              <a:gd name="T5" fmla="*/ 4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" h="40">
                <a:moveTo>
                  <a:pt x="16" y="4"/>
                </a:moveTo>
                <a:cubicBezTo>
                  <a:pt x="35" y="4"/>
                  <a:pt x="32" y="0"/>
                  <a:pt x="33" y="15"/>
                </a:cubicBezTo>
                <a:cubicBezTo>
                  <a:pt x="34" y="40"/>
                  <a:pt x="0" y="22"/>
                  <a:pt x="16" y="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2" name="Freeform 13">
            <a:extLst>
              <a:ext uri="{FF2B5EF4-FFF2-40B4-BE49-F238E27FC236}">
                <a16:creationId xmlns:a16="http://schemas.microsoft.com/office/drawing/2014/main" id="{25C62AA7-4428-49B1-901D-3FABBAFCB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0321" y="3036946"/>
            <a:ext cx="124951" cy="69362"/>
          </a:xfrm>
          <a:custGeom>
            <a:avLst/>
            <a:gdLst>
              <a:gd name="T0" fmla="*/ 26 w 38"/>
              <a:gd name="T1" fmla="*/ 0 h 23"/>
              <a:gd name="T2" fmla="*/ 25 w 38"/>
              <a:gd name="T3" fmla="*/ 23 h 23"/>
              <a:gd name="T4" fmla="*/ 26 w 38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3">
                <a:moveTo>
                  <a:pt x="26" y="0"/>
                </a:moveTo>
                <a:cubicBezTo>
                  <a:pt x="38" y="0"/>
                  <a:pt x="37" y="20"/>
                  <a:pt x="25" y="23"/>
                </a:cubicBezTo>
                <a:cubicBezTo>
                  <a:pt x="0" y="23"/>
                  <a:pt x="5" y="1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4" name="Freeform 32">
            <a:extLst>
              <a:ext uri="{FF2B5EF4-FFF2-40B4-BE49-F238E27FC236}">
                <a16:creationId xmlns:a16="http://schemas.microsoft.com/office/drawing/2014/main" id="{40CF24D9-B5B6-412D-958B-AD7FED3C2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32066" y="3256125"/>
            <a:ext cx="144445" cy="106083"/>
          </a:xfrm>
          <a:custGeom>
            <a:avLst/>
            <a:gdLst>
              <a:gd name="T0" fmla="*/ 28 w 44"/>
              <a:gd name="T1" fmla="*/ 0 h 35"/>
              <a:gd name="T2" fmla="*/ 42 w 44"/>
              <a:gd name="T3" fmla="*/ 21 h 35"/>
              <a:gd name="T4" fmla="*/ 28 w 44"/>
              <a:gd name="T5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5">
                <a:moveTo>
                  <a:pt x="28" y="0"/>
                </a:moveTo>
                <a:cubicBezTo>
                  <a:pt x="36" y="1"/>
                  <a:pt x="44" y="12"/>
                  <a:pt x="42" y="21"/>
                </a:cubicBezTo>
                <a:cubicBezTo>
                  <a:pt x="23" y="35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6" name="Freeform 14">
            <a:extLst>
              <a:ext uri="{FF2B5EF4-FFF2-40B4-BE49-F238E27FC236}">
                <a16:creationId xmlns:a16="http://schemas.microsoft.com/office/drawing/2014/main" id="{D0D9DC73-D559-46FE-A479-BA4D85070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04597" y="3295543"/>
            <a:ext cx="134697" cy="84866"/>
          </a:xfrm>
          <a:custGeom>
            <a:avLst/>
            <a:gdLst>
              <a:gd name="T0" fmla="*/ 26 w 41"/>
              <a:gd name="T1" fmla="*/ 1 h 28"/>
              <a:gd name="T2" fmla="*/ 39 w 41"/>
              <a:gd name="T3" fmla="*/ 20 h 28"/>
              <a:gd name="T4" fmla="*/ 26 w 41"/>
              <a:gd name="T5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1"/>
                </a:moveTo>
                <a:cubicBezTo>
                  <a:pt x="34" y="0"/>
                  <a:pt x="41" y="12"/>
                  <a:pt x="39" y="20"/>
                </a:cubicBezTo>
                <a:cubicBezTo>
                  <a:pt x="17" y="28"/>
                  <a:pt x="0" y="12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8" name="Freeform 48">
            <a:extLst>
              <a:ext uri="{FF2B5EF4-FFF2-40B4-BE49-F238E27FC236}">
                <a16:creationId xmlns:a16="http://schemas.microsoft.com/office/drawing/2014/main" id="{F8EC3E3B-784F-483D-8A9C-7A83CB212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05966" y="3576203"/>
            <a:ext cx="133812" cy="79154"/>
          </a:xfrm>
          <a:custGeom>
            <a:avLst/>
            <a:gdLst>
              <a:gd name="T0" fmla="*/ 19 w 41"/>
              <a:gd name="T1" fmla="*/ 0 h 26"/>
              <a:gd name="T2" fmla="*/ 7 w 41"/>
              <a:gd name="T3" fmla="*/ 19 h 26"/>
              <a:gd name="T4" fmla="*/ 19 w 41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6">
                <a:moveTo>
                  <a:pt x="19" y="0"/>
                </a:moveTo>
                <a:cubicBezTo>
                  <a:pt x="41" y="9"/>
                  <a:pt x="28" y="26"/>
                  <a:pt x="7" y="19"/>
                </a:cubicBezTo>
                <a:cubicBezTo>
                  <a:pt x="0" y="8"/>
                  <a:pt x="7" y="1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0" name="Freeform 12">
            <a:extLst>
              <a:ext uri="{FF2B5EF4-FFF2-40B4-BE49-F238E27FC236}">
                <a16:creationId xmlns:a16="http://schemas.microsoft.com/office/drawing/2014/main" id="{9F457AD7-42C5-4682-B59D-59DADA098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09492" y="3651643"/>
            <a:ext cx="134697" cy="81603"/>
          </a:xfrm>
          <a:custGeom>
            <a:avLst/>
            <a:gdLst>
              <a:gd name="T0" fmla="*/ 22 w 41"/>
              <a:gd name="T1" fmla="*/ 0 h 27"/>
              <a:gd name="T2" fmla="*/ 8 w 41"/>
              <a:gd name="T3" fmla="*/ 20 h 27"/>
              <a:gd name="T4" fmla="*/ 22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22" y="0"/>
                </a:moveTo>
                <a:cubicBezTo>
                  <a:pt x="41" y="12"/>
                  <a:pt x="24" y="27"/>
                  <a:pt x="8" y="20"/>
                </a:cubicBezTo>
                <a:cubicBezTo>
                  <a:pt x="0" y="7"/>
                  <a:pt x="8" y="0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2" name="Freeform 47">
            <a:extLst>
              <a:ext uri="{FF2B5EF4-FFF2-40B4-BE49-F238E27FC236}">
                <a16:creationId xmlns:a16="http://schemas.microsoft.com/office/drawing/2014/main" id="{88572CB7-DC8D-4A35-A258-E3C66D8B9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10709" y="3809673"/>
            <a:ext cx="147990" cy="78339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10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4" name="Freeform 16">
            <a:extLst>
              <a:ext uri="{FF2B5EF4-FFF2-40B4-BE49-F238E27FC236}">
                <a16:creationId xmlns:a16="http://schemas.microsoft.com/office/drawing/2014/main" id="{87A4F656-FF18-4E06-B89A-D9CEDC787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88332" y="3894675"/>
            <a:ext cx="143559" cy="97107"/>
          </a:xfrm>
          <a:custGeom>
            <a:avLst/>
            <a:gdLst>
              <a:gd name="T0" fmla="*/ 31 w 44"/>
              <a:gd name="T1" fmla="*/ 1 h 32"/>
              <a:gd name="T2" fmla="*/ 43 w 44"/>
              <a:gd name="T3" fmla="*/ 15 h 32"/>
              <a:gd name="T4" fmla="*/ 31 w 44"/>
              <a:gd name="T5" fmla="*/ 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2">
                <a:moveTo>
                  <a:pt x="31" y="1"/>
                </a:moveTo>
                <a:cubicBezTo>
                  <a:pt x="40" y="0"/>
                  <a:pt x="44" y="8"/>
                  <a:pt x="43" y="15"/>
                </a:cubicBezTo>
                <a:cubicBezTo>
                  <a:pt x="29" y="32"/>
                  <a:pt x="0" y="6"/>
                  <a:pt x="3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6" name="Freeform 44">
            <a:extLst>
              <a:ext uri="{FF2B5EF4-FFF2-40B4-BE49-F238E27FC236}">
                <a16:creationId xmlns:a16="http://schemas.microsoft.com/office/drawing/2014/main" id="{442D5ED8-DB79-4453-A622-9A46AA562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25656" y="4040800"/>
            <a:ext cx="131153" cy="84866"/>
          </a:xfrm>
          <a:custGeom>
            <a:avLst/>
            <a:gdLst>
              <a:gd name="T0" fmla="*/ 27 w 40"/>
              <a:gd name="T1" fmla="*/ 1 h 28"/>
              <a:gd name="T2" fmla="*/ 38 w 40"/>
              <a:gd name="T3" fmla="*/ 17 h 28"/>
              <a:gd name="T4" fmla="*/ 27 w 40"/>
              <a:gd name="T5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8">
                <a:moveTo>
                  <a:pt x="27" y="1"/>
                </a:moveTo>
                <a:cubicBezTo>
                  <a:pt x="35" y="0"/>
                  <a:pt x="40" y="10"/>
                  <a:pt x="38" y="17"/>
                </a:cubicBezTo>
                <a:cubicBezTo>
                  <a:pt x="17" y="28"/>
                  <a:pt x="0" y="7"/>
                  <a:pt x="27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8" name="Freeform 11">
            <a:extLst>
              <a:ext uri="{FF2B5EF4-FFF2-40B4-BE49-F238E27FC236}">
                <a16:creationId xmlns:a16="http://schemas.microsoft.com/office/drawing/2014/main" id="{1833B995-82C7-4A86-AC35-676DB0937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97716" y="4154124"/>
            <a:ext cx="143559" cy="102819"/>
          </a:xfrm>
          <a:custGeom>
            <a:avLst/>
            <a:gdLst>
              <a:gd name="T0" fmla="*/ 31 w 44"/>
              <a:gd name="T1" fmla="*/ 1 h 34"/>
              <a:gd name="T2" fmla="*/ 42 w 44"/>
              <a:gd name="T3" fmla="*/ 19 h 34"/>
              <a:gd name="T4" fmla="*/ 31 w 44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4">
                <a:moveTo>
                  <a:pt x="31" y="1"/>
                </a:moveTo>
                <a:cubicBezTo>
                  <a:pt x="39" y="0"/>
                  <a:pt x="44" y="12"/>
                  <a:pt x="42" y="19"/>
                </a:cubicBezTo>
                <a:cubicBezTo>
                  <a:pt x="25" y="34"/>
                  <a:pt x="0" y="8"/>
                  <a:pt x="3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0" name="Freeform 33">
            <a:extLst>
              <a:ext uri="{FF2B5EF4-FFF2-40B4-BE49-F238E27FC236}">
                <a16:creationId xmlns:a16="http://schemas.microsoft.com/office/drawing/2014/main" id="{0E6DFE62-917A-4DA1-A9C3-367349F4C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61979" y="4347436"/>
            <a:ext cx="151535" cy="75075"/>
          </a:xfrm>
          <a:custGeom>
            <a:avLst/>
            <a:gdLst>
              <a:gd name="T0" fmla="*/ 23 w 46"/>
              <a:gd name="T1" fmla="*/ 0 h 25"/>
              <a:gd name="T2" fmla="*/ 29 w 46"/>
              <a:gd name="T3" fmla="*/ 25 h 25"/>
              <a:gd name="T4" fmla="*/ 23 w 46"/>
              <a:gd name="T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5">
                <a:moveTo>
                  <a:pt x="23" y="0"/>
                </a:moveTo>
                <a:cubicBezTo>
                  <a:pt x="32" y="1"/>
                  <a:pt x="46" y="21"/>
                  <a:pt x="29" y="25"/>
                </a:cubicBezTo>
                <a:cubicBezTo>
                  <a:pt x="10" y="23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2" name="Freeform 35">
            <a:extLst>
              <a:ext uri="{FF2B5EF4-FFF2-40B4-BE49-F238E27FC236}">
                <a16:creationId xmlns:a16="http://schemas.microsoft.com/office/drawing/2014/main" id="{6AE33A91-D749-427E-9254-87DC693AF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61561" y="4555663"/>
            <a:ext cx="131153" cy="84866"/>
          </a:xfrm>
          <a:custGeom>
            <a:avLst/>
            <a:gdLst>
              <a:gd name="T0" fmla="*/ 27 w 40"/>
              <a:gd name="T1" fmla="*/ 1 h 28"/>
              <a:gd name="T2" fmla="*/ 38 w 40"/>
              <a:gd name="T3" fmla="*/ 17 h 28"/>
              <a:gd name="T4" fmla="*/ 27 w 40"/>
              <a:gd name="T5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8">
                <a:moveTo>
                  <a:pt x="27" y="1"/>
                </a:moveTo>
                <a:cubicBezTo>
                  <a:pt x="35" y="0"/>
                  <a:pt x="40" y="10"/>
                  <a:pt x="38" y="17"/>
                </a:cubicBezTo>
                <a:cubicBezTo>
                  <a:pt x="17" y="28"/>
                  <a:pt x="0" y="7"/>
                  <a:pt x="27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" name="Freeform 9">
            <a:extLst>
              <a:ext uri="{FF2B5EF4-FFF2-40B4-BE49-F238E27FC236}">
                <a16:creationId xmlns:a16="http://schemas.microsoft.com/office/drawing/2014/main" id="{2057B771-C835-4215-90A5-89D1AD806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9401" y="4437743"/>
            <a:ext cx="121406" cy="88130"/>
          </a:xfrm>
          <a:custGeom>
            <a:avLst/>
            <a:gdLst>
              <a:gd name="T0" fmla="*/ 18 w 37"/>
              <a:gd name="T1" fmla="*/ 4 h 29"/>
              <a:gd name="T2" fmla="*/ 22 w 37"/>
              <a:gd name="T3" fmla="*/ 29 h 29"/>
              <a:gd name="T4" fmla="*/ 18 w 37"/>
              <a:gd name="T5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9">
                <a:moveTo>
                  <a:pt x="18" y="4"/>
                </a:moveTo>
                <a:cubicBezTo>
                  <a:pt x="35" y="0"/>
                  <a:pt x="37" y="28"/>
                  <a:pt x="22" y="29"/>
                </a:cubicBezTo>
                <a:cubicBezTo>
                  <a:pt x="7" y="28"/>
                  <a:pt x="0" y="14"/>
                  <a:pt x="18" y="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6" name="Freeform 8">
            <a:extLst>
              <a:ext uri="{FF2B5EF4-FFF2-40B4-BE49-F238E27FC236}">
                <a16:creationId xmlns:a16="http://schemas.microsoft.com/office/drawing/2014/main" id="{BD2F9653-A545-400F-9847-8BD54326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1263" y="4707816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8" name="Freeform 38">
            <a:extLst>
              <a:ext uri="{FF2B5EF4-FFF2-40B4-BE49-F238E27FC236}">
                <a16:creationId xmlns:a16="http://schemas.microsoft.com/office/drawing/2014/main" id="{3E10A693-DFAC-44A9-B638-97D48A5BA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53133" y="4860281"/>
            <a:ext cx="127608" cy="69362"/>
          </a:xfrm>
          <a:custGeom>
            <a:avLst/>
            <a:gdLst>
              <a:gd name="T0" fmla="*/ 26 w 39"/>
              <a:gd name="T1" fmla="*/ 0 h 23"/>
              <a:gd name="T2" fmla="*/ 26 w 39"/>
              <a:gd name="T3" fmla="*/ 23 h 23"/>
              <a:gd name="T4" fmla="*/ 2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6" y="0"/>
                </a:moveTo>
                <a:cubicBezTo>
                  <a:pt x="39" y="1"/>
                  <a:pt x="38" y="21"/>
                  <a:pt x="26" y="23"/>
                </a:cubicBezTo>
                <a:cubicBezTo>
                  <a:pt x="0" y="23"/>
                  <a:pt x="5" y="2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0" name="Freeform 39">
            <a:extLst>
              <a:ext uri="{FF2B5EF4-FFF2-40B4-BE49-F238E27FC236}">
                <a16:creationId xmlns:a16="http://schemas.microsoft.com/office/drawing/2014/main" id="{34B6B28B-C598-4A2B-B73D-2E498276B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45241" y="5101402"/>
            <a:ext cx="131153" cy="81603"/>
          </a:xfrm>
          <a:custGeom>
            <a:avLst/>
            <a:gdLst>
              <a:gd name="T0" fmla="*/ 25 w 40"/>
              <a:gd name="T1" fmla="*/ 0 h 27"/>
              <a:gd name="T2" fmla="*/ 38 w 40"/>
              <a:gd name="T3" fmla="*/ 20 h 27"/>
              <a:gd name="T4" fmla="*/ 25 w 40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7">
                <a:moveTo>
                  <a:pt x="25" y="0"/>
                </a:moveTo>
                <a:cubicBezTo>
                  <a:pt x="34" y="0"/>
                  <a:pt x="40" y="11"/>
                  <a:pt x="38" y="20"/>
                </a:cubicBezTo>
                <a:cubicBezTo>
                  <a:pt x="17" y="27"/>
                  <a:pt x="0" y="12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2" name="Freeform 6">
            <a:extLst>
              <a:ext uri="{FF2B5EF4-FFF2-40B4-BE49-F238E27FC236}">
                <a16:creationId xmlns:a16="http://schemas.microsoft.com/office/drawing/2014/main" id="{69E7A3A0-95C4-4D71-8978-BCDE6D0A2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9568" y="5048122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4" name="Freeform 17">
            <a:extLst>
              <a:ext uri="{FF2B5EF4-FFF2-40B4-BE49-F238E27FC236}">
                <a16:creationId xmlns:a16="http://schemas.microsoft.com/office/drawing/2014/main" id="{DA575FF7-EDF7-45DE-B1EC-25D3460A9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23310" y="5232465"/>
            <a:ext cx="94821" cy="69362"/>
          </a:xfrm>
          <a:custGeom>
            <a:avLst/>
            <a:gdLst>
              <a:gd name="T0" fmla="*/ 13 w 29"/>
              <a:gd name="T1" fmla="*/ 0 h 23"/>
              <a:gd name="T2" fmla="*/ 13 w 29"/>
              <a:gd name="T3" fmla="*/ 23 h 23"/>
              <a:gd name="T4" fmla="*/ 13 w 2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" h="23">
                <a:moveTo>
                  <a:pt x="13" y="0"/>
                </a:moveTo>
                <a:cubicBezTo>
                  <a:pt x="27" y="0"/>
                  <a:pt x="29" y="22"/>
                  <a:pt x="13" y="23"/>
                </a:cubicBezTo>
                <a:cubicBezTo>
                  <a:pt x="2" y="22"/>
                  <a:pt x="0" y="2"/>
                  <a:pt x="1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6" name="Freeform 34">
            <a:extLst>
              <a:ext uri="{FF2B5EF4-FFF2-40B4-BE49-F238E27FC236}">
                <a16:creationId xmlns:a16="http://schemas.microsoft.com/office/drawing/2014/main" id="{B49F6C6F-5F66-427C-85F0-D7FC30156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65909" y="5344759"/>
            <a:ext cx="134697" cy="84051"/>
          </a:xfrm>
          <a:custGeom>
            <a:avLst/>
            <a:gdLst>
              <a:gd name="T0" fmla="*/ 22 w 41"/>
              <a:gd name="T1" fmla="*/ 0 h 28"/>
              <a:gd name="T2" fmla="*/ 8 w 41"/>
              <a:gd name="T3" fmla="*/ 21 h 28"/>
              <a:gd name="T4" fmla="*/ 22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2" y="0"/>
                </a:moveTo>
                <a:cubicBezTo>
                  <a:pt x="41" y="13"/>
                  <a:pt x="24" y="28"/>
                  <a:pt x="8" y="21"/>
                </a:cubicBezTo>
                <a:cubicBezTo>
                  <a:pt x="0" y="8"/>
                  <a:pt x="8" y="0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8" name="Freeform 42">
            <a:extLst>
              <a:ext uri="{FF2B5EF4-FFF2-40B4-BE49-F238E27FC236}">
                <a16:creationId xmlns:a16="http://schemas.microsoft.com/office/drawing/2014/main" id="{DF0B6371-285D-459E-9F09-3100F1162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21866" y="5556672"/>
            <a:ext cx="144445" cy="97107"/>
          </a:xfrm>
          <a:custGeom>
            <a:avLst/>
            <a:gdLst>
              <a:gd name="T0" fmla="*/ 31 w 44"/>
              <a:gd name="T1" fmla="*/ 1 h 32"/>
              <a:gd name="T2" fmla="*/ 43 w 44"/>
              <a:gd name="T3" fmla="*/ 16 h 32"/>
              <a:gd name="T4" fmla="*/ 31 w 44"/>
              <a:gd name="T5" fmla="*/ 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2">
                <a:moveTo>
                  <a:pt x="31" y="1"/>
                </a:moveTo>
                <a:cubicBezTo>
                  <a:pt x="40" y="0"/>
                  <a:pt x="44" y="8"/>
                  <a:pt x="43" y="16"/>
                </a:cubicBezTo>
                <a:cubicBezTo>
                  <a:pt x="29" y="32"/>
                  <a:pt x="0" y="7"/>
                  <a:pt x="3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0" name="Freeform 21">
            <a:extLst>
              <a:ext uri="{FF2B5EF4-FFF2-40B4-BE49-F238E27FC236}">
                <a16:creationId xmlns:a16="http://schemas.microsoft.com/office/drawing/2014/main" id="{37DE214F-B280-4CEC-BB13-EAD3680ED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95829" y="5451986"/>
            <a:ext cx="140901" cy="102819"/>
          </a:xfrm>
          <a:custGeom>
            <a:avLst/>
            <a:gdLst>
              <a:gd name="T0" fmla="*/ 24 w 43"/>
              <a:gd name="T1" fmla="*/ 0 h 34"/>
              <a:gd name="T2" fmla="*/ 14 w 43"/>
              <a:gd name="T3" fmla="*/ 23 h 34"/>
              <a:gd name="T4" fmla="*/ 24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4" y="0"/>
                </a:moveTo>
                <a:cubicBezTo>
                  <a:pt x="43" y="3"/>
                  <a:pt x="28" y="34"/>
                  <a:pt x="14" y="23"/>
                </a:cubicBezTo>
                <a:cubicBezTo>
                  <a:pt x="0" y="28"/>
                  <a:pt x="4" y="5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2" name="Freeform 45">
            <a:extLst>
              <a:ext uri="{FF2B5EF4-FFF2-40B4-BE49-F238E27FC236}">
                <a16:creationId xmlns:a16="http://schemas.microsoft.com/office/drawing/2014/main" id="{A8AC4DA6-6B9C-49E5-8440-534D32849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03505" y="5796626"/>
            <a:ext cx="144445" cy="102819"/>
          </a:xfrm>
          <a:custGeom>
            <a:avLst/>
            <a:gdLst>
              <a:gd name="T0" fmla="*/ 31 w 44"/>
              <a:gd name="T1" fmla="*/ 0 h 34"/>
              <a:gd name="T2" fmla="*/ 42 w 44"/>
              <a:gd name="T3" fmla="*/ 19 h 34"/>
              <a:gd name="T4" fmla="*/ 31 w 44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4">
                <a:moveTo>
                  <a:pt x="31" y="0"/>
                </a:moveTo>
                <a:cubicBezTo>
                  <a:pt x="39" y="0"/>
                  <a:pt x="44" y="12"/>
                  <a:pt x="42" y="19"/>
                </a:cubicBezTo>
                <a:cubicBezTo>
                  <a:pt x="25" y="34"/>
                  <a:pt x="0" y="8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4" name="Freeform 21">
            <a:extLst>
              <a:ext uri="{FF2B5EF4-FFF2-40B4-BE49-F238E27FC236}">
                <a16:creationId xmlns:a16="http://schemas.microsoft.com/office/drawing/2014/main" id="{86C6FD8B-38A7-4391-B64F-BAB9F6CD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71302" y="5703580"/>
            <a:ext cx="140901" cy="102819"/>
          </a:xfrm>
          <a:custGeom>
            <a:avLst/>
            <a:gdLst>
              <a:gd name="T0" fmla="*/ 24 w 43"/>
              <a:gd name="T1" fmla="*/ 0 h 34"/>
              <a:gd name="T2" fmla="*/ 14 w 43"/>
              <a:gd name="T3" fmla="*/ 23 h 34"/>
              <a:gd name="T4" fmla="*/ 24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4" y="0"/>
                </a:moveTo>
                <a:cubicBezTo>
                  <a:pt x="43" y="3"/>
                  <a:pt x="28" y="34"/>
                  <a:pt x="14" y="23"/>
                </a:cubicBezTo>
                <a:cubicBezTo>
                  <a:pt x="0" y="28"/>
                  <a:pt x="4" y="5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6" name="Freeform 29">
            <a:extLst>
              <a:ext uri="{FF2B5EF4-FFF2-40B4-BE49-F238E27FC236}">
                <a16:creationId xmlns:a16="http://schemas.microsoft.com/office/drawing/2014/main" id="{82BD40BF-F1BD-4E72-A73A-B1F966AC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52185" y="5857224"/>
            <a:ext cx="118747" cy="120771"/>
          </a:xfrm>
          <a:custGeom>
            <a:avLst/>
            <a:gdLst>
              <a:gd name="T0" fmla="*/ 16 w 36"/>
              <a:gd name="T1" fmla="*/ 4 h 40"/>
              <a:gd name="T2" fmla="*/ 34 w 36"/>
              <a:gd name="T3" fmla="*/ 15 h 40"/>
              <a:gd name="T4" fmla="*/ 16 w 36"/>
              <a:gd name="T5" fmla="*/ 4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40">
                <a:moveTo>
                  <a:pt x="16" y="4"/>
                </a:moveTo>
                <a:cubicBezTo>
                  <a:pt x="36" y="5"/>
                  <a:pt x="33" y="0"/>
                  <a:pt x="34" y="15"/>
                </a:cubicBezTo>
                <a:cubicBezTo>
                  <a:pt x="34" y="40"/>
                  <a:pt x="0" y="22"/>
                  <a:pt x="16" y="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8" name="Freeform 36">
            <a:extLst>
              <a:ext uri="{FF2B5EF4-FFF2-40B4-BE49-F238E27FC236}">
                <a16:creationId xmlns:a16="http://schemas.microsoft.com/office/drawing/2014/main" id="{A9DAC09B-4C12-4105-A208-6272BB68A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33698" y="6006648"/>
            <a:ext cx="144445" cy="102819"/>
          </a:xfrm>
          <a:custGeom>
            <a:avLst/>
            <a:gdLst>
              <a:gd name="T0" fmla="*/ 31 w 44"/>
              <a:gd name="T1" fmla="*/ 1 h 34"/>
              <a:gd name="T2" fmla="*/ 25 w 44"/>
              <a:gd name="T3" fmla="*/ 22 h 34"/>
              <a:gd name="T4" fmla="*/ 31 w 44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4">
                <a:moveTo>
                  <a:pt x="31" y="1"/>
                </a:moveTo>
                <a:cubicBezTo>
                  <a:pt x="44" y="3"/>
                  <a:pt x="38" y="34"/>
                  <a:pt x="25" y="22"/>
                </a:cubicBezTo>
                <a:cubicBezTo>
                  <a:pt x="0" y="28"/>
                  <a:pt x="14" y="0"/>
                  <a:pt x="3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0" name="Freeform 41">
            <a:extLst>
              <a:ext uri="{FF2B5EF4-FFF2-40B4-BE49-F238E27FC236}">
                <a16:creationId xmlns:a16="http://schemas.microsoft.com/office/drawing/2014/main" id="{78F0A347-07AD-473D-8B2A-0BCB7052B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33698" y="6238656"/>
            <a:ext cx="144445" cy="78339"/>
          </a:xfrm>
          <a:custGeom>
            <a:avLst/>
            <a:gdLst>
              <a:gd name="T0" fmla="*/ 29 w 44"/>
              <a:gd name="T1" fmla="*/ 0 h 26"/>
              <a:gd name="T2" fmla="*/ 26 w 44"/>
              <a:gd name="T3" fmla="*/ 26 h 26"/>
              <a:gd name="T4" fmla="*/ 29 w 44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26">
                <a:moveTo>
                  <a:pt x="29" y="0"/>
                </a:moveTo>
                <a:cubicBezTo>
                  <a:pt x="44" y="3"/>
                  <a:pt x="40" y="22"/>
                  <a:pt x="26" y="26"/>
                </a:cubicBezTo>
                <a:cubicBezTo>
                  <a:pt x="0" y="25"/>
                  <a:pt x="11" y="6"/>
                  <a:pt x="2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2" name="Freeform 31">
            <a:extLst>
              <a:ext uri="{FF2B5EF4-FFF2-40B4-BE49-F238E27FC236}">
                <a16:creationId xmlns:a16="http://schemas.microsoft.com/office/drawing/2014/main" id="{D2AC5002-A2D0-40F1-9843-C1FDB8F14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83881" y="6143073"/>
            <a:ext cx="131153" cy="72626"/>
          </a:xfrm>
          <a:custGeom>
            <a:avLst/>
            <a:gdLst>
              <a:gd name="T0" fmla="*/ 24 w 40"/>
              <a:gd name="T1" fmla="*/ 0 h 24"/>
              <a:gd name="T2" fmla="*/ 25 w 40"/>
              <a:gd name="T3" fmla="*/ 24 h 24"/>
              <a:gd name="T4" fmla="*/ 24 w 40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4">
                <a:moveTo>
                  <a:pt x="24" y="0"/>
                </a:moveTo>
                <a:cubicBezTo>
                  <a:pt x="40" y="0"/>
                  <a:pt x="38" y="20"/>
                  <a:pt x="25" y="24"/>
                </a:cubicBezTo>
                <a:cubicBezTo>
                  <a:pt x="0" y="22"/>
                  <a:pt x="6" y="4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4" name="Freeform 30">
            <a:extLst>
              <a:ext uri="{FF2B5EF4-FFF2-40B4-BE49-F238E27FC236}">
                <a16:creationId xmlns:a16="http://schemas.microsoft.com/office/drawing/2014/main" id="{82F66625-1293-49F8-B4A8-66FBB5E37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432793" y="6363663"/>
            <a:ext cx="9748" cy="5712"/>
          </a:xfrm>
          <a:custGeom>
            <a:avLst/>
            <a:gdLst>
              <a:gd name="T0" fmla="*/ 1 w 3"/>
              <a:gd name="T1" fmla="*/ 0 h 2"/>
              <a:gd name="T2" fmla="*/ 2 w 3"/>
              <a:gd name="T3" fmla="*/ 2 h 2"/>
              <a:gd name="T4" fmla="*/ 1 w 3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2">
                <a:moveTo>
                  <a:pt x="1" y="0"/>
                </a:moveTo>
                <a:cubicBezTo>
                  <a:pt x="2" y="1"/>
                  <a:pt x="3" y="2"/>
                  <a:pt x="2" y="2"/>
                </a:cubicBezTo>
                <a:cubicBezTo>
                  <a:pt x="1" y="2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Freeform 41">
            <a:extLst>
              <a:ext uri="{FF2B5EF4-FFF2-40B4-BE49-F238E27FC236}">
                <a16:creationId xmlns:a16="http://schemas.microsoft.com/office/drawing/2014/main" id="{2F2D3D2D-40ED-4E9D-951B-1D2ABFB63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183709" y="6304963"/>
            <a:ext cx="144445" cy="78339"/>
          </a:xfrm>
          <a:custGeom>
            <a:avLst/>
            <a:gdLst>
              <a:gd name="T0" fmla="*/ 29 w 44"/>
              <a:gd name="T1" fmla="*/ 0 h 26"/>
              <a:gd name="T2" fmla="*/ 26 w 44"/>
              <a:gd name="T3" fmla="*/ 26 h 26"/>
              <a:gd name="T4" fmla="*/ 29 w 44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26">
                <a:moveTo>
                  <a:pt x="29" y="0"/>
                </a:moveTo>
                <a:cubicBezTo>
                  <a:pt x="44" y="3"/>
                  <a:pt x="40" y="22"/>
                  <a:pt x="26" y="26"/>
                </a:cubicBezTo>
                <a:cubicBezTo>
                  <a:pt x="0" y="25"/>
                  <a:pt x="11" y="6"/>
                  <a:pt x="2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8" name="Freeform 80">
            <a:extLst>
              <a:ext uri="{FF2B5EF4-FFF2-40B4-BE49-F238E27FC236}">
                <a16:creationId xmlns:a16="http://schemas.microsoft.com/office/drawing/2014/main" id="{531A6EAF-4C9B-4C79-AFB3-C3EA7B892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9956946" y="6458535"/>
            <a:ext cx="124951" cy="66098"/>
          </a:xfrm>
          <a:custGeom>
            <a:avLst/>
            <a:gdLst>
              <a:gd name="T0" fmla="*/ 21 w 38"/>
              <a:gd name="T1" fmla="*/ 0 h 22"/>
              <a:gd name="T2" fmla="*/ 21 w 38"/>
              <a:gd name="T3" fmla="*/ 22 h 22"/>
              <a:gd name="T4" fmla="*/ 21 w 38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2">
                <a:moveTo>
                  <a:pt x="21" y="0"/>
                </a:moveTo>
                <a:cubicBezTo>
                  <a:pt x="37" y="2"/>
                  <a:pt x="38" y="20"/>
                  <a:pt x="21" y="22"/>
                </a:cubicBezTo>
                <a:cubicBezTo>
                  <a:pt x="9" y="16"/>
                  <a:pt x="0" y="6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E88D089-7D31-4843-BA13-741381740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91337" y="6285707"/>
            <a:ext cx="108531" cy="502457"/>
            <a:chOff x="11345347" y="391973"/>
            <a:chExt cx="108531" cy="502457"/>
          </a:xfrm>
          <a:solidFill>
            <a:schemeClr val="bg2">
              <a:lumMod val="90000"/>
            </a:schemeClr>
          </a:solidFill>
        </p:grpSpPr>
        <p:sp>
          <p:nvSpPr>
            <p:cNvPr id="221" name="Freeform 43">
              <a:extLst>
                <a:ext uri="{FF2B5EF4-FFF2-40B4-BE49-F238E27FC236}">
                  <a16:creationId xmlns:a16="http://schemas.microsoft.com/office/drawing/2014/main" id="{CB4C527A-3F12-4985-84B9-7BDD33633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5585" y="78511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2" name="Freeform 52">
              <a:extLst>
                <a:ext uri="{FF2B5EF4-FFF2-40B4-BE49-F238E27FC236}">
                  <a16:creationId xmlns:a16="http://schemas.microsoft.com/office/drawing/2014/main" id="{AFFDF367-1403-43D5-A6CD-1041111E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703" y="41054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3" name="Freeform 54">
              <a:extLst>
                <a:ext uri="{FF2B5EF4-FFF2-40B4-BE49-F238E27FC236}">
                  <a16:creationId xmlns:a16="http://schemas.microsoft.com/office/drawing/2014/main" id="{6FCAC9B5-B6E5-4D9F-A55F-8F1639515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0631" y="57417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25" name="Freeform 53">
            <a:extLst>
              <a:ext uri="{FF2B5EF4-FFF2-40B4-BE49-F238E27FC236}">
                <a16:creationId xmlns:a16="http://schemas.microsoft.com/office/drawing/2014/main" id="{ADEE2F84-77C4-4BF6-A992-F3580150C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51623" y="6330035"/>
            <a:ext cx="127608" cy="79154"/>
          </a:xfrm>
          <a:custGeom>
            <a:avLst/>
            <a:gdLst>
              <a:gd name="T0" fmla="*/ 24 w 39"/>
              <a:gd name="T1" fmla="*/ 0 h 26"/>
              <a:gd name="T2" fmla="*/ 20 w 39"/>
              <a:gd name="T3" fmla="*/ 26 h 26"/>
              <a:gd name="T4" fmla="*/ 24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4" y="0"/>
                </a:moveTo>
                <a:cubicBezTo>
                  <a:pt x="39" y="3"/>
                  <a:pt x="36" y="26"/>
                  <a:pt x="20" y="26"/>
                </a:cubicBezTo>
                <a:cubicBezTo>
                  <a:pt x="0" y="18"/>
                  <a:pt x="3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Freeform 49">
            <a:extLst>
              <a:ext uri="{FF2B5EF4-FFF2-40B4-BE49-F238E27FC236}">
                <a16:creationId xmlns:a16="http://schemas.microsoft.com/office/drawing/2014/main" id="{F418FE72-A2EC-4458-80BE-814B14FC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04580" y="6467871"/>
            <a:ext cx="127608" cy="81603"/>
          </a:xfrm>
          <a:custGeom>
            <a:avLst/>
            <a:gdLst>
              <a:gd name="T0" fmla="*/ 21 w 39"/>
              <a:gd name="T1" fmla="*/ 2 h 27"/>
              <a:gd name="T2" fmla="*/ 26 w 39"/>
              <a:gd name="T3" fmla="*/ 24 h 27"/>
              <a:gd name="T4" fmla="*/ 21 w 39"/>
              <a:gd name="T5" fmla="*/ 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1" y="2"/>
                </a:moveTo>
                <a:cubicBezTo>
                  <a:pt x="36" y="0"/>
                  <a:pt x="39" y="17"/>
                  <a:pt x="26" y="24"/>
                </a:cubicBezTo>
                <a:cubicBezTo>
                  <a:pt x="8" y="27"/>
                  <a:pt x="0" y="9"/>
                  <a:pt x="21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9" name="Freeform 25">
            <a:extLst>
              <a:ext uri="{FF2B5EF4-FFF2-40B4-BE49-F238E27FC236}">
                <a16:creationId xmlns:a16="http://schemas.microsoft.com/office/drawing/2014/main" id="{92F34A59-AB56-46B5-AF61-7AA6AB5CE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51963" y="6383779"/>
            <a:ext cx="134697" cy="93843"/>
          </a:xfrm>
          <a:custGeom>
            <a:avLst/>
            <a:gdLst>
              <a:gd name="T0" fmla="*/ 23 w 41"/>
              <a:gd name="T1" fmla="*/ 0 h 31"/>
              <a:gd name="T2" fmla="*/ 17 w 41"/>
              <a:gd name="T3" fmla="*/ 25 h 31"/>
              <a:gd name="T4" fmla="*/ 23 w 41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1">
                <a:moveTo>
                  <a:pt x="23" y="0"/>
                </a:moveTo>
                <a:cubicBezTo>
                  <a:pt x="40" y="1"/>
                  <a:pt x="41" y="31"/>
                  <a:pt x="17" y="25"/>
                </a:cubicBezTo>
                <a:cubicBezTo>
                  <a:pt x="0" y="7"/>
                  <a:pt x="1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1" name="Freeform 51">
            <a:extLst>
              <a:ext uri="{FF2B5EF4-FFF2-40B4-BE49-F238E27FC236}">
                <a16:creationId xmlns:a16="http://schemas.microsoft.com/office/drawing/2014/main" id="{C48521E4-6E2E-47D3-95FA-B3C4A1729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69053" y="6511281"/>
            <a:ext cx="115202" cy="90579"/>
          </a:xfrm>
          <a:custGeom>
            <a:avLst/>
            <a:gdLst>
              <a:gd name="T0" fmla="*/ 19 w 35"/>
              <a:gd name="T1" fmla="*/ 0 h 30"/>
              <a:gd name="T2" fmla="*/ 33 w 35"/>
              <a:gd name="T3" fmla="*/ 15 h 30"/>
              <a:gd name="T4" fmla="*/ 25 w 35"/>
              <a:gd name="T5" fmla="*/ 19 h 30"/>
              <a:gd name="T6" fmla="*/ 19 w 35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30">
                <a:moveTo>
                  <a:pt x="19" y="0"/>
                </a:moveTo>
                <a:cubicBezTo>
                  <a:pt x="26" y="0"/>
                  <a:pt x="35" y="8"/>
                  <a:pt x="33" y="15"/>
                </a:cubicBezTo>
                <a:cubicBezTo>
                  <a:pt x="30" y="12"/>
                  <a:pt x="27" y="17"/>
                  <a:pt x="25" y="19"/>
                </a:cubicBezTo>
                <a:cubicBezTo>
                  <a:pt x="7" y="30"/>
                  <a:pt x="0" y="5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80">
            <a:extLst>
              <a:ext uri="{FF2B5EF4-FFF2-40B4-BE49-F238E27FC236}">
                <a16:creationId xmlns:a16="http://schemas.microsoft.com/office/drawing/2014/main" id="{9C5D529F-AE3A-4C3A-B074-AF9EE680A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899702" y="6449675"/>
            <a:ext cx="124951" cy="66098"/>
          </a:xfrm>
          <a:custGeom>
            <a:avLst/>
            <a:gdLst>
              <a:gd name="T0" fmla="*/ 21 w 38"/>
              <a:gd name="T1" fmla="*/ 0 h 22"/>
              <a:gd name="T2" fmla="*/ 21 w 38"/>
              <a:gd name="T3" fmla="*/ 22 h 22"/>
              <a:gd name="T4" fmla="*/ 21 w 38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2">
                <a:moveTo>
                  <a:pt x="21" y="0"/>
                </a:moveTo>
                <a:cubicBezTo>
                  <a:pt x="37" y="2"/>
                  <a:pt x="38" y="20"/>
                  <a:pt x="21" y="22"/>
                </a:cubicBezTo>
                <a:cubicBezTo>
                  <a:pt x="9" y="16"/>
                  <a:pt x="0" y="6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45">
            <a:extLst>
              <a:ext uri="{FF2B5EF4-FFF2-40B4-BE49-F238E27FC236}">
                <a16:creationId xmlns:a16="http://schemas.microsoft.com/office/drawing/2014/main" id="{2F1AE185-70CC-4D11-9A36-C3625448A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139392" y="6322252"/>
            <a:ext cx="144445" cy="102819"/>
          </a:xfrm>
          <a:custGeom>
            <a:avLst/>
            <a:gdLst>
              <a:gd name="T0" fmla="*/ 31 w 44"/>
              <a:gd name="T1" fmla="*/ 0 h 34"/>
              <a:gd name="T2" fmla="*/ 42 w 44"/>
              <a:gd name="T3" fmla="*/ 19 h 34"/>
              <a:gd name="T4" fmla="*/ 31 w 44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4">
                <a:moveTo>
                  <a:pt x="31" y="0"/>
                </a:moveTo>
                <a:cubicBezTo>
                  <a:pt x="39" y="0"/>
                  <a:pt x="44" y="12"/>
                  <a:pt x="42" y="19"/>
                </a:cubicBezTo>
                <a:cubicBezTo>
                  <a:pt x="25" y="34"/>
                  <a:pt x="0" y="8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7" name="Freeform 36">
            <a:extLst>
              <a:ext uri="{FF2B5EF4-FFF2-40B4-BE49-F238E27FC236}">
                <a16:creationId xmlns:a16="http://schemas.microsoft.com/office/drawing/2014/main" id="{9A207E13-2E0B-4268-AA96-26B01FB50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140920" y="6541256"/>
            <a:ext cx="144445" cy="102819"/>
          </a:xfrm>
          <a:custGeom>
            <a:avLst/>
            <a:gdLst>
              <a:gd name="T0" fmla="*/ 31 w 44"/>
              <a:gd name="T1" fmla="*/ 1 h 34"/>
              <a:gd name="T2" fmla="*/ 25 w 44"/>
              <a:gd name="T3" fmla="*/ 22 h 34"/>
              <a:gd name="T4" fmla="*/ 31 w 44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4">
                <a:moveTo>
                  <a:pt x="31" y="1"/>
                </a:moveTo>
                <a:cubicBezTo>
                  <a:pt x="44" y="3"/>
                  <a:pt x="38" y="34"/>
                  <a:pt x="25" y="22"/>
                </a:cubicBezTo>
                <a:cubicBezTo>
                  <a:pt x="0" y="28"/>
                  <a:pt x="14" y="0"/>
                  <a:pt x="3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9" name="Freeform 112">
            <a:extLst>
              <a:ext uri="{FF2B5EF4-FFF2-40B4-BE49-F238E27FC236}">
                <a16:creationId xmlns:a16="http://schemas.microsoft.com/office/drawing/2014/main" id="{6C5514CF-D0C9-42AF-93A0-6F4EA0DE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9950076" y="6681689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108">
            <a:extLst>
              <a:ext uri="{FF2B5EF4-FFF2-40B4-BE49-F238E27FC236}">
                <a16:creationId xmlns:a16="http://schemas.microsoft.com/office/drawing/2014/main" id="{0F29BC51-960A-4E60-BCFA-EF2060A08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1177510" y="6567372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49">
            <a:extLst>
              <a:ext uri="{FF2B5EF4-FFF2-40B4-BE49-F238E27FC236}">
                <a16:creationId xmlns:a16="http://schemas.microsoft.com/office/drawing/2014/main" id="{884B65B7-89AF-4503-A9AC-5F299296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194798" y="6752743"/>
            <a:ext cx="127608" cy="81603"/>
          </a:xfrm>
          <a:custGeom>
            <a:avLst/>
            <a:gdLst>
              <a:gd name="T0" fmla="*/ 21 w 39"/>
              <a:gd name="T1" fmla="*/ 2 h 27"/>
              <a:gd name="T2" fmla="*/ 26 w 39"/>
              <a:gd name="T3" fmla="*/ 24 h 27"/>
              <a:gd name="T4" fmla="*/ 21 w 39"/>
              <a:gd name="T5" fmla="*/ 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1" y="2"/>
                </a:moveTo>
                <a:cubicBezTo>
                  <a:pt x="36" y="0"/>
                  <a:pt x="39" y="17"/>
                  <a:pt x="26" y="24"/>
                </a:cubicBezTo>
                <a:cubicBezTo>
                  <a:pt x="8" y="27"/>
                  <a:pt x="0" y="9"/>
                  <a:pt x="21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5" name="Freeform 43">
            <a:extLst>
              <a:ext uri="{FF2B5EF4-FFF2-40B4-BE49-F238E27FC236}">
                <a16:creationId xmlns:a16="http://schemas.microsoft.com/office/drawing/2014/main" id="{343FBB08-7E5E-4842-823A-8365927A3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50494" y="6758664"/>
            <a:ext cx="143559" cy="75075"/>
          </a:xfrm>
          <a:custGeom>
            <a:avLst/>
            <a:gdLst>
              <a:gd name="T0" fmla="*/ 28 w 44"/>
              <a:gd name="T1" fmla="*/ 0 h 25"/>
              <a:gd name="T2" fmla="*/ 25 w 44"/>
              <a:gd name="T3" fmla="*/ 25 h 25"/>
              <a:gd name="T4" fmla="*/ 28 w 44"/>
              <a:gd name="T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25">
                <a:moveTo>
                  <a:pt x="28" y="0"/>
                </a:moveTo>
                <a:cubicBezTo>
                  <a:pt x="44" y="2"/>
                  <a:pt x="38" y="22"/>
                  <a:pt x="25" y="25"/>
                </a:cubicBezTo>
                <a:cubicBezTo>
                  <a:pt x="0" y="25"/>
                  <a:pt x="9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112">
            <a:extLst>
              <a:ext uri="{FF2B5EF4-FFF2-40B4-BE49-F238E27FC236}">
                <a16:creationId xmlns:a16="http://schemas.microsoft.com/office/drawing/2014/main" id="{6ED35F8F-2963-4AAF-8F71-B483D1B6D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892832" y="6672829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79">
            <a:extLst>
              <a:ext uri="{FF2B5EF4-FFF2-40B4-BE49-F238E27FC236}">
                <a16:creationId xmlns:a16="http://schemas.microsoft.com/office/drawing/2014/main" id="{E38378EE-E9D8-4A34-BADD-F32DE5A8E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1176166" y="6753482"/>
            <a:ext cx="124063" cy="69362"/>
          </a:xfrm>
          <a:custGeom>
            <a:avLst/>
            <a:gdLst>
              <a:gd name="T0" fmla="*/ 20 w 38"/>
              <a:gd name="T1" fmla="*/ 0 h 23"/>
              <a:gd name="T2" fmla="*/ 20 w 38"/>
              <a:gd name="T3" fmla="*/ 22 h 23"/>
              <a:gd name="T4" fmla="*/ 20 w 38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3">
                <a:moveTo>
                  <a:pt x="20" y="0"/>
                </a:moveTo>
                <a:cubicBezTo>
                  <a:pt x="37" y="3"/>
                  <a:pt x="38" y="23"/>
                  <a:pt x="20" y="22"/>
                </a:cubicBezTo>
                <a:cubicBezTo>
                  <a:pt x="8" y="18"/>
                  <a:pt x="0" y="5"/>
                  <a:pt x="2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8">
            <a:extLst>
              <a:ext uri="{FF2B5EF4-FFF2-40B4-BE49-F238E27FC236}">
                <a16:creationId xmlns:a16="http://schemas.microsoft.com/office/drawing/2014/main" id="{C45F416E-2564-4DB1-9631-AE61E3D1C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35877" y="6678522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3" name="Freeform 106">
            <a:extLst>
              <a:ext uri="{FF2B5EF4-FFF2-40B4-BE49-F238E27FC236}">
                <a16:creationId xmlns:a16="http://schemas.microsoft.com/office/drawing/2014/main" id="{10939842-A485-4585-94CF-830291B6C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65425" y="6658718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96233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F296E0E-B856-46EB-BF61-6F696D2B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121">
            <a:extLst>
              <a:ext uri="{FF2B5EF4-FFF2-40B4-BE49-F238E27FC236}">
                <a16:creationId xmlns:a16="http://schemas.microsoft.com/office/drawing/2014/main" id="{5CFB9D68-DE9A-4A28-83F3-BDE936BC8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9924350" y="61233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121">
            <a:extLst>
              <a:ext uri="{FF2B5EF4-FFF2-40B4-BE49-F238E27FC236}">
                <a16:creationId xmlns:a16="http://schemas.microsoft.com/office/drawing/2014/main" id="{18E53E05-AB1E-47FF-902E-E90E751F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193804" y="53104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94A39AD-6341-47BA-9CB1-B54A5B44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15694" y="92593"/>
            <a:ext cx="108531" cy="502457"/>
            <a:chOff x="11345347" y="391973"/>
            <a:chExt cx="108531" cy="502457"/>
          </a:xfrm>
          <a:solidFill>
            <a:schemeClr val="bg2">
              <a:lumMod val="90000"/>
            </a:schemeClr>
          </a:solidFill>
        </p:grpSpPr>
        <p:sp>
          <p:nvSpPr>
            <p:cNvPr id="77" name="Freeform 43">
              <a:extLst>
                <a:ext uri="{FF2B5EF4-FFF2-40B4-BE49-F238E27FC236}">
                  <a16:creationId xmlns:a16="http://schemas.microsoft.com/office/drawing/2014/main" id="{5E7FC12A-9404-4CEF-B8A5-3A043FB7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5585" y="78511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52">
              <a:extLst>
                <a:ext uri="{FF2B5EF4-FFF2-40B4-BE49-F238E27FC236}">
                  <a16:creationId xmlns:a16="http://schemas.microsoft.com/office/drawing/2014/main" id="{EBB818CC-4772-4693-8F67-DA3920532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703" y="41054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0E1A6DF3-8EDF-401C-BA8D-56EF7551C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0631" y="57417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81" name="Freeform 121">
            <a:extLst>
              <a:ext uri="{FF2B5EF4-FFF2-40B4-BE49-F238E27FC236}">
                <a16:creationId xmlns:a16="http://schemas.microsoft.com/office/drawing/2014/main" id="{C4328E57-2330-4F13-BFF6-7D662323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68725" y="44244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22">
            <a:extLst>
              <a:ext uri="{FF2B5EF4-FFF2-40B4-BE49-F238E27FC236}">
                <a16:creationId xmlns:a16="http://schemas.microsoft.com/office/drawing/2014/main" id="{A8976310-F1DC-48F9-AD36-74130D4D3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930944" y="105794"/>
            <a:ext cx="150648" cy="99554"/>
          </a:xfrm>
          <a:custGeom>
            <a:avLst/>
            <a:gdLst>
              <a:gd name="T0" fmla="*/ 26 w 46"/>
              <a:gd name="T1" fmla="*/ 0 h 33"/>
              <a:gd name="T2" fmla="*/ 38 w 46"/>
              <a:gd name="T3" fmla="*/ 22 h 33"/>
              <a:gd name="T4" fmla="*/ 26 w 46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3">
                <a:moveTo>
                  <a:pt x="26" y="0"/>
                </a:moveTo>
                <a:cubicBezTo>
                  <a:pt x="29" y="0"/>
                  <a:pt x="46" y="16"/>
                  <a:pt x="38" y="22"/>
                </a:cubicBezTo>
                <a:cubicBezTo>
                  <a:pt x="16" y="33"/>
                  <a:pt x="0" y="5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00">
            <a:extLst>
              <a:ext uri="{FF2B5EF4-FFF2-40B4-BE49-F238E27FC236}">
                <a16:creationId xmlns:a16="http://schemas.microsoft.com/office/drawing/2014/main" id="{E6F5AA5D-8C79-4471-BF5A-446E26E09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1234846" y="30029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">
            <a:extLst>
              <a:ext uri="{FF2B5EF4-FFF2-40B4-BE49-F238E27FC236}">
                <a16:creationId xmlns:a16="http://schemas.microsoft.com/office/drawing/2014/main" id="{AAA85F2D-798C-49CD-A763-61EEF7481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69721" y="-5148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9" name="Freeform 59">
            <a:extLst>
              <a:ext uri="{FF2B5EF4-FFF2-40B4-BE49-F238E27FC236}">
                <a16:creationId xmlns:a16="http://schemas.microsoft.com/office/drawing/2014/main" id="{FD15984B-B00C-4146-AF82-FE4A2E021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48493" y="215448"/>
            <a:ext cx="124063" cy="78339"/>
          </a:xfrm>
          <a:custGeom>
            <a:avLst/>
            <a:gdLst>
              <a:gd name="T0" fmla="*/ 22 w 38"/>
              <a:gd name="T1" fmla="*/ 0 h 26"/>
              <a:gd name="T2" fmla="*/ 18 w 38"/>
              <a:gd name="T3" fmla="*/ 26 h 26"/>
              <a:gd name="T4" fmla="*/ 22 w 38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6">
                <a:moveTo>
                  <a:pt x="22" y="0"/>
                </a:moveTo>
                <a:cubicBezTo>
                  <a:pt x="38" y="3"/>
                  <a:pt x="33" y="25"/>
                  <a:pt x="18" y="26"/>
                </a:cubicBezTo>
                <a:cubicBezTo>
                  <a:pt x="0" y="20"/>
                  <a:pt x="6" y="3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1" name="Freeform 10">
            <a:extLst>
              <a:ext uri="{FF2B5EF4-FFF2-40B4-BE49-F238E27FC236}">
                <a16:creationId xmlns:a16="http://schemas.microsoft.com/office/drawing/2014/main" id="{7F482347-5925-4D3C-90D9-F9683926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88291" y="102255"/>
            <a:ext cx="138242" cy="88130"/>
          </a:xfrm>
          <a:custGeom>
            <a:avLst/>
            <a:gdLst>
              <a:gd name="T0" fmla="*/ 22 w 42"/>
              <a:gd name="T1" fmla="*/ 0 h 29"/>
              <a:gd name="T2" fmla="*/ 14 w 42"/>
              <a:gd name="T3" fmla="*/ 25 h 29"/>
              <a:gd name="T4" fmla="*/ 22 w 42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9">
                <a:moveTo>
                  <a:pt x="22" y="0"/>
                </a:moveTo>
                <a:cubicBezTo>
                  <a:pt x="42" y="7"/>
                  <a:pt x="28" y="29"/>
                  <a:pt x="14" y="25"/>
                </a:cubicBezTo>
                <a:cubicBezTo>
                  <a:pt x="0" y="18"/>
                  <a:pt x="8" y="1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3" name="Freeform 120">
            <a:extLst>
              <a:ext uri="{FF2B5EF4-FFF2-40B4-BE49-F238E27FC236}">
                <a16:creationId xmlns:a16="http://schemas.microsoft.com/office/drawing/2014/main" id="{4B3DBBB0-8F73-4928-8F50-052EEF835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9979285" y="233210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20">
            <a:extLst>
              <a:ext uri="{FF2B5EF4-FFF2-40B4-BE49-F238E27FC236}">
                <a16:creationId xmlns:a16="http://schemas.microsoft.com/office/drawing/2014/main" id="{9D9F4824-6BB3-425A-8E06-5F01EED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149409" y="254475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20">
            <a:extLst>
              <a:ext uri="{FF2B5EF4-FFF2-40B4-BE49-F238E27FC236}">
                <a16:creationId xmlns:a16="http://schemas.microsoft.com/office/drawing/2014/main" id="{79B2A1FE-DD90-4F0D-939C-A7EB7F36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72174" y="245615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6">
            <a:extLst>
              <a:ext uri="{FF2B5EF4-FFF2-40B4-BE49-F238E27FC236}">
                <a16:creationId xmlns:a16="http://schemas.microsoft.com/office/drawing/2014/main" id="{E7C8AAEA-99AD-4E47-8E62-6F21977D3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950356" y="298043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27">
            <a:extLst>
              <a:ext uri="{FF2B5EF4-FFF2-40B4-BE49-F238E27FC236}">
                <a16:creationId xmlns:a16="http://schemas.microsoft.com/office/drawing/2014/main" id="{77626BCD-0233-4EE4-B436-4392B2FA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1247276" y="241387"/>
            <a:ext cx="131153" cy="93843"/>
          </a:xfrm>
          <a:custGeom>
            <a:avLst/>
            <a:gdLst>
              <a:gd name="T0" fmla="*/ 22 w 40"/>
              <a:gd name="T1" fmla="*/ 0 h 31"/>
              <a:gd name="T2" fmla="*/ 16 w 40"/>
              <a:gd name="T3" fmla="*/ 25 h 31"/>
              <a:gd name="T4" fmla="*/ 22 w 4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1">
                <a:moveTo>
                  <a:pt x="22" y="0"/>
                </a:moveTo>
                <a:cubicBezTo>
                  <a:pt x="39" y="3"/>
                  <a:pt x="40" y="31"/>
                  <a:pt x="16" y="25"/>
                </a:cubicBezTo>
                <a:cubicBezTo>
                  <a:pt x="0" y="7"/>
                  <a:pt x="13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4C9F177-BFC9-46C6-83E8-0FDD0FC85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83597" y="391973"/>
            <a:ext cx="108531" cy="502457"/>
            <a:chOff x="11345347" y="391973"/>
            <a:chExt cx="108531" cy="502457"/>
          </a:xfrm>
          <a:solidFill>
            <a:schemeClr val="bg2">
              <a:lumMod val="90000"/>
            </a:schemeClr>
          </a:solidFill>
        </p:grpSpPr>
        <p:sp>
          <p:nvSpPr>
            <p:cNvPr id="104" name="Freeform 43">
              <a:extLst>
                <a:ext uri="{FF2B5EF4-FFF2-40B4-BE49-F238E27FC236}">
                  <a16:creationId xmlns:a16="http://schemas.microsoft.com/office/drawing/2014/main" id="{14842030-93FD-4B10-A2A3-31909EC71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5585" y="78511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52">
              <a:extLst>
                <a:ext uri="{FF2B5EF4-FFF2-40B4-BE49-F238E27FC236}">
                  <a16:creationId xmlns:a16="http://schemas.microsoft.com/office/drawing/2014/main" id="{F708F28C-0931-4686-8678-4A2F7E742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703" y="41054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F4E00544-EFFD-4F9B-B6D4-3919ACAB8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0631" y="57417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8" name="Freeform 18">
            <a:extLst>
              <a:ext uri="{FF2B5EF4-FFF2-40B4-BE49-F238E27FC236}">
                <a16:creationId xmlns:a16="http://schemas.microsoft.com/office/drawing/2014/main" id="{87492D8E-F977-456B-B51B-511D6F482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8524" y="311777"/>
            <a:ext cx="138242" cy="78339"/>
          </a:xfrm>
          <a:custGeom>
            <a:avLst/>
            <a:gdLst>
              <a:gd name="T0" fmla="*/ 6 w 42"/>
              <a:gd name="T1" fmla="*/ 6 h 26"/>
              <a:gd name="T2" fmla="*/ 21 w 42"/>
              <a:gd name="T3" fmla="*/ 26 h 26"/>
              <a:gd name="T4" fmla="*/ 6 w 42"/>
              <a:gd name="T5" fmla="*/ 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6" y="6"/>
                </a:moveTo>
                <a:cubicBezTo>
                  <a:pt x="25" y="0"/>
                  <a:pt x="42" y="17"/>
                  <a:pt x="21" y="26"/>
                </a:cubicBezTo>
                <a:cubicBezTo>
                  <a:pt x="9" y="26"/>
                  <a:pt x="0" y="16"/>
                  <a:pt x="6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Freeform 8">
            <a:extLst>
              <a:ext uri="{FF2B5EF4-FFF2-40B4-BE49-F238E27FC236}">
                <a16:creationId xmlns:a16="http://schemas.microsoft.com/office/drawing/2014/main" id="{6E11370A-07A8-4B6F-87C1-4D10DDE0A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82179" y="456203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87">
            <a:extLst>
              <a:ext uri="{FF2B5EF4-FFF2-40B4-BE49-F238E27FC236}">
                <a16:creationId xmlns:a16="http://schemas.microsoft.com/office/drawing/2014/main" id="{E255E3FE-7B86-449A-AF1A-AC52EE23C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966233" y="497428"/>
            <a:ext cx="134697" cy="90579"/>
          </a:xfrm>
          <a:custGeom>
            <a:avLst/>
            <a:gdLst>
              <a:gd name="T0" fmla="*/ 27 w 41"/>
              <a:gd name="T1" fmla="*/ 0 h 30"/>
              <a:gd name="T2" fmla="*/ 41 w 41"/>
              <a:gd name="T3" fmla="*/ 19 h 30"/>
              <a:gd name="T4" fmla="*/ 27 w 41"/>
              <a:gd name="T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0">
                <a:moveTo>
                  <a:pt x="27" y="0"/>
                </a:moveTo>
                <a:cubicBezTo>
                  <a:pt x="35" y="0"/>
                  <a:pt x="40" y="11"/>
                  <a:pt x="41" y="19"/>
                </a:cubicBezTo>
                <a:cubicBezTo>
                  <a:pt x="21" y="30"/>
                  <a:pt x="0" y="10"/>
                  <a:pt x="27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22">
            <a:extLst>
              <a:ext uri="{FF2B5EF4-FFF2-40B4-BE49-F238E27FC236}">
                <a16:creationId xmlns:a16="http://schemas.microsoft.com/office/drawing/2014/main" id="{A7B0531A-680C-4DF1-9079-91CEF1100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1260485" y="478989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58FC785-9091-45F9-BC41-AE998CFC8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72" b="2672"/>
          <a:stretch/>
        </p:blipFill>
        <p:spPr>
          <a:xfrm>
            <a:off x="746249" y="590833"/>
            <a:ext cx="10753420" cy="5725523"/>
          </a:xfrm>
          <a:prstGeom prst="rect">
            <a:avLst/>
          </a:prstGeom>
        </p:spPr>
      </p:pic>
      <p:sp>
        <p:nvSpPr>
          <p:cNvPr id="116" name="Freeform 8">
            <a:extLst>
              <a:ext uri="{FF2B5EF4-FFF2-40B4-BE49-F238E27FC236}">
                <a16:creationId xmlns:a16="http://schemas.microsoft.com/office/drawing/2014/main" id="{E401ABF7-FBCE-4186-A2F6-225DA1AAF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9945620" y="454967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8">
            <a:extLst>
              <a:ext uri="{FF2B5EF4-FFF2-40B4-BE49-F238E27FC236}">
                <a16:creationId xmlns:a16="http://schemas.microsoft.com/office/drawing/2014/main" id="{73F4CE2C-1879-429C-BEF8-B4CBE74D3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185994" y="449115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5">
            <a:extLst>
              <a:ext uri="{FF2B5EF4-FFF2-40B4-BE49-F238E27FC236}">
                <a16:creationId xmlns:a16="http://schemas.microsoft.com/office/drawing/2014/main" id="{DF8C4C96-C8B3-4FE8-AB88-266C7B70C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79823" y="575771"/>
            <a:ext cx="121406" cy="72626"/>
          </a:xfrm>
          <a:custGeom>
            <a:avLst/>
            <a:gdLst>
              <a:gd name="T0" fmla="*/ 16 w 37"/>
              <a:gd name="T1" fmla="*/ 0 h 24"/>
              <a:gd name="T2" fmla="*/ 11 w 37"/>
              <a:gd name="T3" fmla="*/ 24 h 24"/>
              <a:gd name="T4" fmla="*/ 16 w 37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4">
                <a:moveTo>
                  <a:pt x="16" y="0"/>
                </a:moveTo>
                <a:cubicBezTo>
                  <a:pt x="37" y="6"/>
                  <a:pt x="30" y="20"/>
                  <a:pt x="11" y="24"/>
                </a:cubicBezTo>
                <a:cubicBezTo>
                  <a:pt x="0" y="17"/>
                  <a:pt x="5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2" name="Freeform 23">
            <a:extLst>
              <a:ext uri="{FF2B5EF4-FFF2-40B4-BE49-F238E27FC236}">
                <a16:creationId xmlns:a16="http://schemas.microsoft.com/office/drawing/2014/main" id="{A1F6A798-5826-4217-AA86-87E3333A8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5200" y="809152"/>
            <a:ext cx="134697" cy="81603"/>
          </a:xfrm>
          <a:custGeom>
            <a:avLst/>
            <a:gdLst>
              <a:gd name="T0" fmla="*/ 19 w 41"/>
              <a:gd name="T1" fmla="*/ 0 h 27"/>
              <a:gd name="T2" fmla="*/ 8 w 41"/>
              <a:gd name="T3" fmla="*/ 20 h 27"/>
              <a:gd name="T4" fmla="*/ 19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19" y="0"/>
                </a:moveTo>
                <a:cubicBezTo>
                  <a:pt x="41" y="10"/>
                  <a:pt x="28" y="27"/>
                  <a:pt x="8" y="20"/>
                </a:cubicBezTo>
                <a:cubicBezTo>
                  <a:pt x="0" y="8"/>
                  <a:pt x="7" y="2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4" name="Freeform 51">
            <a:extLst>
              <a:ext uri="{FF2B5EF4-FFF2-40B4-BE49-F238E27FC236}">
                <a16:creationId xmlns:a16="http://schemas.microsoft.com/office/drawing/2014/main" id="{13C819FE-96AB-4B2B-9EB9-521BB0D1A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94948" y="974976"/>
            <a:ext cx="115202" cy="90579"/>
          </a:xfrm>
          <a:custGeom>
            <a:avLst/>
            <a:gdLst>
              <a:gd name="T0" fmla="*/ 19 w 35"/>
              <a:gd name="T1" fmla="*/ 0 h 30"/>
              <a:gd name="T2" fmla="*/ 33 w 35"/>
              <a:gd name="T3" fmla="*/ 15 h 30"/>
              <a:gd name="T4" fmla="*/ 25 w 35"/>
              <a:gd name="T5" fmla="*/ 19 h 30"/>
              <a:gd name="T6" fmla="*/ 19 w 35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30">
                <a:moveTo>
                  <a:pt x="19" y="0"/>
                </a:moveTo>
                <a:cubicBezTo>
                  <a:pt x="26" y="0"/>
                  <a:pt x="35" y="8"/>
                  <a:pt x="33" y="15"/>
                </a:cubicBezTo>
                <a:cubicBezTo>
                  <a:pt x="30" y="12"/>
                  <a:pt x="27" y="17"/>
                  <a:pt x="25" y="19"/>
                </a:cubicBezTo>
                <a:cubicBezTo>
                  <a:pt x="7" y="30"/>
                  <a:pt x="0" y="5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6" name="Freeform 22">
            <a:extLst>
              <a:ext uri="{FF2B5EF4-FFF2-40B4-BE49-F238E27FC236}">
                <a16:creationId xmlns:a16="http://schemas.microsoft.com/office/drawing/2014/main" id="{76F963D1-D6FD-4AC3-8CEA-F6D685B57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77694" y="1009344"/>
            <a:ext cx="150648" cy="99554"/>
          </a:xfrm>
          <a:custGeom>
            <a:avLst/>
            <a:gdLst>
              <a:gd name="T0" fmla="*/ 26 w 46"/>
              <a:gd name="T1" fmla="*/ 0 h 33"/>
              <a:gd name="T2" fmla="*/ 38 w 46"/>
              <a:gd name="T3" fmla="*/ 22 h 33"/>
              <a:gd name="T4" fmla="*/ 26 w 46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3">
                <a:moveTo>
                  <a:pt x="26" y="0"/>
                </a:moveTo>
                <a:cubicBezTo>
                  <a:pt x="29" y="0"/>
                  <a:pt x="46" y="16"/>
                  <a:pt x="38" y="22"/>
                </a:cubicBezTo>
                <a:cubicBezTo>
                  <a:pt x="16" y="33"/>
                  <a:pt x="0" y="5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8" name="Freeform 30">
            <a:extLst>
              <a:ext uri="{FF2B5EF4-FFF2-40B4-BE49-F238E27FC236}">
                <a16:creationId xmlns:a16="http://schemas.microsoft.com/office/drawing/2014/main" id="{BB6DE3DC-F83D-4EFA-98A6-AE0DADC91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807987" y="1038243"/>
            <a:ext cx="9748" cy="5712"/>
          </a:xfrm>
          <a:custGeom>
            <a:avLst/>
            <a:gdLst>
              <a:gd name="T0" fmla="*/ 1 w 3"/>
              <a:gd name="T1" fmla="*/ 0 h 2"/>
              <a:gd name="T2" fmla="*/ 2 w 3"/>
              <a:gd name="T3" fmla="*/ 2 h 2"/>
              <a:gd name="T4" fmla="*/ 1 w 3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2">
                <a:moveTo>
                  <a:pt x="1" y="0"/>
                </a:moveTo>
                <a:cubicBezTo>
                  <a:pt x="2" y="1"/>
                  <a:pt x="3" y="2"/>
                  <a:pt x="2" y="2"/>
                </a:cubicBezTo>
                <a:cubicBezTo>
                  <a:pt x="1" y="2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0" name="Freeform 53">
            <a:extLst>
              <a:ext uri="{FF2B5EF4-FFF2-40B4-BE49-F238E27FC236}">
                <a16:creationId xmlns:a16="http://schemas.microsoft.com/office/drawing/2014/main" id="{D16A3E88-E30E-4D41-8CBE-F2F68E075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83034" y="1213749"/>
            <a:ext cx="127608" cy="79154"/>
          </a:xfrm>
          <a:custGeom>
            <a:avLst/>
            <a:gdLst>
              <a:gd name="T0" fmla="*/ 24 w 39"/>
              <a:gd name="T1" fmla="*/ 0 h 26"/>
              <a:gd name="T2" fmla="*/ 20 w 39"/>
              <a:gd name="T3" fmla="*/ 26 h 26"/>
              <a:gd name="T4" fmla="*/ 24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4" y="0"/>
                </a:moveTo>
                <a:cubicBezTo>
                  <a:pt x="39" y="3"/>
                  <a:pt x="36" y="26"/>
                  <a:pt x="20" y="26"/>
                </a:cubicBezTo>
                <a:cubicBezTo>
                  <a:pt x="0" y="18"/>
                  <a:pt x="3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2" name="Freeform 26">
            <a:extLst>
              <a:ext uri="{FF2B5EF4-FFF2-40B4-BE49-F238E27FC236}">
                <a16:creationId xmlns:a16="http://schemas.microsoft.com/office/drawing/2014/main" id="{C6943EF0-FFA1-4BD9-91E9-6BBE9C33E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38991" y="1281857"/>
            <a:ext cx="127608" cy="78339"/>
          </a:xfrm>
          <a:custGeom>
            <a:avLst/>
            <a:gdLst>
              <a:gd name="T0" fmla="*/ 24 w 39"/>
              <a:gd name="T1" fmla="*/ 0 h 26"/>
              <a:gd name="T2" fmla="*/ 20 w 39"/>
              <a:gd name="T3" fmla="*/ 25 h 26"/>
              <a:gd name="T4" fmla="*/ 24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4" y="0"/>
                </a:moveTo>
                <a:cubicBezTo>
                  <a:pt x="39" y="2"/>
                  <a:pt x="36" y="26"/>
                  <a:pt x="20" y="25"/>
                </a:cubicBezTo>
                <a:cubicBezTo>
                  <a:pt x="0" y="18"/>
                  <a:pt x="3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4" name="Freeform 55">
            <a:extLst>
              <a:ext uri="{FF2B5EF4-FFF2-40B4-BE49-F238E27FC236}">
                <a16:creationId xmlns:a16="http://schemas.microsoft.com/office/drawing/2014/main" id="{9335065C-C582-4DAB-86C6-AC19EF254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82894" y="1423350"/>
            <a:ext cx="131153" cy="69362"/>
          </a:xfrm>
          <a:custGeom>
            <a:avLst/>
            <a:gdLst>
              <a:gd name="T0" fmla="*/ 24 w 40"/>
              <a:gd name="T1" fmla="*/ 0 h 23"/>
              <a:gd name="T2" fmla="*/ 25 w 40"/>
              <a:gd name="T3" fmla="*/ 23 h 23"/>
              <a:gd name="T4" fmla="*/ 24 w 40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3">
                <a:moveTo>
                  <a:pt x="24" y="0"/>
                </a:moveTo>
                <a:cubicBezTo>
                  <a:pt x="40" y="0"/>
                  <a:pt x="38" y="20"/>
                  <a:pt x="25" y="23"/>
                </a:cubicBezTo>
                <a:cubicBezTo>
                  <a:pt x="0" y="22"/>
                  <a:pt x="6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6" name="Freeform 28">
            <a:extLst>
              <a:ext uri="{FF2B5EF4-FFF2-40B4-BE49-F238E27FC236}">
                <a16:creationId xmlns:a16="http://schemas.microsoft.com/office/drawing/2014/main" id="{3EEB3F84-1654-4119-80E5-AE155AAF1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32737" y="1495141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7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8" name="Freeform 57">
            <a:extLst>
              <a:ext uri="{FF2B5EF4-FFF2-40B4-BE49-F238E27FC236}">
                <a16:creationId xmlns:a16="http://schemas.microsoft.com/office/drawing/2014/main" id="{876BC8F1-5F0D-416D-A1ED-95278D66B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69043" y="1633095"/>
            <a:ext cx="140901" cy="93843"/>
          </a:xfrm>
          <a:custGeom>
            <a:avLst/>
            <a:gdLst>
              <a:gd name="T0" fmla="*/ 27 w 43"/>
              <a:gd name="T1" fmla="*/ 3 h 31"/>
              <a:gd name="T2" fmla="*/ 40 w 43"/>
              <a:gd name="T3" fmla="*/ 23 h 31"/>
              <a:gd name="T4" fmla="*/ 27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7" y="3"/>
                </a:moveTo>
                <a:cubicBezTo>
                  <a:pt x="35" y="0"/>
                  <a:pt x="43" y="17"/>
                  <a:pt x="40" y="23"/>
                </a:cubicBezTo>
                <a:cubicBezTo>
                  <a:pt x="21" y="31"/>
                  <a:pt x="0" y="15"/>
                  <a:pt x="2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0" name="Freeform 27">
            <a:extLst>
              <a:ext uri="{FF2B5EF4-FFF2-40B4-BE49-F238E27FC236}">
                <a16:creationId xmlns:a16="http://schemas.microsoft.com/office/drawing/2014/main" id="{F45C5D14-760E-4499-B64B-F51B85A88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1456" y="1702425"/>
            <a:ext cx="131153" cy="93843"/>
          </a:xfrm>
          <a:custGeom>
            <a:avLst/>
            <a:gdLst>
              <a:gd name="T0" fmla="*/ 22 w 40"/>
              <a:gd name="T1" fmla="*/ 0 h 31"/>
              <a:gd name="T2" fmla="*/ 16 w 40"/>
              <a:gd name="T3" fmla="*/ 25 h 31"/>
              <a:gd name="T4" fmla="*/ 22 w 4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1">
                <a:moveTo>
                  <a:pt x="22" y="0"/>
                </a:moveTo>
                <a:cubicBezTo>
                  <a:pt x="39" y="3"/>
                  <a:pt x="40" y="31"/>
                  <a:pt x="16" y="25"/>
                </a:cubicBezTo>
                <a:cubicBezTo>
                  <a:pt x="0" y="7"/>
                  <a:pt x="13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2" name="Freeform 60">
            <a:extLst>
              <a:ext uri="{FF2B5EF4-FFF2-40B4-BE49-F238E27FC236}">
                <a16:creationId xmlns:a16="http://schemas.microsoft.com/office/drawing/2014/main" id="{995AABAB-6A52-4679-A95B-A65EE175C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43724" y="1862889"/>
            <a:ext cx="131153" cy="69362"/>
          </a:xfrm>
          <a:custGeom>
            <a:avLst/>
            <a:gdLst>
              <a:gd name="T0" fmla="*/ 24 w 40"/>
              <a:gd name="T1" fmla="*/ 0 h 23"/>
              <a:gd name="T2" fmla="*/ 25 w 40"/>
              <a:gd name="T3" fmla="*/ 23 h 23"/>
              <a:gd name="T4" fmla="*/ 24 w 40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3">
                <a:moveTo>
                  <a:pt x="24" y="0"/>
                </a:moveTo>
                <a:cubicBezTo>
                  <a:pt x="40" y="0"/>
                  <a:pt x="38" y="20"/>
                  <a:pt x="25" y="23"/>
                </a:cubicBezTo>
                <a:cubicBezTo>
                  <a:pt x="0" y="22"/>
                  <a:pt x="6" y="4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4" name="Freeform 19">
            <a:extLst>
              <a:ext uri="{FF2B5EF4-FFF2-40B4-BE49-F238E27FC236}">
                <a16:creationId xmlns:a16="http://schemas.microsoft.com/office/drawing/2014/main" id="{47FCC39B-FFFD-42A5-ACD0-A5F4E7775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35582" y="1981637"/>
            <a:ext cx="124951" cy="69362"/>
          </a:xfrm>
          <a:custGeom>
            <a:avLst/>
            <a:gdLst>
              <a:gd name="T0" fmla="*/ 16 w 38"/>
              <a:gd name="T1" fmla="*/ 0 h 23"/>
              <a:gd name="T2" fmla="*/ 10 w 38"/>
              <a:gd name="T3" fmla="*/ 23 h 23"/>
              <a:gd name="T4" fmla="*/ 16 w 38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3">
                <a:moveTo>
                  <a:pt x="16" y="0"/>
                </a:moveTo>
                <a:cubicBezTo>
                  <a:pt x="38" y="8"/>
                  <a:pt x="31" y="18"/>
                  <a:pt x="10" y="23"/>
                </a:cubicBezTo>
                <a:cubicBezTo>
                  <a:pt x="0" y="16"/>
                  <a:pt x="4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6" name="Freeform 61">
            <a:extLst>
              <a:ext uri="{FF2B5EF4-FFF2-40B4-BE49-F238E27FC236}">
                <a16:creationId xmlns:a16="http://schemas.microsoft.com/office/drawing/2014/main" id="{B5B11BDA-831D-47F8-8B89-BFAA87C2B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10021" y="2097249"/>
            <a:ext cx="137356" cy="99554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5"/>
                  <a:pt x="16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8" name="Freeform 56">
            <a:extLst>
              <a:ext uri="{FF2B5EF4-FFF2-40B4-BE49-F238E27FC236}">
                <a16:creationId xmlns:a16="http://schemas.microsoft.com/office/drawing/2014/main" id="{5926FD1B-8754-4647-9B73-1F0D71E8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29453" y="2295263"/>
            <a:ext cx="128495" cy="72626"/>
          </a:xfrm>
          <a:custGeom>
            <a:avLst/>
            <a:gdLst>
              <a:gd name="T0" fmla="*/ 21 w 39"/>
              <a:gd name="T1" fmla="*/ 0 h 24"/>
              <a:gd name="T2" fmla="*/ 22 w 39"/>
              <a:gd name="T3" fmla="*/ 24 h 24"/>
              <a:gd name="T4" fmla="*/ 21 w 39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4">
                <a:moveTo>
                  <a:pt x="21" y="0"/>
                </a:moveTo>
                <a:cubicBezTo>
                  <a:pt x="37" y="0"/>
                  <a:pt x="39" y="23"/>
                  <a:pt x="22" y="24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0" name="Freeform 20">
            <a:extLst>
              <a:ext uri="{FF2B5EF4-FFF2-40B4-BE49-F238E27FC236}">
                <a16:creationId xmlns:a16="http://schemas.microsoft.com/office/drawing/2014/main" id="{32EC329C-63CF-4F7D-9526-9A954B080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8613" y="2243158"/>
            <a:ext cx="128495" cy="78339"/>
          </a:xfrm>
          <a:custGeom>
            <a:avLst/>
            <a:gdLst>
              <a:gd name="T0" fmla="*/ 24 w 39"/>
              <a:gd name="T1" fmla="*/ 0 h 26"/>
              <a:gd name="T2" fmla="*/ 20 w 39"/>
              <a:gd name="T3" fmla="*/ 26 h 26"/>
              <a:gd name="T4" fmla="*/ 24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4" y="0"/>
                </a:moveTo>
                <a:cubicBezTo>
                  <a:pt x="39" y="3"/>
                  <a:pt x="36" y="26"/>
                  <a:pt x="20" y="26"/>
                </a:cubicBezTo>
                <a:cubicBezTo>
                  <a:pt x="0" y="18"/>
                  <a:pt x="3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2" name="Freeform 40">
            <a:extLst>
              <a:ext uri="{FF2B5EF4-FFF2-40B4-BE49-F238E27FC236}">
                <a16:creationId xmlns:a16="http://schemas.microsoft.com/office/drawing/2014/main" id="{408FAD08-8446-42FA-9699-BE799FA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40205" y="2558103"/>
            <a:ext cx="134697" cy="81603"/>
          </a:xfrm>
          <a:custGeom>
            <a:avLst/>
            <a:gdLst>
              <a:gd name="T0" fmla="*/ 19 w 41"/>
              <a:gd name="T1" fmla="*/ 0 h 27"/>
              <a:gd name="T2" fmla="*/ 7 w 41"/>
              <a:gd name="T3" fmla="*/ 20 h 27"/>
              <a:gd name="T4" fmla="*/ 19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19" y="0"/>
                </a:moveTo>
                <a:cubicBezTo>
                  <a:pt x="41" y="9"/>
                  <a:pt x="28" y="27"/>
                  <a:pt x="7" y="20"/>
                </a:cubicBezTo>
                <a:cubicBezTo>
                  <a:pt x="0" y="8"/>
                  <a:pt x="7" y="1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4" name="Freeform 7">
            <a:extLst>
              <a:ext uri="{FF2B5EF4-FFF2-40B4-BE49-F238E27FC236}">
                <a16:creationId xmlns:a16="http://schemas.microsoft.com/office/drawing/2014/main" id="{F484E431-286F-408E-984D-314B23CE7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98995" y="2491074"/>
            <a:ext cx="138242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6" name="Freeform 46">
            <a:extLst>
              <a:ext uri="{FF2B5EF4-FFF2-40B4-BE49-F238E27FC236}">
                <a16:creationId xmlns:a16="http://schemas.microsoft.com/office/drawing/2014/main" id="{08B17BDE-8D74-467D-A76E-5A2F6726B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52564" y="2790722"/>
            <a:ext cx="121406" cy="81603"/>
          </a:xfrm>
          <a:custGeom>
            <a:avLst/>
            <a:gdLst>
              <a:gd name="T0" fmla="*/ 19 w 37"/>
              <a:gd name="T1" fmla="*/ 1 h 27"/>
              <a:gd name="T2" fmla="*/ 21 w 37"/>
              <a:gd name="T3" fmla="*/ 27 h 27"/>
              <a:gd name="T4" fmla="*/ 19 w 37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7">
                <a:moveTo>
                  <a:pt x="19" y="1"/>
                </a:moveTo>
                <a:cubicBezTo>
                  <a:pt x="31" y="2"/>
                  <a:pt x="37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8" name="Freeform 5">
            <a:extLst>
              <a:ext uri="{FF2B5EF4-FFF2-40B4-BE49-F238E27FC236}">
                <a16:creationId xmlns:a16="http://schemas.microsoft.com/office/drawing/2014/main" id="{7DB62772-4AFF-40F9-A2C7-9CD0E0197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4699" y="2754146"/>
            <a:ext cx="121406" cy="81603"/>
          </a:xfrm>
          <a:custGeom>
            <a:avLst/>
            <a:gdLst>
              <a:gd name="T0" fmla="*/ 20 w 37"/>
              <a:gd name="T1" fmla="*/ 1 h 27"/>
              <a:gd name="T2" fmla="*/ 22 w 37"/>
              <a:gd name="T3" fmla="*/ 27 h 27"/>
              <a:gd name="T4" fmla="*/ 20 w 37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7">
                <a:moveTo>
                  <a:pt x="20" y="1"/>
                </a:moveTo>
                <a:cubicBezTo>
                  <a:pt x="31" y="1"/>
                  <a:pt x="37" y="24"/>
                  <a:pt x="22" y="27"/>
                </a:cubicBezTo>
                <a:cubicBezTo>
                  <a:pt x="2" y="27"/>
                  <a:pt x="0" y="0"/>
                  <a:pt x="20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0" name="Freeform 37">
            <a:extLst>
              <a:ext uri="{FF2B5EF4-FFF2-40B4-BE49-F238E27FC236}">
                <a16:creationId xmlns:a16="http://schemas.microsoft.com/office/drawing/2014/main" id="{959B1ADB-D486-49BB-8B0F-73DC121C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45464" y="3020185"/>
            <a:ext cx="115202" cy="121588"/>
          </a:xfrm>
          <a:custGeom>
            <a:avLst/>
            <a:gdLst>
              <a:gd name="T0" fmla="*/ 16 w 35"/>
              <a:gd name="T1" fmla="*/ 4 h 40"/>
              <a:gd name="T2" fmla="*/ 33 w 35"/>
              <a:gd name="T3" fmla="*/ 15 h 40"/>
              <a:gd name="T4" fmla="*/ 16 w 35"/>
              <a:gd name="T5" fmla="*/ 4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" h="40">
                <a:moveTo>
                  <a:pt x="16" y="4"/>
                </a:moveTo>
                <a:cubicBezTo>
                  <a:pt x="35" y="4"/>
                  <a:pt x="32" y="0"/>
                  <a:pt x="33" y="15"/>
                </a:cubicBezTo>
                <a:cubicBezTo>
                  <a:pt x="34" y="40"/>
                  <a:pt x="0" y="22"/>
                  <a:pt x="16" y="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2" name="Freeform 13">
            <a:extLst>
              <a:ext uri="{FF2B5EF4-FFF2-40B4-BE49-F238E27FC236}">
                <a16:creationId xmlns:a16="http://schemas.microsoft.com/office/drawing/2014/main" id="{25C62AA7-4428-49B1-901D-3FABBAFCB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0321" y="3036946"/>
            <a:ext cx="124951" cy="69362"/>
          </a:xfrm>
          <a:custGeom>
            <a:avLst/>
            <a:gdLst>
              <a:gd name="T0" fmla="*/ 26 w 38"/>
              <a:gd name="T1" fmla="*/ 0 h 23"/>
              <a:gd name="T2" fmla="*/ 25 w 38"/>
              <a:gd name="T3" fmla="*/ 23 h 23"/>
              <a:gd name="T4" fmla="*/ 26 w 38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3">
                <a:moveTo>
                  <a:pt x="26" y="0"/>
                </a:moveTo>
                <a:cubicBezTo>
                  <a:pt x="38" y="0"/>
                  <a:pt x="37" y="20"/>
                  <a:pt x="25" y="23"/>
                </a:cubicBezTo>
                <a:cubicBezTo>
                  <a:pt x="0" y="23"/>
                  <a:pt x="5" y="1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4" name="Freeform 32">
            <a:extLst>
              <a:ext uri="{FF2B5EF4-FFF2-40B4-BE49-F238E27FC236}">
                <a16:creationId xmlns:a16="http://schemas.microsoft.com/office/drawing/2014/main" id="{40CF24D9-B5B6-412D-958B-AD7FED3C2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32066" y="3256125"/>
            <a:ext cx="144445" cy="106083"/>
          </a:xfrm>
          <a:custGeom>
            <a:avLst/>
            <a:gdLst>
              <a:gd name="T0" fmla="*/ 28 w 44"/>
              <a:gd name="T1" fmla="*/ 0 h 35"/>
              <a:gd name="T2" fmla="*/ 42 w 44"/>
              <a:gd name="T3" fmla="*/ 21 h 35"/>
              <a:gd name="T4" fmla="*/ 28 w 44"/>
              <a:gd name="T5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5">
                <a:moveTo>
                  <a:pt x="28" y="0"/>
                </a:moveTo>
                <a:cubicBezTo>
                  <a:pt x="36" y="1"/>
                  <a:pt x="44" y="12"/>
                  <a:pt x="42" y="21"/>
                </a:cubicBezTo>
                <a:cubicBezTo>
                  <a:pt x="23" y="35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6" name="Freeform 14">
            <a:extLst>
              <a:ext uri="{FF2B5EF4-FFF2-40B4-BE49-F238E27FC236}">
                <a16:creationId xmlns:a16="http://schemas.microsoft.com/office/drawing/2014/main" id="{D0D9DC73-D559-46FE-A479-BA4D85070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04597" y="3295543"/>
            <a:ext cx="134697" cy="84866"/>
          </a:xfrm>
          <a:custGeom>
            <a:avLst/>
            <a:gdLst>
              <a:gd name="T0" fmla="*/ 26 w 41"/>
              <a:gd name="T1" fmla="*/ 1 h 28"/>
              <a:gd name="T2" fmla="*/ 39 w 41"/>
              <a:gd name="T3" fmla="*/ 20 h 28"/>
              <a:gd name="T4" fmla="*/ 26 w 41"/>
              <a:gd name="T5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1"/>
                </a:moveTo>
                <a:cubicBezTo>
                  <a:pt x="34" y="0"/>
                  <a:pt x="41" y="12"/>
                  <a:pt x="39" y="20"/>
                </a:cubicBezTo>
                <a:cubicBezTo>
                  <a:pt x="17" y="28"/>
                  <a:pt x="0" y="12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8" name="Freeform 48">
            <a:extLst>
              <a:ext uri="{FF2B5EF4-FFF2-40B4-BE49-F238E27FC236}">
                <a16:creationId xmlns:a16="http://schemas.microsoft.com/office/drawing/2014/main" id="{F8EC3E3B-784F-483D-8A9C-7A83CB212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05966" y="3576203"/>
            <a:ext cx="133812" cy="79154"/>
          </a:xfrm>
          <a:custGeom>
            <a:avLst/>
            <a:gdLst>
              <a:gd name="T0" fmla="*/ 19 w 41"/>
              <a:gd name="T1" fmla="*/ 0 h 26"/>
              <a:gd name="T2" fmla="*/ 7 w 41"/>
              <a:gd name="T3" fmla="*/ 19 h 26"/>
              <a:gd name="T4" fmla="*/ 19 w 41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6">
                <a:moveTo>
                  <a:pt x="19" y="0"/>
                </a:moveTo>
                <a:cubicBezTo>
                  <a:pt x="41" y="9"/>
                  <a:pt x="28" y="26"/>
                  <a:pt x="7" y="19"/>
                </a:cubicBezTo>
                <a:cubicBezTo>
                  <a:pt x="0" y="8"/>
                  <a:pt x="7" y="1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0" name="Freeform 12">
            <a:extLst>
              <a:ext uri="{FF2B5EF4-FFF2-40B4-BE49-F238E27FC236}">
                <a16:creationId xmlns:a16="http://schemas.microsoft.com/office/drawing/2014/main" id="{9F457AD7-42C5-4682-B59D-59DADA098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09492" y="3651643"/>
            <a:ext cx="134697" cy="81603"/>
          </a:xfrm>
          <a:custGeom>
            <a:avLst/>
            <a:gdLst>
              <a:gd name="T0" fmla="*/ 22 w 41"/>
              <a:gd name="T1" fmla="*/ 0 h 27"/>
              <a:gd name="T2" fmla="*/ 8 w 41"/>
              <a:gd name="T3" fmla="*/ 20 h 27"/>
              <a:gd name="T4" fmla="*/ 22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22" y="0"/>
                </a:moveTo>
                <a:cubicBezTo>
                  <a:pt x="41" y="12"/>
                  <a:pt x="24" y="27"/>
                  <a:pt x="8" y="20"/>
                </a:cubicBezTo>
                <a:cubicBezTo>
                  <a:pt x="0" y="7"/>
                  <a:pt x="8" y="0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2" name="Freeform 47">
            <a:extLst>
              <a:ext uri="{FF2B5EF4-FFF2-40B4-BE49-F238E27FC236}">
                <a16:creationId xmlns:a16="http://schemas.microsoft.com/office/drawing/2014/main" id="{88572CB7-DC8D-4A35-A258-E3C66D8B9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10709" y="3809673"/>
            <a:ext cx="147990" cy="78339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10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4" name="Freeform 16">
            <a:extLst>
              <a:ext uri="{FF2B5EF4-FFF2-40B4-BE49-F238E27FC236}">
                <a16:creationId xmlns:a16="http://schemas.microsoft.com/office/drawing/2014/main" id="{87A4F656-FF18-4E06-B89A-D9CEDC787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88332" y="3894675"/>
            <a:ext cx="143559" cy="97107"/>
          </a:xfrm>
          <a:custGeom>
            <a:avLst/>
            <a:gdLst>
              <a:gd name="T0" fmla="*/ 31 w 44"/>
              <a:gd name="T1" fmla="*/ 1 h 32"/>
              <a:gd name="T2" fmla="*/ 43 w 44"/>
              <a:gd name="T3" fmla="*/ 15 h 32"/>
              <a:gd name="T4" fmla="*/ 31 w 44"/>
              <a:gd name="T5" fmla="*/ 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2">
                <a:moveTo>
                  <a:pt x="31" y="1"/>
                </a:moveTo>
                <a:cubicBezTo>
                  <a:pt x="40" y="0"/>
                  <a:pt x="44" y="8"/>
                  <a:pt x="43" y="15"/>
                </a:cubicBezTo>
                <a:cubicBezTo>
                  <a:pt x="29" y="32"/>
                  <a:pt x="0" y="6"/>
                  <a:pt x="3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6" name="Freeform 44">
            <a:extLst>
              <a:ext uri="{FF2B5EF4-FFF2-40B4-BE49-F238E27FC236}">
                <a16:creationId xmlns:a16="http://schemas.microsoft.com/office/drawing/2014/main" id="{442D5ED8-DB79-4453-A622-9A46AA562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25656" y="4040800"/>
            <a:ext cx="131153" cy="84866"/>
          </a:xfrm>
          <a:custGeom>
            <a:avLst/>
            <a:gdLst>
              <a:gd name="T0" fmla="*/ 27 w 40"/>
              <a:gd name="T1" fmla="*/ 1 h 28"/>
              <a:gd name="T2" fmla="*/ 38 w 40"/>
              <a:gd name="T3" fmla="*/ 17 h 28"/>
              <a:gd name="T4" fmla="*/ 27 w 40"/>
              <a:gd name="T5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8">
                <a:moveTo>
                  <a:pt x="27" y="1"/>
                </a:moveTo>
                <a:cubicBezTo>
                  <a:pt x="35" y="0"/>
                  <a:pt x="40" y="10"/>
                  <a:pt x="38" y="17"/>
                </a:cubicBezTo>
                <a:cubicBezTo>
                  <a:pt x="17" y="28"/>
                  <a:pt x="0" y="7"/>
                  <a:pt x="27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8" name="Freeform 11">
            <a:extLst>
              <a:ext uri="{FF2B5EF4-FFF2-40B4-BE49-F238E27FC236}">
                <a16:creationId xmlns:a16="http://schemas.microsoft.com/office/drawing/2014/main" id="{1833B995-82C7-4A86-AC35-676DB0937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97716" y="4154124"/>
            <a:ext cx="143559" cy="102819"/>
          </a:xfrm>
          <a:custGeom>
            <a:avLst/>
            <a:gdLst>
              <a:gd name="T0" fmla="*/ 31 w 44"/>
              <a:gd name="T1" fmla="*/ 1 h 34"/>
              <a:gd name="T2" fmla="*/ 42 w 44"/>
              <a:gd name="T3" fmla="*/ 19 h 34"/>
              <a:gd name="T4" fmla="*/ 31 w 44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4">
                <a:moveTo>
                  <a:pt x="31" y="1"/>
                </a:moveTo>
                <a:cubicBezTo>
                  <a:pt x="39" y="0"/>
                  <a:pt x="44" y="12"/>
                  <a:pt x="42" y="19"/>
                </a:cubicBezTo>
                <a:cubicBezTo>
                  <a:pt x="25" y="34"/>
                  <a:pt x="0" y="8"/>
                  <a:pt x="3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0" name="Freeform 33">
            <a:extLst>
              <a:ext uri="{FF2B5EF4-FFF2-40B4-BE49-F238E27FC236}">
                <a16:creationId xmlns:a16="http://schemas.microsoft.com/office/drawing/2014/main" id="{0E6DFE62-917A-4DA1-A9C3-367349F4C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61979" y="4347436"/>
            <a:ext cx="151535" cy="75075"/>
          </a:xfrm>
          <a:custGeom>
            <a:avLst/>
            <a:gdLst>
              <a:gd name="T0" fmla="*/ 23 w 46"/>
              <a:gd name="T1" fmla="*/ 0 h 25"/>
              <a:gd name="T2" fmla="*/ 29 w 46"/>
              <a:gd name="T3" fmla="*/ 25 h 25"/>
              <a:gd name="T4" fmla="*/ 23 w 46"/>
              <a:gd name="T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5">
                <a:moveTo>
                  <a:pt x="23" y="0"/>
                </a:moveTo>
                <a:cubicBezTo>
                  <a:pt x="32" y="1"/>
                  <a:pt x="46" y="21"/>
                  <a:pt x="29" y="25"/>
                </a:cubicBezTo>
                <a:cubicBezTo>
                  <a:pt x="10" y="23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2" name="Freeform 35">
            <a:extLst>
              <a:ext uri="{FF2B5EF4-FFF2-40B4-BE49-F238E27FC236}">
                <a16:creationId xmlns:a16="http://schemas.microsoft.com/office/drawing/2014/main" id="{6AE33A91-D749-427E-9254-87DC693AF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61561" y="4555663"/>
            <a:ext cx="131153" cy="84866"/>
          </a:xfrm>
          <a:custGeom>
            <a:avLst/>
            <a:gdLst>
              <a:gd name="T0" fmla="*/ 27 w 40"/>
              <a:gd name="T1" fmla="*/ 1 h 28"/>
              <a:gd name="T2" fmla="*/ 38 w 40"/>
              <a:gd name="T3" fmla="*/ 17 h 28"/>
              <a:gd name="T4" fmla="*/ 27 w 40"/>
              <a:gd name="T5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8">
                <a:moveTo>
                  <a:pt x="27" y="1"/>
                </a:moveTo>
                <a:cubicBezTo>
                  <a:pt x="35" y="0"/>
                  <a:pt x="40" y="10"/>
                  <a:pt x="38" y="17"/>
                </a:cubicBezTo>
                <a:cubicBezTo>
                  <a:pt x="17" y="28"/>
                  <a:pt x="0" y="7"/>
                  <a:pt x="27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" name="Freeform 9">
            <a:extLst>
              <a:ext uri="{FF2B5EF4-FFF2-40B4-BE49-F238E27FC236}">
                <a16:creationId xmlns:a16="http://schemas.microsoft.com/office/drawing/2014/main" id="{2057B771-C835-4215-90A5-89D1AD806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9401" y="4437743"/>
            <a:ext cx="121406" cy="88130"/>
          </a:xfrm>
          <a:custGeom>
            <a:avLst/>
            <a:gdLst>
              <a:gd name="T0" fmla="*/ 18 w 37"/>
              <a:gd name="T1" fmla="*/ 4 h 29"/>
              <a:gd name="T2" fmla="*/ 22 w 37"/>
              <a:gd name="T3" fmla="*/ 29 h 29"/>
              <a:gd name="T4" fmla="*/ 18 w 37"/>
              <a:gd name="T5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9">
                <a:moveTo>
                  <a:pt x="18" y="4"/>
                </a:moveTo>
                <a:cubicBezTo>
                  <a:pt x="35" y="0"/>
                  <a:pt x="37" y="28"/>
                  <a:pt x="22" y="29"/>
                </a:cubicBezTo>
                <a:cubicBezTo>
                  <a:pt x="7" y="28"/>
                  <a:pt x="0" y="14"/>
                  <a:pt x="18" y="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6" name="Freeform 8">
            <a:extLst>
              <a:ext uri="{FF2B5EF4-FFF2-40B4-BE49-F238E27FC236}">
                <a16:creationId xmlns:a16="http://schemas.microsoft.com/office/drawing/2014/main" id="{BD2F9653-A545-400F-9847-8BD54326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1263" y="4707816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8" name="Freeform 38">
            <a:extLst>
              <a:ext uri="{FF2B5EF4-FFF2-40B4-BE49-F238E27FC236}">
                <a16:creationId xmlns:a16="http://schemas.microsoft.com/office/drawing/2014/main" id="{3E10A693-DFAC-44A9-B638-97D48A5BA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53133" y="4860281"/>
            <a:ext cx="127608" cy="69362"/>
          </a:xfrm>
          <a:custGeom>
            <a:avLst/>
            <a:gdLst>
              <a:gd name="T0" fmla="*/ 26 w 39"/>
              <a:gd name="T1" fmla="*/ 0 h 23"/>
              <a:gd name="T2" fmla="*/ 26 w 39"/>
              <a:gd name="T3" fmla="*/ 23 h 23"/>
              <a:gd name="T4" fmla="*/ 2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6" y="0"/>
                </a:moveTo>
                <a:cubicBezTo>
                  <a:pt x="39" y="1"/>
                  <a:pt x="38" y="21"/>
                  <a:pt x="26" y="23"/>
                </a:cubicBezTo>
                <a:cubicBezTo>
                  <a:pt x="0" y="23"/>
                  <a:pt x="5" y="2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0" name="Freeform 39">
            <a:extLst>
              <a:ext uri="{FF2B5EF4-FFF2-40B4-BE49-F238E27FC236}">
                <a16:creationId xmlns:a16="http://schemas.microsoft.com/office/drawing/2014/main" id="{34B6B28B-C598-4A2B-B73D-2E498276B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45241" y="5101402"/>
            <a:ext cx="131153" cy="81603"/>
          </a:xfrm>
          <a:custGeom>
            <a:avLst/>
            <a:gdLst>
              <a:gd name="T0" fmla="*/ 25 w 40"/>
              <a:gd name="T1" fmla="*/ 0 h 27"/>
              <a:gd name="T2" fmla="*/ 38 w 40"/>
              <a:gd name="T3" fmla="*/ 20 h 27"/>
              <a:gd name="T4" fmla="*/ 25 w 40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7">
                <a:moveTo>
                  <a:pt x="25" y="0"/>
                </a:moveTo>
                <a:cubicBezTo>
                  <a:pt x="34" y="0"/>
                  <a:pt x="40" y="11"/>
                  <a:pt x="38" y="20"/>
                </a:cubicBezTo>
                <a:cubicBezTo>
                  <a:pt x="17" y="27"/>
                  <a:pt x="0" y="12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2" name="Freeform 6">
            <a:extLst>
              <a:ext uri="{FF2B5EF4-FFF2-40B4-BE49-F238E27FC236}">
                <a16:creationId xmlns:a16="http://schemas.microsoft.com/office/drawing/2014/main" id="{69E7A3A0-95C4-4D71-8978-BCDE6D0A2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9568" y="5048122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4" name="Freeform 17">
            <a:extLst>
              <a:ext uri="{FF2B5EF4-FFF2-40B4-BE49-F238E27FC236}">
                <a16:creationId xmlns:a16="http://schemas.microsoft.com/office/drawing/2014/main" id="{DA575FF7-EDF7-45DE-B1EC-25D3460A9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23310" y="5232465"/>
            <a:ext cx="94821" cy="69362"/>
          </a:xfrm>
          <a:custGeom>
            <a:avLst/>
            <a:gdLst>
              <a:gd name="T0" fmla="*/ 13 w 29"/>
              <a:gd name="T1" fmla="*/ 0 h 23"/>
              <a:gd name="T2" fmla="*/ 13 w 29"/>
              <a:gd name="T3" fmla="*/ 23 h 23"/>
              <a:gd name="T4" fmla="*/ 13 w 2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" h="23">
                <a:moveTo>
                  <a:pt x="13" y="0"/>
                </a:moveTo>
                <a:cubicBezTo>
                  <a:pt x="27" y="0"/>
                  <a:pt x="29" y="22"/>
                  <a:pt x="13" y="23"/>
                </a:cubicBezTo>
                <a:cubicBezTo>
                  <a:pt x="2" y="22"/>
                  <a:pt x="0" y="2"/>
                  <a:pt x="1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6" name="Freeform 34">
            <a:extLst>
              <a:ext uri="{FF2B5EF4-FFF2-40B4-BE49-F238E27FC236}">
                <a16:creationId xmlns:a16="http://schemas.microsoft.com/office/drawing/2014/main" id="{B49F6C6F-5F66-427C-85F0-D7FC30156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65909" y="5344759"/>
            <a:ext cx="134697" cy="84051"/>
          </a:xfrm>
          <a:custGeom>
            <a:avLst/>
            <a:gdLst>
              <a:gd name="T0" fmla="*/ 22 w 41"/>
              <a:gd name="T1" fmla="*/ 0 h 28"/>
              <a:gd name="T2" fmla="*/ 8 w 41"/>
              <a:gd name="T3" fmla="*/ 21 h 28"/>
              <a:gd name="T4" fmla="*/ 22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2" y="0"/>
                </a:moveTo>
                <a:cubicBezTo>
                  <a:pt x="41" y="13"/>
                  <a:pt x="24" y="28"/>
                  <a:pt x="8" y="21"/>
                </a:cubicBezTo>
                <a:cubicBezTo>
                  <a:pt x="0" y="8"/>
                  <a:pt x="8" y="0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8" name="Freeform 42">
            <a:extLst>
              <a:ext uri="{FF2B5EF4-FFF2-40B4-BE49-F238E27FC236}">
                <a16:creationId xmlns:a16="http://schemas.microsoft.com/office/drawing/2014/main" id="{DF0B6371-285D-459E-9F09-3100F1162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21866" y="5556672"/>
            <a:ext cx="144445" cy="97107"/>
          </a:xfrm>
          <a:custGeom>
            <a:avLst/>
            <a:gdLst>
              <a:gd name="T0" fmla="*/ 31 w 44"/>
              <a:gd name="T1" fmla="*/ 1 h 32"/>
              <a:gd name="T2" fmla="*/ 43 w 44"/>
              <a:gd name="T3" fmla="*/ 16 h 32"/>
              <a:gd name="T4" fmla="*/ 31 w 44"/>
              <a:gd name="T5" fmla="*/ 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2">
                <a:moveTo>
                  <a:pt x="31" y="1"/>
                </a:moveTo>
                <a:cubicBezTo>
                  <a:pt x="40" y="0"/>
                  <a:pt x="44" y="8"/>
                  <a:pt x="43" y="16"/>
                </a:cubicBezTo>
                <a:cubicBezTo>
                  <a:pt x="29" y="32"/>
                  <a:pt x="0" y="7"/>
                  <a:pt x="3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0" name="Freeform 21">
            <a:extLst>
              <a:ext uri="{FF2B5EF4-FFF2-40B4-BE49-F238E27FC236}">
                <a16:creationId xmlns:a16="http://schemas.microsoft.com/office/drawing/2014/main" id="{37DE214F-B280-4CEC-BB13-EAD3680ED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95829" y="5451986"/>
            <a:ext cx="140901" cy="102819"/>
          </a:xfrm>
          <a:custGeom>
            <a:avLst/>
            <a:gdLst>
              <a:gd name="T0" fmla="*/ 24 w 43"/>
              <a:gd name="T1" fmla="*/ 0 h 34"/>
              <a:gd name="T2" fmla="*/ 14 w 43"/>
              <a:gd name="T3" fmla="*/ 23 h 34"/>
              <a:gd name="T4" fmla="*/ 24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4" y="0"/>
                </a:moveTo>
                <a:cubicBezTo>
                  <a:pt x="43" y="3"/>
                  <a:pt x="28" y="34"/>
                  <a:pt x="14" y="23"/>
                </a:cubicBezTo>
                <a:cubicBezTo>
                  <a:pt x="0" y="28"/>
                  <a:pt x="4" y="5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2" name="Freeform 45">
            <a:extLst>
              <a:ext uri="{FF2B5EF4-FFF2-40B4-BE49-F238E27FC236}">
                <a16:creationId xmlns:a16="http://schemas.microsoft.com/office/drawing/2014/main" id="{A8AC4DA6-6B9C-49E5-8440-534D32849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03505" y="5796626"/>
            <a:ext cx="144445" cy="102819"/>
          </a:xfrm>
          <a:custGeom>
            <a:avLst/>
            <a:gdLst>
              <a:gd name="T0" fmla="*/ 31 w 44"/>
              <a:gd name="T1" fmla="*/ 0 h 34"/>
              <a:gd name="T2" fmla="*/ 42 w 44"/>
              <a:gd name="T3" fmla="*/ 19 h 34"/>
              <a:gd name="T4" fmla="*/ 31 w 44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4">
                <a:moveTo>
                  <a:pt x="31" y="0"/>
                </a:moveTo>
                <a:cubicBezTo>
                  <a:pt x="39" y="0"/>
                  <a:pt x="44" y="12"/>
                  <a:pt x="42" y="19"/>
                </a:cubicBezTo>
                <a:cubicBezTo>
                  <a:pt x="25" y="34"/>
                  <a:pt x="0" y="8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4" name="Freeform 21">
            <a:extLst>
              <a:ext uri="{FF2B5EF4-FFF2-40B4-BE49-F238E27FC236}">
                <a16:creationId xmlns:a16="http://schemas.microsoft.com/office/drawing/2014/main" id="{86C6FD8B-38A7-4391-B64F-BAB9F6CD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71302" y="5703580"/>
            <a:ext cx="140901" cy="102819"/>
          </a:xfrm>
          <a:custGeom>
            <a:avLst/>
            <a:gdLst>
              <a:gd name="T0" fmla="*/ 24 w 43"/>
              <a:gd name="T1" fmla="*/ 0 h 34"/>
              <a:gd name="T2" fmla="*/ 14 w 43"/>
              <a:gd name="T3" fmla="*/ 23 h 34"/>
              <a:gd name="T4" fmla="*/ 24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4" y="0"/>
                </a:moveTo>
                <a:cubicBezTo>
                  <a:pt x="43" y="3"/>
                  <a:pt x="28" y="34"/>
                  <a:pt x="14" y="23"/>
                </a:cubicBezTo>
                <a:cubicBezTo>
                  <a:pt x="0" y="28"/>
                  <a:pt x="4" y="5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6" name="Freeform 29">
            <a:extLst>
              <a:ext uri="{FF2B5EF4-FFF2-40B4-BE49-F238E27FC236}">
                <a16:creationId xmlns:a16="http://schemas.microsoft.com/office/drawing/2014/main" id="{82BD40BF-F1BD-4E72-A73A-B1F966AC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52185" y="5857224"/>
            <a:ext cx="118747" cy="120771"/>
          </a:xfrm>
          <a:custGeom>
            <a:avLst/>
            <a:gdLst>
              <a:gd name="T0" fmla="*/ 16 w 36"/>
              <a:gd name="T1" fmla="*/ 4 h 40"/>
              <a:gd name="T2" fmla="*/ 34 w 36"/>
              <a:gd name="T3" fmla="*/ 15 h 40"/>
              <a:gd name="T4" fmla="*/ 16 w 36"/>
              <a:gd name="T5" fmla="*/ 4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40">
                <a:moveTo>
                  <a:pt x="16" y="4"/>
                </a:moveTo>
                <a:cubicBezTo>
                  <a:pt x="36" y="5"/>
                  <a:pt x="33" y="0"/>
                  <a:pt x="34" y="15"/>
                </a:cubicBezTo>
                <a:cubicBezTo>
                  <a:pt x="34" y="40"/>
                  <a:pt x="0" y="22"/>
                  <a:pt x="16" y="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8" name="Freeform 36">
            <a:extLst>
              <a:ext uri="{FF2B5EF4-FFF2-40B4-BE49-F238E27FC236}">
                <a16:creationId xmlns:a16="http://schemas.microsoft.com/office/drawing/2014/main" id="{A9DAC09B-4C12-4105-A208-6272BB68A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33698" y="6006648"/>
            <a:ext cx="144445" cy="102819"/>
          </a:xfrm>
          <a:custGeom>
            <a:avLst/>
            <a:gdLst>
              <a:gd name="T0" fmla="*/ 31 w 44"/>
              <a:gd name="T1" fmla="*/ 1 h 34"/>
              <a:gd name="T2" fmla="*/ 25 w 44"/>
              <a:gd name="T3" fmla="*/ 22 h 34"/>
              <a:gd name="T4" fmla="*/ 31 w 44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4">
                <a:moveTo>
                  <a:pt x="31" y="1"/>
                </a:moveTo>
                <a:cubicBezTo>
                  <a:pt x="44" y="3"/>
                  <a:pt x="38" y="34"/>
                  <a:pt x="25" y="22"/>
                </a:cubicBezTo>
                <a:cubicBezTo>
                  <a:pt x="0" y="28"/>
                  <a:pt x="14" y="0"/>
                  <a:pt x="3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0" name="Freeform 41">
            <a:extLst>
              <a:ext uri="{FF2B5EF4-FFF2-40B4-BE49-F238E27FC236}">
                <a16:creationId xmlns:a16="http://schemas.microsoft.com/office/drawing/2014/main" id="{78F0A347-07AD-473D-8B2A-0BCB7052B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33698" y="6238656"/>
            <a:ext cx="144445" cy="78339"/>
          </a:xfrm>
          <a:custGeom>
            <a:avLst/>
            <a:gdLst>
              <a:gd name="T0" fmla="*/ 29 w 44"/>
              <a:gd name="T1" fmla="*/ 0 h 26"/>
              <a:gd name="T2" fmla="*/ 26 w 44"/>
              <a:gd name="T3" fmla="*/ 26 h 26"/>
              <a:gd name="T4" fmla="*/ 29 w 44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26">
                <a:moveTo>
                  <a:pt x="29" y="0"/>
                </a:moveTo>
                <a:cubicBezTo>
                  <a:pt x="44" y="3"/>
                  <a:pt x="40" y="22"/>
                  <a:pt x="26" y="26"/>
                </a:cubicBezTo>
                <a:cubicBezTo>
                  <a:pt x="0" y="25"/>
                  <a:pt x="11" y="6"/>
                  <a:pt x="2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2" name="Freeform 31">
            <a:extLst>
              <a:ext uri="{FF2B5EF4-FFF2-40B4-BE49-F238E27FC236}">
                <a16:creationId xmlns:a16="http://schemas.microsoft.com/office/drawing/2014/main" id="{D2AC5002-A2D0-40F1-9843-C1FDB8F14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83881" y="6143073"/>
            <a:ext cx="131153" cy="72626"/>
          </a:xfrm>
          <a:custGeom>
            <a:avLst/>
            <a:gdLst>
              <a:gd name="T0" fmla="*/ 24 w 40"/>
              <a:gd name="T1" fmla="*/ 0 h 24"/>
              <a:gd name="T2" fmla="*/ 25 w 40"/>
              <a:gd name="T3" fmla="*/ 24 h 24"/>
              <a:gd name="T4" fmla="*/ 24 w 40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4">
                <a:moveTo>
                  <a:pt x="24" y="0"/>
                </a:moveTo>
                <a:cubicBezTo>
                  <a:pt x="40" y="0"/>
                  <a:pt x="38" y="20"/>
                  <a:pt x="25" y="24"/>
                </a:cubicBezTo>
                <a:cubicBezTo>
                  <a:pt x="0" y="22"/>
                  <a:pt x="6" y="4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4" name="Freeform 30">
            <a:extLst>
              <a:ext uri="{FF2B5EF4-FFF2-40B4-BE49-F238E27FC236}">
                <a16:creationId xmlns:a16="http://schemas.microsoft.com/office/drawing/2014/main" id="{82F66625-1293-49F8-B4A8-66FBB5E37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432793" y="6363663"/>
            <a:ext cx="9748" cy="5712"/>
          </a:xfrm>
          <a:custGeom>
            <a:avLst/>
            <a:gdLst>
              <a:gd name="T0" fmla="*/ 1 w 3"/>
              <a:gd name="T1" fmla="*/ 0 h 2"/>
              <a:gd name="T2" fmla="*/ 2 w 3"/>
              <a:gd name="T3" fmla="*/ 2 h 2"/>
              <a:gd name="T4" fmla="*/ 1 w 3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2">
                <a:moveTo>
                  <a:pt x="1" y="0"/>
                </a:moveTo>
                <a:cubicBezTo>
                  <a:pt x="2" y="1"/>
                  <a:pt x="3" y="2"/>
                  <a:pt x="2" y="2"/>
                </a:cubicBezTo>
                <a:cubicBezTo>
                  <a:pt x="1" y="2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Freeform 41">
            <a:extLst>
              <a:ext uri="{FF2B5EF4-FFF2-40B4-BE49-F238E27FC236}">
                <a16:creationId xmlns:a16="http://schemas.microsoft.com/office/drawing/2014/main" id="{2F2D3D2D-40ED-4E9D-951B-1D2ABFB63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183709" y="6304963"/>
            <a:ext cx="144445" cy="78339"/>
          </a:xfrm>
          <a:custGeom>
            <a:avLst/>
            <a:gdLst>
              <a:gd name="T0" fmla="*/ 29 w 44"/>
              <a:gd name="T1" fmla="*/ 0 h 26"/>
              <a:gd name="T2" fmla="*/ 26 w 44"/>
              <a:gd name="T3" fmla="*/ 26 h 26"/>
              <a:gd name="T4" fmla="*/ 29 w 44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26">
                <a:moveTo>
                  <a:pt x="29" y="0"/>
                </a:moveTo>
                <a:cubicBezTo>
                  <a:pt x="44" y="3"/>
                  <a:pt x="40" y="22"/>
                  <a:pt x="26" y="26"/>
                </a:cubicBezTo>
                <a:cubicBezTo>
                  <a:pt x="0" y="25"/>
                  <a:pt x="11" y="6"/>
                  <a:pt x="2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8" name="Freeform 80">
            <a:extLst>
              <a:ext uri="{FF2B5EF4-FFF2-40B4-BE49-F238E27FC236}">
                <a16:creationId xmlns:a16="http://schemas.microsoft.com/office/drawing/2014/main" id="{531A6EAF-4C9B-4C79-AFB3-C3EA7B892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9956946" y="6458535"/>
            <a:ext cx="124951" cy="66098"/>
          </a:xfrm>
          <a:custGeom>
            <a:avLst/>
            <a:gdLst>
              <a:gd name="T0" fmla="*/ 21 w 38"/>
              <a:gd name="T1" fmla="*/ 0 h 22"/>
              <a:gd name="T2" fmla="*/ 21 w 38"/>
              <a:gd name="T3" fmla="*/ 22 h 22"/>
              <a:gd name="T4" fmla="*/ 21 w 38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2">
                <a:moveTo>
                  <a:pt x="21" y="0"/>
                </a:moveTo>
                <a:cubicBezTo>
                  <a:pt x="37" y="2"/>
                  <a:pt x="38" y="20"/>
                  <a:pt x="21" y="22"/>
                </a:cubicBezTo>
                <a:cubicBezTo>
                  <a:pt x="9" y="16"/>
                  <a:pt x="0" y="6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E88D089-7D31-4843-BA13-741381740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91337" y="6285707"/>
            <a:ext cx="108531" cy="502457"/>
            <a:chOff x="11345347" y="391973"/>
            <a:chExt cx="108531" cy="502457"/>
          </a:xfrm>
          <a:solidFill>
            <a:schemeClr val="bg2">
              <a:lumMod val="90000"/>
            </a:schemeClr>
          </a:solidFill>
        </p:grpSpPr>
        <p:sp>
          <p:nvSpPr>
            <p:cNvPr id="221" name="Freeform 43">
              <a:extLst>
                <a:ext uri="{FF2B5EF4-FFF2-40B4-BE49-F238E27FC236}">
                  <a16:creationId xmlns:a16="http://schemas.microsoft.com/office/drawing/2014/main" id="{CB4C527A-3F12-4985-84B9-7BDD33633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5585" y="78511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2" name="Freeform 52">
              <a:extLst>
                <a:ext uri="{FF2B5EF4-FFF2-40B4-BE49-F238E27FC236}">
                  <a16:creationId xmlns:a16="http://schemas.microsoft.com/office/drawing/2014/main" id="{AFFDF367-1403-43D5-A6CD-1041111E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703" y="41054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3" name="Freeform 54">
              <a:extLst>
                <a:ext uri="{FF2B5EF4-FFF2-40B4-BE49-F238E27FC236}">
                  <a16:creationId xmlns:a16="http://schemas.microsoft.com/office/drawing/2014/main" id="{6FCAC9B5-B6E5-4D9F-A55F-8F1639515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0631" y="57417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25" name="Freeform 53">
            <a:extLst>
              <a:ext uri="{FF2B5EF4-FFF2-40B4-BE49-F238E27FC236}">
                <a16:creationId xmlns:a16="http://schemas.microsoft.com/office/drawing/2014/main" id="{ADEE2F84-77C4-4BF6-A992-F3580150C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51623" y="6330035"/>
            <a:ext cx="127608" cy="79154"/>
          </a:xfrm>
          <a:custGeom>
            <a:avLst/>
            <a:gdLst>
              <a:gd name="T0" fmla="*/ 24 w 39"/>
              <a:gd name="T1" fmla="*/ 0 h 26"/>
              <a:gd name="T2" fmla="*/ 20 w 39"/>
              <a:gd name="T3" fmla="*/ 26 h 26"/>
              <a:gd name="T4" fmla="*/ 24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4" y="0"/>
                </a:moveTo>
                <a:cubicBezTo>
                  <a:pt x="39" y="3"/>
                  <a:pt x="36" y="26"/>
                  <a:pt x="20" y="26"/>
                </a:cubicBezTo>
                <a:cubicBezTo>
                  <a:pt x="0" y="18"/>
                  <a:pt x="3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Freeform 49">
            <a:extLst>
              <a:ext uri="{FF2B5EF4-FFF2-40B4-BE49-F238E27FC236}">
                <a16:creationId xmlns:a16="http://schemas.microsoft.com/office/drawing/2014/main" id="{F418FE72-A2EC-4458-80BE-814B14FC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04580" y="6467871"/>
            <a:ext cx="127608" cy="81603"/>
          </a:xfrm>
          <a:custGeom>
            <a:avLst/>
            <a:gdLst>
              <a:gd name="T0" fmla="*/ 21 w 39"/>
              <a:gd name="T1" fmla="*/ 2 h 27"/>
              <a:gd name="T2" fmla="*/ 26 w 39"/>
              <a:gd name="T3" fmla="*/ 24 h 27"/>
              <a:gd name="T4" fmla="*/ 21 w 39"/>
              <a:gd name="T5" fmla="*/ 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1" y="2"/>
                </a:moveTo>
                <a:cubicBezTo>
                  <a:pt x="36" y="0"/>
                  <a:pt x="39" y="17"/>
                  <a:pt x="26" y="24"/>
                </a:cubicBezTo>
                <a:cubicBezTo>
                  <a:pt x="8" y="27"/>
                  <a:pt x="0" y="9"/>
                  <a:pt x="21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9" name="Freeform 25">
            <a:extLst>
              <a:ext uri="{FF2B5EF4-FFF2-40B4-BE49-F238E27FC236}">
                <a16:creationId xmlns:a16="http://schemas.microsoft.com/office/drawing/2014/main" id="{92F34A59-AB56-46B5-AF61-7AA6AB5CE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51963" y="6383779"/>
            <a:ext cx="134697" cy="93843"/>
          </a:xfrm>
          <a:custGeom>
            <a:avLst/>
            <a:gdLst>
              <a:gd name="T0" fmla="*/ 23 w 41"/>
              <a:gd name="T1" fmla="*/ 0 h 31"/>
              <a:gd name="T2" fmla="*/ 17 w 41"/>
              <a:gd name="T3" fmla="*/ 25 h 31"/>
              <a:gd name="T4" fmla="*/ 23 w 41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1">
                <a:moveTo>
                  <a:pt x="23" y="0"/>
                </a:moveTo>
                <a:cubicBezTo>
                  <a:pt x="40" y="1"/>
                  <a:pt x="41" y="31"/>
                  <a:pt x="17" y="25"/>
                </a:cubicBezTo>
                <a:cubicBezTo>
                  <a:pt x="0" y="7"/>
                  <a:pt x="1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1" name="Freeform 51">
            <a:extLst>
              <a:ext uri="{FF2B5EF4-FFF2-40B4-BE49-F238E27FC236}">
                <a16:creationId xmlns:a16="http://schemas.microsoft.com/office/drawing/2014/main" id="{C48521E4-6E2E-47D3-95FA-B3C4A1729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69053" y="6511281"/>
            <a:ext cx="115202" cy="90579"/>
          </a:xfrm>
          <a:custGeom>
            <a:avLst/>
            <a:gdLst>
              <a:gd name="T0" fmla="*/ 19 w 35"/>
              <a:gd name="T1" fmla="*/ 0 h 30"/>
              <a:gd name="T2" fmla="*/ 33 w 35"/>
              <a:gd name="T3" fmla="*/ 15 h 30"/>
              <a:gd name="T4" fmla="*/ 25 w 35"/>
              <a:gd name="T5" fmla="*/ 19 h 30"/>
              <a:gd name="T6" fmla="*/ 19 w 35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30">
                <a:moveTo>
                  <a:pt x="19" y="0"/>
                </a:moveTo>
                <a:cubicBezTo>
                  <a:pt x="26" y="0"/>
                  <a:pt x="35" y="8"/>
                  <a:pt x="33" y="15"/>
                </a:cubicBezTo>
                <a:cubicBezTo>
                  <a:pt x="30" y="12"/>
                  <a:pt x="27" y="17"/>
                  <a:pt x="25" y="19"/>
                </a:cubicBezTo>
                <a:cubicBezTo>
                  <a:pt x="7" y="30"/>
                  <a:pt x="0" y="5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80">
            <a:extLst>
              <a:ext uri="{FF2B5EF4-FFF2-40B4-BE49-F238E27FC236}">
                <a16:creationId xmlns:a16="http://schemas.microsoft.com/office/drawing/2014/main" id="{9C5D529F-AE3A-4C3A-B074-AF9EE680A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899702" y="6449675"/>
            <a:ext cx="124951" cy="66098"/>
          </a:xfrm>
          <a:custGeom>
            <a:avLst/>
            <a:gdLst>
              <a:gd name="T0" fmla="*/ 21 w 38"/>
              <a:gd name="T1" fmla="*/ 0 h 22"/>
              <a:gd name="T2" fmla="*/ 21 w 38"/>
              <a:gd name="T3" fmla="*/ 22 h 22"/>
              <a:gd name="T4" fmla="*/ 21 w 38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2">
                <a:moveTo>
                  <a:pt x="21" y="0"/>
                </a:moveTo>
                <a:cubicBezTo>
                  <a:pt x="37" y="2"/>
                  <a:pt x="38" y="20"/>
                  <a:pt x="21" y="22"/>
                </a:cubicBezTo>
                <a:cubicBezTo>
                  <a:pt x="9" y="16"/>
                  <a:pt x="0" y="6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45">
            <a:extLst>
              <a:ext uri="{FF2B5EF4-FFF2-40B4-BE49-F238E27FC236}">
                <a16:creationId xmlns:a16="http://schemas.microsoft.com/office/drawing/2014/main" id="{2F1AE185-70CC-4D11-9A36-C3625448A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139392" y="6322252"/>
            <a:ext cx="144445" cy="102819"/>
          </a:xfrm>
          <a:custGeom>
            <a:avLst/>
            <a:gdLst>
              <a:gd name="T0" fmla="*/ 31 w 44"/>
              <a:gd name="T1" fmla="*/ 0 h 34"/>
              <a:gd name="T2" fmla="*/ 42 w 44"/>
              <a:gd name="T3" fmla="*/ 19 h 34"/>
              <a:gd name="T4" fmla="*/ 31 w 44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4">
                <a:moveTo>
                  <a:pt x="31" y="0"/>
                </a:moveTo>
                <a:cubicBezTo>
                  <a:pt x="39" y="0"/>
                  <a:pt x="44" y="12"/>
                  <a:pt x="42" y="19"/>
                </a:cubicBezTo>
                <a:cubicBezTo>
                  <a:pt x="25" y="34"/>
                  <a:pt x="0" y="8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7" name="Freeform 36">
            <a:extLst>
              <a:ext uri="{FF2B5EF4-FFF2-40B4-BE49-F238E27FC236}">
                <a16:creationId xmlns:a16="http://schemas.microsoft.com/office/drawing/2014/main" id="{9A207E13-2E0B-4268-AA96-26B01FB50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140920" y="6541256"/>
            <a:ext cx="144445" cy="102819"/>
          </a:xfrm>
          <a:custGeom>
            <a:avLst/>
            <a:gdLst>
              <a:gd name="T0" fmla="*/ 31 w 44"/>
              <a:gd name="T1" fmla="*/ 1 h 34"/>
              <a:gd name="T2" fmla="*/ 25 w 44"/>
              <a:gd name="T3" fmla="*/ 22 h 34"/>
              <a:gd name="T4" fmla="*/ 31 w 44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4">
                <a:moveTo>
                  <a:pt x="31" y="1"/>
                </a:moveTo>
                <a:cubicBezTo>
                  <a:pt x="44" y="3"/>
                  <a:pt x="38" y="34"/>
                  <a:pt x="25" y="22"/>
                </a:cubicBezTo>
                <a:cubicBezTo>
                  <a:pt x="0" y="28"/>
                  <a:pt x="14" y="0"/>
                  <a:pt x="3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9" name="Freeform 112">
            <a:extLst>
              <a:ext uri="{FF2B5EF4-FFF2-40B4-BE49-F238E27FC236}">
                <a16:creationId xmlns:a16="http://schemas.microsoft.com/office/drawing/2014/main" id="{6C5514CF-D0C9-42AF-93A0-6F4EA0DE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9950076" y="6681689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108">
            <a:extLst>
              <a:ext uri="{FF2B5EF4-FFF2-40B4-BE49-F238E27FC236}">
                <a16:creationId xmlns:a16="http://schemas.microsoft.com/office/drawing/2014/main" id="{0F29BC51-960A-4E60-BCFA-EF2060A08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1177510" y="6567372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49">
            <a:extLst>
              <a:ext uri="{FF2B5EF4-FFF2-40B4-BE49-F238E27FC236}">
                <a16:creationId xmlns:a16="http://schemas.microsoft.com/office/drawing/2014/main" id="{884B65B7-89AF-4503-A9AC-5F299296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194798" y="6752743"/>
            <a:ext cx="127608" cy="81603"/>
          </a:xfrm>
          <a:custGeom>
            <a:avLst/>
            <a:gdLst>
              <a:gd name="T0" fmla="*/ 21 w 39"/>
              <a:gd name="T1" fmla="*/ 2 h 27"/>
              <a:gd name="T2" fmla="*/ 26 w 39"/>
              <a:gd name="T3" fmla="*/ 24 h 27"/>
              <a:gd name="T4" fmla="*/ 21 w 39"/>
              <a:gd name="T5" fmla="*/ 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1" y="2"/>
                </a:moveTo>
                <a:cubicBezTo>
                  <a:pt x="36" y="0"/>
                  <a:pt x="39" y="17"/>
                  <a:pt x="26" y="24"/>
                </a:cubicBezTo>
                <a:cubicBezTo>
                  <a:pt x="8" y="27"/>
                  <a:pt x="0" y="9"/>
                  <a:pt x="21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5" name="Freeform 43">
            <a:extLst>
              <a:ext uri="{FF2B5EF4-FFF2-40B4-BE49-F238E27FC236}">
                <a16:creationId xmlns:a16="http://schemas.microsoft.com/office/drawing/2014/main" id="{343FBB08-7E5E-4842-823A-8365927A3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50494" y="6758664"/>
            <a:ext cx="143559" cy="75075"/>
          </a:xfrm>
          <a:custGeom>
            <a:avLst/>
            <a:gdLst>
              <a:gd name="T0" fmla="*/ 28 w 44"/>
              <a:gd name="T1" fmla="*/ 0 h 25"/>
              <a:gd name="T2" fmla="*/ 25 w 44"/>
              <a:gd name="T3" fmla="*/ 25 h 25"/>
              <a:gd name="T4" fmla="*/ 28 w 44"/>
              <a:gd name="T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25">
                <a:moveTo>
                  <a:pt x="28" y="0"/>
                </a:moveTo>
                <a:cubicBezTo>
                  <a:pt x="44" y="2"/>
                  <a:pt x="38" y="22"/>
                  <a:pt x="25" y="25"/>
                </a:cubicBezTo>
                <a:cubicBezTo>
                  <a:pt x="0" y="25"/>
                  <a:pt x="9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112">
            <a:extLst>
              <a:ext uri="{FF2B5EF4-FFF2-40B4-BE49-F238E27FC236}">
                <a16:creationId xmlns:a16="http://schemas.microsoft.com/office/drawing/2014/main" id="{6ED35F8F-2963-4AAF-8F71-B483D1B6D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892832" y="6672829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79">
            <a:extLst>
              <a:ext uri="{FF2B5EF4-FFF2-40B4-BE49-F238E27FC236}">
                <a16:creationId xmlns:a16="http://schemas.microsoft.com/office/drawing/2014/main" id="{E38378EE-E9D8-4A34-BADD-F32DE5A8E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1176166" y="6753482"/>
            <a:ext cx="124063" cy="69362"/>
          </a:xfrm>
          <a:custGeom>
            <a:avLst/>
            <a:gdLst>
              <a:gd name="T0" fmla="*/ 20 w 38"/>
              <a:gd name="T1" fmla="*/ 0 h 23"/>
              <a:gd name="T2" fmla="*/ 20 w 38"/>
              <a:gd name="T3" fmla="*/ 22 h 23"/>
              <a:gd name="T4" fmla="*/ 20 w 38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3">
                <a:moveTo>
                  <a:pt x="20" y="0"/>
                </a:moveTo>
                <a:cubicBezTo>
                  <a:pt x="37" y="3"/>
                  <a:pt x="38" y="23"/>
                  <a:pt x="20" y="22"/>
                </a:cubicBezTo>
                <a:cubicBezTo>
                  <a:pt x="8" y="18"/>
                  <a:pt x="0" y="5"/>
                  <a:pt x="2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8">
            <a:extLst>
              <a:ext uri="{FF2B5EF4-FFF2-40B4-BE49-F238E27FC236}">
                <a16:creationId xmlns:a16="http://schemas.microsoft.com/office/drawing/2014/main" id="{C45F416E-2564-4DB1-9631-AE61E3D1C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35877" y="6678522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3" name="Freeform 106">
            <a:extLst>
              <a:ext uri="{FF2B5EF4-FFF2-40B4-BE49-F238E27FC236}">
                <a16:creationId xmlns:a16="http://schemas.microsoft.com/office/drawing/2014/main" id="{10939842-A485-4585-94CF-830291B6C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65425" y="6658718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7609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F296E0E-B856-46EB-BF61-6F696D2B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121">
            <a:extLst>
              <a:ext uri="{FF2B5EF4-FFF2-40B4-BE49-F238E27FC236}">
                <a16:creationId xmlns:a16="http://schemas.microsoft.com/office/drawing/2014/main" id="{5CFB9D68-DE9A-4A28-83F3-BDE936BC8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9924350" y="61233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121">
            <a:extLst>
              <a:ext uri="{FF2B5EF4-FFF2-40B4-BE49-F238E27FC236}">
                <a16:creationId xmlns:a16="http://schemas.microsoft.com/office/drawing/2014/main" id="{18E53E05-AB1E-47FF-902E-E90E751F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193804" y="53104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94A39AD-6341-47BA-9CB1-B54A5B44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15694" y="92593"/>
            <a:ext cx="108531" cy="502457"/>
            <a:chOff x="11345347" y="391973"/>
            <a:chExt cx="108531" cy="502457"/>
          </a:xfrm>
          <a:solidFill>
            <a:schemeClr val="bg2">
              <a:lumMod val="90000"/>
            </a:schemeClr>
          </a:solidFill>
        </p:grpSpPr>
        <p:sp>
          <p:nvSpPr>
            <p:cNvPr id="77" name="Freeform 43">
              <a:extLst>
                <a:ext uri="{FF2B5EF4-FFF2-40B4-BE49-F238E27FC236}">
                  <a16:creationId xmlns:a16="http://schemas.microsoft.com/office/drawing/2014/main" id="{5E7FC12A-9404-4CEF-B8A5-3A043FB7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5585" y="78511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52">
              <a:extLst>
                <a:ext uri="{FF2B5EF4-FFF2-40B4-BE49-F238E27FC236}">
                  <a16:creationId xmlns:a16="http://schemas.microsoft.com/office/drawing/2014/main" id="{EBB818CC-4772-4693-8F67-DA3920532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703" y="41054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0E1A6DF3-8EDF-401C-BA8D-56EF7551C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0631" y="57417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81" name="Freeform 121">
            <a:extLst>
              <a:ext uri="{FF2B5EF4-FFF2-40B4-BE49-F238E27FC236}">
                <a16:creationId xmlns:a16="http://schemas.microsoft.com/office/drawing/2014/main" id="{C4328E57-2330-4F13-BFF6-7D662323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68725" y="44244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22">
            <a:extLst>
              <a:ext uri="{FF2B5EF4-FFF2-40B4-BE49-F238E27FC236}">
                <a16:creationId xmlns:a16="http://schemas.microsoft.com/office/drawing/2014/main" id="{A8976310-F1DC-48F9-AD36-74130D4D3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930944" y="105794"/>
            <a:ext cx="150648" cy="99554"/>
          </a:xfrm>
          <a:custGeom>
            <a:avLst/>
            <a:gdLst>
              <a:gd name="T0" fmla="*/ 26 w 46"/>
              <a:gd name="T1" fmla="*/ 0 h 33"/>
              <a:gd name="T2" fmla="*/ 38 w 46"/>
              <a:gd name="T3" fmla="*/ 22 h 33"/>
              <a:gd name="T4" fmla="*/ 26 w 46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3">
                <a:moveTo>
                  <a:pt x="26" y="0"/>
                </a:moveTo>
                <a:cubicBezTo>
                  <a:pt x="29" y="0"/>
                  <a:pt x="46" y="16"/>
                  <a:pt x="38" y="22"/>
                </a:cubicBezTo>
                <a:cubicBezTo>
                  <a:pt x="16" y="33"/>
                  <a:pt x="0" y="5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00">
            <a:extLst>
              <a:ext uri="{FF2B5EF4-FFF2-40B4-BE49-F238E27FC236}">
                <a16:creationId xmlns:a16="http://schemas.microsoft.com/office/drawing/2014/main" id="{E6F5AA5D-8C79-4471-BF5A-446E26E09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1234846" y="30029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">
            <a:extLst>
              <a:ext uri="{FF2B5EF4-FFF2-40B4-BE49-F238E27FC236}">
                <a16:creationId xmlns:a16="http://schemas.microsoft.com/office/drawing/2014/main" id="{AAA85F2D-798C-49CD-A763-61EEF7481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69721" y="-5148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9" name="Freeform 59">
            <a:extLst>
              <a:ext uri="{FF2B5EF4-FFF2-40B4-BE49-F238E27FC236}">
                <a16:creationId xmlns:a16="http://schemas.microsoft.com/office/drawing/2014/main" id="{FD15984B-B00C-4146-AF82-FE4A2E021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48493" y="215448"/>
            <a:ext cx="124063" cy="78339"/>
          </a:xfrm>
          <a:custGeom>
            <a:avLst/>
            <a:gdLst>
              <a:gd name="T0" fmla="*/ 22 w 38"/>
              <a:gd name="T1" fmla="*/ 0 h 26"/>
              <a:gd name="T2" fmla="*/ 18 w 38"/>
              <a:gd name="T3" fmla="*/ 26 h 26"/>
              <a:gd name="T4" fmla="*/ 22 w 38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6">
                <a:moveTo>
                  <a:pt x="22" y="0"/>
                </a:moveTo>
                <a:cubicBezTo>
                  <a:pt x="38" y="3"/>
                  <a:pt x="33" y="25"/>
                  <a:pt x="18" y="26"/>
                </a:cubicBezTo>
                <a:cubicBezTo>
                  <a:pt x="0" y="20"/>
                  <a:pt x="6" y="3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1" name="Freeform 10">
            <a:extLst>
              <a:ext uri="{FF2B5EF4-FFF2-40B4-BE49-F238E27FC236}">
                <a16:creationId xmlns:a16="http://schemas.microsoft.com/office/drawing/2014/main" id="{7F482347-5925-4D3C-90D9-F9683926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88291" y="102255"/>
            <a:ext cx="138242" cy="88130"/>
          </a:xfrm>
          <a:custGeom>
            <a:avLst/>
            <a:gdLst>
              <a:gd name="T0" fmla="*/ 22 w 42"/>
              <a:gd name="T1" fmla="*/ 0 h 29"/>
              <a:gd name="T2" fmla="*/ 14 w 42"/>
              <a:gd name="T3" fmla="*/ 25 h 29"/>
              <a:gd name="T4" fmla="*/ 22 w 42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9">
                <a:moveTo>
                  <a:pt x="22" y="0"/>
                </a:moveTo>
                <a:cubicBezTo>
                  <a:pt x="42" y="7"/>
                  <a:pt x="28" y="29"/>
                  <a:pt x="14" y="25"/>
                </a:cubicBezTo>
                <a:cubicBezTo>
                  <a:pt x="0" y="18"/>
                  <a:pt x="8" y="1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3" name="Freeform 120">
            <a:extLst>
              <a:ext uri="{FF2B5EF4-FFF2-40B4-BE49-F238E27FC236}">
                <a16:creationId xmlns:a16="http://schemas.microsoft.com/office/drawing/2014/main" id="{4B3DBBB0-8F73-4928-8F50-052EEF835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9979285" y="233210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20">
            <a:extLst>
              <a:ext uri="{FF2B5EF4-FFF2-40B4-BE49-F238E27FC236}">
                <a16:creationId xmlns:a16="http://schemas.microsoft.com/office/drawing/2014/main" id="{9D9F4824-6BB3-425A-8E06-5F01EED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149409" y="254475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20">
            <a:extLst>
              <a:ext uri="{FF2B5EF4-FFF2-40B4-BE49-F238E27FC236}">
                <a16:creationId xmlns:a16="http://schemas.microsoft.com/office/drawing/2014/main" id="{79B2A1FE-DD90-4F0D-939C-A7EB7F36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72174" y="245615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6">
            <a:extLst>
              <a:ext uri="{FF2B5EF4-FFF2-40B4-BE49-F238E27FC236}">
                <a16:creationId xmlns:a16="http://schemas.microsoft.com/office/drawing/2014/main" id="{E7C8AAEA-99AD-4E47-8E62-6F21977D3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950356" y="298043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27">
            <a:extLst>
              <a:ext uri="{FF2B5EF4-FFF2-40B4-BE49-F238E27FC236}">
                <a16:creationId xmlns:a16="http://schemas.microsoft.com/office/drawing/2014/main" id="{77626BCD-0233-4EE4-B436-4392B2FA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1247276" y="241387"/>
            <a:ext cx="131153" cy="93843"/>
          </a:xfrm>
          <a:custGeom>
            <a:avLst/>
            <a:gdLst>
              <a:gd name="T0" fmla="*/ 22 w 40"/>
              <a:gd name="T1" fmla="*/ 0 h 31"/>
              <a:gd name="T2" fmla="*/ 16 w 40"/>
              <a:gd name="T3" fmla="*/ 25 h 31"/>
              <a:gd name="T4" fmla="*/ 22 w 4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1">
                <a:moveTo>
                  <a:pt x="22" y="0"/>
                </a:moveTo>
                <a:cubicBezTo>
                  <a:pt x="39" y="3"/>
                  <a:pt x="40" y="31"/>
                  <a:pt x="16" y="25"/>
                </a:cubicBezTo>
                <a:cubicBezTo>
                  <a:pt x="0" y="7"/>
                  <a:pt x="13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4C9F177-BFC9-46C6-83E8-0FDD0FC85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83597" y="391973"/>
            <a:ext cx="108531" cy="502457"/>
            <a:chOff x="11345347" y="391973"/>
            <a:chExt cx="108531" cy="502457"/>
          </a:xfrm>
          <a:solidFill>
            <a:schemeClr val="bg2">
              <a:lumMod val="90000"/>
            </a:schemeClr>
          </a:solidFill>
        </p:grpSpPr>
        <p:sp>
          <p:nvSpPr>
            <p:cNvPr id="104" name="Freeform 43">
              <a:extLst>
                <a:ext uri="{FF2B5EF4-FFF2-40B4-BE49-F238E27FC236}">
                  <a16:creationId xmlns:a16="http://schemas.microsoft.com/office/drawing/2014/main" id="{14842030-93FD-4B10-A2A3-31909EC71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5585" y="78511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52">
              <a:extLst>
                <a:ext uri="{FF2B5EF4-FFF2-40B4-BE49-F238E27FC236}">
                  <a16:creationId xmlns:a16="http://schemas.microsoft.com/office/drawing/2014/main" id="{F708F28C-0931-4686-8678-4A2F7E742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703" y="41054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F4E00544-EFFD-4F9B-B6D4-3919ACAB8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0631" y="57417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8" name="Freeform 18">
            <a:extLst>
              <a:ext uri="{FF2B5EF4-FFF2-40B4-BE49-F238E27FC236}">
                <a16:creationId xmlns:a16="http://schemas.microsoft.com/office/drawing/2014/main" id="{87492D8E-F977-456B-B51B-511D6F482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8524" y="311777"/>
            <a:ext cx="138242" cy="78339"/>
          </a:xfrm>
          <a:custGeom>
            <a:avLst/>
            <a:gdLst>
              <a:gd name="T0" fmla="*/ 6 w 42"/>
              <a:gd name="T1" fmla="*/ 6 h 26"/>
              <a:gd name="T2" fmla="*/ 21 w 42"/>
              <a:gd name="T3" fmla="*/ 26 h 26"/>
              <a:gd name="T4" fmla="*/ 6 w 42"/>
              <a:gd name="T5" fmla="*/ 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6" y="6"/>
                </a:moveTo>
                <a:cubicBezTo>
                  <a:pt x="25" y="0"/>
                  <a:pt x="42" y="17"/>
                  <a:pt x="21" y="26"/>
                </a:cubicBezTo>
                <a:cubicBezTo>
                  <a:pt x="9" y="26"/>
                  <a:pt x="0" y="16"/>
                  <a:pt x="6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Freeform 8">
            <a:extLst>
              <a:ext uri="{FF2B5EF4-FFF2-40B4-BE49-F238E27FC236}">
                <a16:creationId xmlns:a16="http://schemas.microsoft.com/office/drawing/2014/main" id="{6E11370A-07A8-4B6F-87C1-4D10DDE0A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82179" y="456203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87">
            <a:extLst>
              <a:ext uri="{FF2B5EF4-FFF2-40B4-BE49-F238E27FC236}">
                <a16:creationId xmlns:a16="http://schemas.microsoft.com/office/drawing/2014/main" id="{E255E3FE-7B86-449A-AF1A-AC52EE23C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966233" y="497428"/>
            <a:ext cx="134697" cy="90579"/>
          </a:xfrm>
          <a:custGeom>
            <a:avLst/>
            <a:gdLst>
              <a:gd name="T0" fmla="*/ 27 w 41"/>
              <a:gd name="T1" fmla="*/ 0 h 30"/>
              <a:gd name="T2" fmla="*/ 41 w 41"/>
              <a:gd name="T3" fmla="*/ 19 h 30"/>
              <a:gd name="T4" fmla="*/ 27 w 41"/>
              <a:gd name="T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0">
                <a:moveTo>
                  <a:pt x="27" y="0"/>
                </a:moveTo>
                <a:cubicBezTo>
                  <a:pt x="35" y="0"/>
                  <a:pt x="40" y="11"/>
                  <a:pt x="41" y="19"/>
                </a:cubicBezTo>
                <a:cubicBezTo>
                  <a:pt x="21" y="30"/>
                  <a:pt x="0" y="10"/>
                  <a:pt x="27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22">
            <a:extLst>
              <a:ext uri="{FF2B5EF4-FFF2-40B4-BE49-F238E27FC236}">
                <a16:creationId xmlns:a16="http://schemas.microsoft.com/office/drawing/2014/main" id="{A7B0531A-680C-4DF1-9079-91CEF1100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1260485" y="478989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58FC785-9091-45F9-BC41-AE998CFC8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97" b="1397"/>
          <a:stretch/>
        </p:blipFill>
        <p:spPr>
          <a:xfrm>
            <a:off x="746249" y="590833"/>
            <a:ext cx="10753420" cy="5879852"/>
          </a:xfrm>
          <a:prstGeom prst="rect">
            <a:avLst/>
          </a:prstGeom>
        </p:spPr>
      </p:pic>
      <p:sp>
        <p:nvSpPr>
          <p:cNvPr id="116" name="Freeform 8">
            <a:extLst>
              <a:ext uri="{FF2B5EF4-FFF2-40B4-BE49-F238E27FC236}">
                <a16:creationId xmlns:a16="http://schemas.microsoft.com/office/drawing/2014/main" id="{E401ABF7-FBCE-4186-A2F6-225DA1AAF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9945620" y="454967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8">
            <a:extLst>
              <a:ext uri="{FF2B5EF4-FFF2-40B4-BE49-F238E27FC236}">
                <a16:creationId xmlns:a16="http://schemas.microsoft.com/office/drawing/2014/main" id="{73F4CE2C-1879-429C-BEF8-B4CBE74D3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185994" y="449115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5">
            <a:extLst>
              <a:ext uri="{FF2B5EF4-FFF2-40B4-BE49-F238E27FC236}">
                <a16:creationId xmlns:a16="http://schemas.microsoft.com/office/drawing/2014/main" id="{DF8C4C96-C8B3-4FE8-AB88-266C7B70C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79823" y="575771"/>
            <a:ext cx="121406" cy="72626"/>
          </a:xfrm>
          <a:custGeom>
            <a:avLst/>
            <a:gdLst>
              <a:gd name="T0" fmla="*/ 16 w 37"/>
              <a:gd name="T1" fmla="*/ 0 h 24"/>
              <a:gd name="T2" fmla="*/ 11 w 37"/>
              <a:gd name="T3" fmla="*/ 24 h 24"/>
              <a:gd name="T4" fmla="*/ 16 w 37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4">
                <a:moveTo>
                  <a:pt x="16" y="0"/>
                </a:moveTo>
                <a:cubicBezTo>
                  <a:pt x="37" y="6"/>
                  <a:pt x="30" y="20"/>
                  <a:pt x="11" y="24"/>
                </a:cubicBezTo>
                <a:cubicBezTo>
                  <a:pt x="0" y="17"/>
                  <a:pt x="5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2" name="Freeform 23">
            <a:extLst>
              <a:ext uri="{FF2B5EF4-FFF2-40B4-BE49-F238E27FC236}">
                <a16:creationId xmlns:a16="http://schemas.microsoft.com/office/drawing/2014/main" id="{A1F6A798-5826-4217-AA86-87E3333A8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5200" y="809152"/>
            <a:ext cx="134697" cy="81603"/>
          </a:xfrm>
          <a:custGeom>
            <a:avLst/>
            <a:gdLst>
              <a:gd name="T0" fmla="*/ 19 w 41"/>
              <a:gd name="T1" fmla="*/ 0 h 27"/>
              <a:gd name="T2" fmla="*/ 8 w 41"/>
              <a:gd name="T3" fmla="*/ 20 h 27"/>
              <a:gd name="T4" fmla="*/ 19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19" y="0"/>
                </a:moveTo>
                <a:cubicBezTo>
                  <a:pt x="41" y="10"/>
                  <a:pt x="28" y="27"/>
                  <a:pt x="8" y="20"/>
                </a:cubicBezTo>
                <a:cubicBezTo>
                  <a:pt x="0" y="8"/>
                  <a:pt x="7" y="2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4" name="Freeform 51">
            <a:extLst>
              <a:ext uri="{FF2B5EF4-FFF2-40B4-BE49-F238E27FC236}">
                <a16:creationId xmlns:a16="http://schemas.microsoft.com/office/drawing/2014/main" id="{13C819FE-96AB-4B2B-9EB9-521BB0D1A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94948" y="974976"/>
            <a:ext cx="115202" cy="90579"/>
          </a:xfrm>
          <a:custGeom>
            <a:avLst/>
            <a:gdLst>
              <a:gd name="T0" fmla="*/ 19 w 35"/>
              <a:gd name="T1" fmla="*/ 0 h 30"/>
              <a:gd name="T2" fmla="*/ 33 w 35"/>
              <a:gd name="T3" fmla="*/ 15 h 30"/>
              <a:gd name="T4" fmla="*/ 25 w 35"/>
              <a:gd name="T5" fmla="*/ 19 h 30"/>
              <a:gd name="T6" fmla="*/ 19 w 35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30">
                <a:moveTo>
                  <a:pt x="19" y="0"/>
                </a:moveTo>
                <a:cubicBezTo>
                  <a:pt x="26" y="0"/>
                  <a:pt x="35" y="8"/>
                  <a:pt x="33" y="15"/>
                </a:cubicBezTo>
                <a:cubicBezTo>
                  <a:pt x="30" y="12"/>
                  <a:pt x="27" y="17"/>
                  <a:pt x="25" y="19"/>
                </a:cubicBezTo>
                <a:cubicBezTo>
                  <a:pt x="7" y="30"/>
                  <a:pt x="0" y="5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6" name="Freeform 22">
            <a:extLst>
              <a:ext uri="{FF2B5EF4-FFF2-40B4-BE49-F238E27FC236}">
                <a16:creationId xmlns:a16="http://schemas.microsoft.com/office/drawing/2014/main" id="{76F963D1-D6FD-4AC3-8CEA-F6D685B57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77694" y="1009344"/>
            <a:ext cx="150648" cy="99554"/>
          </a:xfrm>
          <a:custGeom>
            <a:avLst/>
            <a:gdLst>
              <a:gd name="T0" fmla="*/ 26 w 46"/>
              <a:gd name="T1" fmla="*/ 0 h 33"/>
              <a:gd name="T2" fmla="*/ 38 w 46"/>
              <a:gd name="T3" fmla="*/ 22 h 33"/>
              <a:gd name="T4" fmla="*/ 26 w 46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3">
                <a:moveTo>
                  <a:pt x="26" y="0"/>
                </a:moveTo>
                <a:cubicBezTo>
                  <a:pt x="29" y="0"/>
                  <a:pt x="46" y="16"/>
                  <a:pt x="38" y="22"/>
                </a:cubicBezTo>
                <a:cubicBezTo>
                  <a:pt x="16" y="33"/>
                  <a:pt x="0" y="5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8" name="Freeform 30">
            <a:extLst>
              <a:ext uri="{FF2B5EF4-FFF2-40B4-BE49-F238E27FC236}">
                <a16:creationId xmlns:a16="http://schemas.microsoft.com/office/drawing/2014/main" id="{BB6DE3DC-F83D-4EFA-98A6-AE0DADC91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807987" y="1038243"/>
            <a:ext cx="9748" cy="5712"/>
          </a:xfrm>
          <a:custGeom>
            <a:avLst/>
            <a:gdLst>
              <a:gd name="T0" fmla="*/ 1 w 3"/>
              <a:gd name="T1" fmla="*/ 0 h 2"/>
              <a:gd name="T2" fmla="*/ 2 w 3"/>
              <a:gd name="T3" fmla="*/ 2 h 2"/>
              <a:gd name="T4" fmla="*/ 1 w 3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2">
                <a:moveTo>
                  <a:pt x="1" y="0"/>
                </a:moveTo>
                <a:cubicBezTo>
                  <a:pt x="2" y="1"/>
                  <a:pt x="3" y="2"/>
                  <a:pt x="2" y="2"/>
                </a:cubicBezTo>
                <a:cubicBezTo>
                  <a:pt x="1" y="2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0" name="Freeform 53">
            <a:extLst>
              <a:ext uri="{FF2B5EF4-FFF2-40B4-BE49-F238E27FC236}">
                <a16:creationId xmlns:a16="http://schemas.microsoft.com/office/drawing/2014/main" id="{D16A3E88-E30E-4D41-8CBE-F2F68E075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83034" y="1213749"/>
            <a:ext cx="127608" cy="79154"/>
          </a:xfrm>
          <a:custGeom>
            <a:avLst/>
            <a:gdLst>
              <a:gd name="T0" fmla="*/ 24 w 39"/>
              <a:gd name="T1" fmla="*/ 0 h 26"/>
              <a:gd name="T2" fmla="*/ 20 w 39"/>
              <a:gd name="T3" fmla="*/ 26 h 26"/>
              <a:gd name="T4" fmla="*/ 24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4" y="0"/>
                </a:moveTo>
                <a:cubicBezTo>
                  <a:pt x="39" y="3"/>
                  <a:pt x="36" y="26"/>
                  <a:pt x="20" y="26"/>
                </a:cubicBezTo>
                <a:cubicBezTo>
                  <a:pt x="0" y="18"/>
                  <a:pt x="3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2" name="Freeform 26">
            <a:extLst>
              <a:ext uri="{FF2B5EF4-FFF2-40B4-BE49-F238E27FC236}">
                <a16:creationId xmlns:a16="http://schemas.microsoft.com/office/drawing/2014/main" id="{C6943EF0-FFA1-4BD9-91E9-6BBE9C33E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38991" y="1281857"/>
            <a:ext cx="127608" cy="78339"/>
          </a:xfrm>
          <a:custGeom>
            <a:avLst/>
            <a:gdLst>
              <a:gd name="T0" fmla="*/ 24 w 39"/>
              <a:gd name="T1" fmla="*/ 0 h 26"/>
              <a:gd name="T2" fmla="*/ 20 w 39"/>
              <a:gd name="T3" fmla="*/ 25 h 26"/>
              <a:gd name="T4" fmla="*/ 24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4" y="0"/>
                </a:moveTo>
                <a:cubicBezTo>
                  <a:pt x="39" y="2"/>
                  <a:pt x="36" y="26"/>
                  <a:pt x="20" y="25"/>
                </a:cubicBezTo>
                <a:cubicBezTo>
                  <a:pt x="0" y="18"/>
                  <a:pt x="3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4" name="Freeform 55">
            <a:extLst>
              <a:ext uri="{FF2B5EF4-FFF2-40B4-BE49-F238E27FC236}">
                <a16:creationId xmlns:a16="http://schemas.microsoft.com/office/drawing/2014/main" id="{9335065C-C582-4DAB-86C6-AC19EF254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82894" y="1423350"/>
            <a:ext cx="131153" cy="69362"/>
          </a:xfrm>
          <a:custGeom>
            <a:avLst/>
            <a:gdLst>
              <a:gd name="T0" fmla="*/ 24 w 40"/>
              <a:gd name="T1" fmla="*/ 0 h 23"/>
              <a:gd name="T2" fmla="*/ 25 w 40"/>
              <a:gd name="T3" fmla="*/ 23 h 23"/>
              <a:gd name="T4" fmla="*/ 24 w 40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3">
                <a:moveTo>
                  <a:pt x="24" y="0"/>
                </a:moveTo>
                <a:cubicBezTo>
                  <a:pt x="40" y="0"/>
                  <a:pt x="38" y="20"/>
                  <a:pt x="25" y="23"/>
                </a:cubicBezTo>
                <a:cubicBezTo>
                  <a:pt x="0" y="22"/>
                  <a:pt x="6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6" name="Freeform 28">
            <a:extLst>
              <a:ext uri="{FF2B5EF4-FFF2-40B4-BE49-F238E27FC236}">
                <a16:creationId xmlns:a16="http://schemas.microsoft.com/office/drawing/2014/main" id="{3EEB3F84-1654-4119-80E5-AE155AAF1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32737" y="1495141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7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8" name="Freeform 57">
            <a:extLst>
              <a:ext uri="{FF2B5EF4-FFF2-40B4-BE49-F238E27FC236}">
                <a16:creationId xmlns:a16="http://schemas.microsoft.com/office/drawing/2014/main" id="{876BC8F1-5F0D-416D-A1ED-95278D66B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69043" y="1633095"/>
            <a:ext cx="140901" cy="93843"/>
          </a:xfrm>
          <a:custGeom>
            <a:avLst/>
            <a:gdLst>
              <a:gd name="T0" fmla="*/ 27 w 43"/>
              <a:gd name="T1" fmla="*/ 3 h 31"/>
              <a:gd name="T2" fmla="*/ 40 w 43"/>
              <a:gd name="T3" fmla="*/ 23 h 31"/>
              <a:gd name="T4" fmla="*/ 27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7" y="3"/>
                </a:moveTo>
                <a:cubicBezTo>
                  <a:pt x="35" y="0"/>
                  <a:pt x="43" y="17"/>
                  <a:pt x="40" y="23"/>
                </a:cubicBezTo>
                <a:cubicBezTo>
                  <a:pt x="21" y="31"/>
                  <a:pt x="0" y="15"/>
                  <a:pt x="2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0" name="Freeform 27">
            <a:extLst>
              <a:ext uri="{FF2B5EF4-FFF2-40B4-BE49-F238E27FC236}">
                <a16:creationId xmlns:a16="http://schemas.microsoft.com/office/drawing/2014/main" id="{F45C5D14-760E-4499-B64B-F51B85A88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1456" y="1702425"/>
            <a:ext cx="131153" cy="93843"/>
          </a:xfrm>
          <a:custGeom>
            <a:avLst/>
            <a:gdLst>
              <a:gd name="T0" fmla="*/ 22 w 40"/>
              <a:gd name="T1" fmla="*/ 0 h 31"/>
              <a:gd name="T2" fmla="*/ 16 w 40"/>
              <a:gd name="T3" fmla="*/ 25 h 31"/>
              <a:gd name="T4" fmla="*/ 22 w 4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1">
                <a:moveTo>
                  <a:pt x="22" y="0"/>
                </a:moveTo>
                <a:cubicBezTo>
                  <a:pt x="39" y="3"/>
                  <a:pt x="40" y="31"/>
                  <a:pt x="16" y="25"/>
                </a:cubicBezTo>
                <a:cubicBezTo>
                  <a:pt x="0" y="7"/>
                  <a:pt x="13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2" name="Freeform 60">
            <a:extLst>
              <a:ext uri="{FF2B5EF4-FFF2-40B4-BE49-F238E27FC236}">
                <a16:creationId xmlns:a16="http://schemas.microsoft.com/office/drawing/2014/main" id="{995AABAB-6A52-4679-A95B-A65EE175C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43724" y="1862889"/>
            <a:ext cx="131153" cy="69362"/>
          </a:xfrm>
          <a:custGeom>
            <a:avLst/>
            <a:gdLst>
              <a:gd name="T0" fmla="*/ 24 w 40"/>
              <a:gd name="T1" fmla="*/ 0 h 23"/>
              <a:gd name="T2" fmla="*/ 25 w 40"/>
              <a:gd name="T3" fmla="*/ 23 h 23"/>
              <a:gd name="T4" fmla="*/ 24 w 40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3">
                <a:moveTo>
                  <a:pt x="24" y="0"/>
                </a:moveTo>
                <a:cubicBezTo>
                  <a:pt x="40" y="0"/>
                  <a:pt x="38" y="20"/>
                  <a:pt x="25" y="23"/>
                </a:cubicBezTo>
                <a:cubicBezTo>
                  <a:pt x="0" y="22"/>
                  <a:pt x="6" y="4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4" name="Freeform 19">
            <a:extLst>
              <a:ext uri="{FF2B5EF4-FFF2-40B4-BE49-F238E27FC236}">
                <a16:creationId xmlns:a16="http://schemas.microsoft.com/office/drawing/2014/main" id="{47FCC39B-FFFD-42A5-ACD0-A5F4E7775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35582" y="1981637"/>
            <a:ext cx="124951" cy="69362"/>
          </a:xfrm>
          <a:custGeom>
            <a:avLst/>
            <a:gdLst>
              <a:gd name="T0" fmla="*/ 16 w 38"/>
              <a:gd name="T1" fmla="*/ 0 h 23"/>
              <a:gd name="T2" fmla="*/ 10 w 38"/>
              <a:gd name="T3" fmla="*/ 23 h 23"/>
              <a:gd name="T4" fmla="*/ 16 w 38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3">
                <a:moveTo>
                  <a:pt x="16" y="0"/>
                </a:moveTo>
                <a:cubicBezTo>
                  <a:pt x="38" y="8"/>
                  <a:pt x="31" y="18"/>
                  <a:pt x="10" y="23"/>
                </a:cubicBezTo>
                <a:cubicBezTo>
                  <a:pt x="0" y="16"/>
                  <a:pt x="4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6" name="Freeform 61">
            <a:extLst>
              <a:ext uri="{FF2B5EF4-FFF2-40B4-BE49-F238E27FC236}">
                <a16:creationId xmlns:a16="http://schemas.microsoft.com/office/drawing/2014/main" id="{B5B11BDA-831D-47F8-8B89-BFAA87C2B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10021" y="2097249"/>
            <a:ext cx="137356" cy="99554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5"/>
                  <a:pt x="16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8" name="Freeform 56">
            <a:extLst>
              <a:ext uri="{FF2B5EF4-FFF2-40B4-BE49-F238E27FC236}">
                <a16:creationId xmlns:a16="http://schemas.microsoft.com/office/drawing/2014/main" id="{5926FD1B-8754-4647-9B73-1F0D71E8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29453" y="2295263"/>
            <a:ext cx="128495" cy="72626"/>
          </a:xfrm>
          <a:custGeom>
            <a:avLst/>
            <a:gdLst>
              <a:gd name="T0" fmla="*/ 21 w 39"/>
              <a:gd name="T1" fmla="*/ 0 h 24"/>
              <a:gd name="T2" fmla="*/ 22 w 39"/>
              <a:gd name="T3" fmla="*/ 24 h 24"/>
              <a:gd name="T4" fmla="*/ 21 w 39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4">
                <a:moveTo>
                  <a:pt x="21" y="0"/>
                </a:moveTo>
                <a:cubicBezTo>
                  <a:pt x="37" y="0"/>
                  <a:pt x="39" y="23"/>
                  <a:pt x="22" y="24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0" name="Freeform 20">
            <a:extLst>
              <a:ext uri="{FF2B5EF4-FFF2-40B4-BE49-F238E27FC236}">
                <a16:creationId xmlns:a16="http://schemas.microsoft.com/office/drawing/2014/main" id="{32EC329C-63CF-4F7D-9526-9A954B080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8613" y="2243158"/>
            <a:ext cx="128495" cy="78339"/>
          </a:xfrm>
          <a:custGeom>
            <a:avLst/>
            <a:gdLst>
              <a:gd name="T0" fmla="*/ 24 w 39"/>
              <a:gd name="T1" fmla="*/ 0 h 26"/>
              <a:gd name="T2" fmla="*/ 20 w 39"/>
              <a:gd name="T3" fmla="*/ 26 h 26"/>
              <a:gd name="T4" fmla="*/ 24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4" y="0"/>
                </a:moveTo>
                <a:cubicBezTo>
                  <a:pt x="39" y="3"/>
                  <a:pt x="36" y="26"/>
                  <a:pt x="20" y="26"/>
                </a:cubicBezTo>
                <a:cubicBezTo>
                  <a:pt x="0" y="18"/>
                  <a:pt x="3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2" name="Freeform 40">
            <a:extLst>
              <a:ext uri="{FF2B5EF4-FFF2-40B4-BE49-F238E27FC236}">
                <a16:creationId xmlns:a16="http://schemas.microsoft.com/office/drawing/2014/main" id="{408FAD08-8446-42FA-9699-BE799FA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40205" y="2558103"/>
            <a:ext cx="134697" cy="81603"/>
          </a:xfrm>
          <a:custGeom>
            <a:avLst/>
            <a:gdLst>
              <a:gd name="T0" fmla="*/ 19 w 41"/>
              <a:gd name="T1" fmla="*/ 0 h 27"/>
              <a:gd name="T2" fmla="*/ 7 w 41"/>
              <a:gd name="T3" fmla="*/ 20 h 27"/>
              <a:gd name="T4" fmla="*/ 19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19" y="0"/>
                </a:moveTo>
                <a:cubicBezTo>
                  <a:pt x="41" y="9"/>
                  <a:pt x="28" y="27"/>
                  <a:pt x="7" y="20"/>
                </a:cubicBezTo>
                <a:cubicBezTo>
                  <a:pt x="0" y="8"/>
                  <a:pt x="7" y="1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4" name="Freeform 7">
            <a:extLst>
              <a:ext uri="{FF2B5EF4-FFF2-40B4-BE49-F238E27FC236}">
                <a16:creationId xmlns:a16="http://schemas.microsoft.com/office/drawing/2014/main" id="{F484E431-286F-408E-984D-314B23CE7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98995" y="2491074"/>
            <a:ext cx="138242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6" name="Freeform 46">
            <a:extLst>
              <a:ext uri="{FF2B5EF4-FFF2-40B4-BE49-F238E27FC236}">
                <a16:creationId xmlns:a16="http://schemas.microsoft.com/office/drawing/2014/main" id="{08B17BDE-8D74-467D-A76E-5A2F6726B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52564" y="2790722"/>
            <a:ext cx="121406" cy="81603"/>
          </a:xfrm>
          <a:custGeom>
            <a:avLst/>
            <a:gdLst>
              <a:gd name="T0" fmla="*/ 19 w 37"/>
              <a:gd name="T1" fmla="*/ 1 h 27"/>
              <a:gd name="T2" fmla="*/ 21 w 37"/>
              <a:gd name="T3" fmla="*/ 27 h 27"/>
              <a:gd name="T4" fmla="*/ 19 w 37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7">
                <a:moveTo>
                  <a:pt x="19" y="1"/>
                </a:moveTo>
                <a:cubicBezTo>
                  <a:pt x="31" y="2"/>
                  <a:pt x="37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8" name="Freeform 5">
            <a:extLst>
              <a:ext uri="{FF2B5EF4-FFF2-40B4-BE49-F238E27FC236}">
                <a16:creationId xmlns:a16="http://schemas.microsoft.com/office/drawing/2014/main" id="{7DB62772-4AFF-40F9-A2C7-9CD0E0197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4699" y="2754146"/>
            <a:ext cx="121406" cy="81603"/>
          </a:xfrm>
          <a:custGeom>
            <a:avLst/>
            <a:gdLst>
              <a:gd name="T0" fmla="*/ 20 w 37"/>
              <a:gd name="T1" fmla="*/ 1 h 27"/>
              <a:gd name="T2" fmla="*/ 22 w 37"/>
              <a:gd name="T3" fmla="*/ 27 h 27"/>
              <a:gd name="T4" fmla="*/ 20 w 37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7">
                <a:moveTo>
                  <a:pt x="20" y="1"/>
                </a:moveTo>
                <a:cubicBezTo>
                  <a:pt x="31" y="1"/>
                  <a:pt x="37" y="24"/>
                  <a:pt x="22" y="27"/>
                </a:cubicBezTo>
                <a:cubicBezTo>
                  <a:pt x="2" y="27"/>
                  <a:pt x="0" y="0"/>
                  <a:pt x="20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0" name="Freeform 37">
            <a:extLst>
              <a:ext uri="{FF2B5EF4-FFF2-40B4-BE49-F238E27FC236}">
                <a16:creationId xmlns:a16="http://schemas.microsoft.com/office/drawing/2014/main" id="{959B1ADB-D486-49BB-8B0F-73DC121C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45464" y="3020185"/>
            <a:ext cx="115202" cy="121588"/>
          </a:xfrm>
          <a:custGeom>
            <a:avLst/>
            <a:gdLst>
              <a:gd name="T0" fmla="*/ 16 w 35"/>
              <a:gd name="T1" fmla="*/ 4 h 40"/>
              <a:gd name="T2" fmla="*/ 33 w 35"/>
              <a:gd name="T3" fmla="*/ 15 h 40"/>
              <a:gd name="T4" fmla="*/ 16 w 35"/>
              <a:gd name="T5" fmla="*/ 4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" h="40">
                <a:moveTo>
                  <a:pt x="16" y="4"/>
                </a:moveTo>
                <a:cubicBezTo>
                  <a:pt x="35" y="4"/>
                  <a:pt x="32" y="0"/>
                  <a:pt x="33" y="15"/>
                </a:cubicBezTo>
                <a:cubicBezTo>
                  <a:pt x="34" y="40"/>
                  <a:pt x="0" y="22"/>
                  <a:pt x="16" y="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2" name="Freeform 13">
            <a:extLst>
              <a:ext uri="{FF2B5EF4-FFF2-40B4-BE49-F238E27FC236}">
                <a16:creationId xmlns:a16="http://schemas.microsoft.com/office/drawing/2014/main" id="{25C62AA7-4428-49B1-901D-3FABBAFCB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0321" y="3036946"/>
            <a:ext cx="124951" cy="69362"/>
          </a:xfrm>
          <a:custGeom>
            <a:avLst/>
            <a:gdLst>
              <a:gd name="T0" fmla="*/ 26 w 38"/>
              <a:gd name="T1" fmla="*/ 0 h 23"/>
              <a:gd name="T2" fmla="*/ 25 w 38"/>
              <a:gd name="T3" fmla="*/ 23 h 23"/>
              <a:gd name="T4" fmla="*/ 26 w 38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3">
                <a:moveTo>
                  <a:pt x="26" y="0"/>
                </a:moveTo>
                <a:cubicBezTo>
                  <a:pt x="38" y="0"/>
                  <a:pt x="37" y="20"/>
                  <a:pt x="25" y="23"/>
                </a:cubicBezTo>
                <a:cubicBezTo>
                  <a:pt x="0" y="23"/>
                  <a:pt x="5" y="1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4" name="Freeform 32">
            <a:extLst>
              <a:ext uri="{FF2B5EF4-FFF2-40B4-BE49-F238E27FC236}">
                <a16:creationId xmlns:a16="http://schemas.microsoft.com/office/drawing/2014/main" id="{40CF24D9-B5B6-412D-958B-AD7FED3C2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32066" y="3256125"/>
            <a:ext cx="144445" cy="106083"/>
          </a:xfrm>
          <a:custGeom>
            <a:avLst/>
            <a:gdLst>
              <a:gd name="T0" fmla="*/ 28 w 44"/>
              <a:gd name="T1" fmla="*/ 0 h 35"/>
              <a:gd name="T2" fmla="*/ 42 w 44"/>
              <a:gd name="T3" fmla="*/ 21 h 35"/>
              <a:gd name="T4" fmla="*/ 28 w 44"/>
              <a:gd name="T5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5">
                <a:moveTo>
                  <a:pt x="28" y="0"/>
                </a:moveTo>
                <a:cubicBezTo>
                  <a:pt x="36" y="1"/>
                  <a:pt x="44" y="12"/>
                  <a:pt x="42" y="21"/>
                </a:cubicBezTo>
                <a:cubicBezTo>
                  <a:pt x="23" y="35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6" name="Freeform 14">
            <a:extLst>
              <a:ext uri="{FF2B5EF4-FFF2-40B4-BE49-F238E27FC236}">
                <a16:creationId xmlns:a16="http://schemas.microsoft.com/office/drawing/2014/main" id="{D0D9DC73-D559-46FE-A479-BA4D85070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04597" y="3295543"/>
            <a:ext cx="134697" cy="84866"/>
          </a:xfrm>
          <a:custGeom>
            <a:avLst/>
            <a:gdLst>
              <a:gd name="T0" fmla="*/ 26 w 41"/>
              <a:gd name="T1" fmla="*/ 1 h 28"/>
              <a:gd name="T2" fmla="*/ 39 w 41"/>
              <a:gd name="T3" fmla="*/ 20 h 28"/>
              <a:gd name="T4" fmla="*/ 26 w 41"/>
              <a:gd name="T5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1"/>
                </a:moveTo>
                <a:cubicBezTo>
                  <a:pt x="34" y="0"/>
                  <a:pt x="41" y="12"/>
                  <a:pt x="39" y="20"/>
                </a:cubicBezTo>
                <a:cubicBezTo>
                  <a:pt x="17" y="28"/>
                  <a:pt x="0" y="12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8" name="Freeform 48">
            <a:extLst>
              <a:ext uri="{FF2B5EF4-FFF2-40B4-BE49-F238E27FC236}">
                <a16:creationId xmlns:a16="http://schemas.microsoft.com/office/drawing/2014/main" id="{F8EC3E3B-784F-483D-8A9C-7A83CB212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05966" y="3576203"/>
            <a:ext cx="133812" cy="79154"/>
          </a:xfrm>
          <a:custGeom>
            <a:avLst/>
            <a:gdLst>
              <a:gd name="T0" fmla="*/ 19 w 41"/>
              <a:gd name="T1" fmla="*/ 0 h 26"/>
              <a:gd name="T2" fmla="*/ 7 w 41"/>
              <a:gd name="T3" fmla="*/ 19 h 26"/>
              <a:gd name="T4" fmla="*/ 19 w 41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6">
                <a:moveTo>
                  <a:pt x="19" y="0"/>
                </a:moveTo>
                <a:cubicBezTo>
                  <a:pt x="41" y="9"/>
                  <a:pt x="28" y="26"/>
                  <a:pt x="7" y="19"/>
                </a:cubicBezTo>
                <a:cubicBezTo>
                  <a:pt x="0" y="8"/>
                  <a:pt x="7" y="1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0" name="Freeform 12">
            <a:extLst>
              <a:ext uri="{FF2B5EF4-FFF2-40B4-BE49-F238E27FC236}">
                <a16:creationId xmlns:a16="http://schemas.microsoft.com/office/drawing/2014/main" id="{9F457AD7-42C5-4682-B59D-59DADA098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09492" y="3651643"/>
            <a:ext cx="134697" cy="81603"/>
          </a:xfrm>
          <a:custGeom>
            <a:avLst/>
            <a:gdLst>
              <a:gd name="T0" fmla="*/ 22 w 41"/>
              <a:gd name="T1" fmla="*/ 0 h 27"/>
              <a:gd name="T2" fmla="*/ 8 w 41"/>
              <a:gd name="T3" fmla="*/ 20 h 27"/>
              <a:gd name="T4" fmla="*/ 22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22" y="0"/>
                </a:moveTo>
                <a:cubicBezTo>
                  <a:pt x="41" y="12"/>
                  <a:pt x="24" y="27"/>
                  <a:pt x="8" y="20"/>
                </a:cubicBezTo>
                <a:cubicBezTo>
                  <a:pt x="0" y="7"/>
                  <a:pt x="8" y="0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2" name="Freeform 47">
            <a:extLst>
              <a:ext uri="{FF2B5EF4-FFF2-40B4-BE49-F238E27FC236}">
                <a16:creationId xmlns:a16="http://schemas.microsoft.com/office/drawing/2014/main" id="{88572CB7-DC8D-4A35-A258-E3C66D8B9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10709" y="3809673"/>
            <a:ext cx="147990" cy="78339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10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4" name="Freeform 16">
            <a:extLst>
              <a:ext uri="{FF2B5EF4-FFF2-40B4-BE49-F238E27FC236}">
                <a16:creationId xmlns:a16="http://schemas.microsoft.com/office/drawing/2014/main" id="{87A4F656-FF18-4E06-B89A-D9CEDC787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88332" y="3894675"/>
            <a:ext cx="143559" cy="97107"/>
          </a:xfrm>
          <a:custGeom>
            <a:avLst/>
            <a:gdLst>
              <a:gd name="T0" fmla="*/ 31 w 44"/>
              <a:gd name="T1" fmla="*/ 1 h 32"/>
              <a:gd name="T2" fmla="*/ 43 w 44"/>
              <a:gd name="T3" fmla="*/ 15 h 32"/>
              <a:gd name="T4" fmla="*/ 31 w 44"/>
              <a:gd name="T5" fmla="*/ 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2">
                <a:moveTo>
                  <a:pt x="31" y="1"/>
                </a:moveTo>
                <a:cubicBezTo>
                  <a:pt x="40" y="0"/>
                  <a:pt x="44" y="8"/>
                  <a:pt x="43" y="15"/>
                </a:cubicBezTo>
                <a:cubicBezTo>
                  <a:pt x="29" y="32"/>
                  <a:pt x="0" y="6"/>
                  <a:pt x="3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6" name="Freeform 44">
            <a:extLst>
              <a:ext uri="{FF2B5EF4-FFF2-40B4-BE49-F238E27FC236}">
                <a16:creationId xmlns:a16="http://schemas.microsoft.com/office/drawing/2014/main" id="{442D5ED8-DB79-4453-A622-9A46AA562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25656" y="4040800"/>
            <a:ext cx="131153" cy="84866"/>
          </a:xfrm>
          <a:custGeom>
            <a:avLst/>
            <a:gdLst>
              <a:gd name="T0" fmla="*/ 27 w 40"/>
              <a:gd name="T1" fmla="*/ 1 h 28"/>
              <a:gd name="T2" fmla="*/ 38 w 40"/>
              <a:gd name="T3" fmla="*/ 17 h 28"/>
              <a:gd name="T4" fmla="*/ 27 w 40"/>
              <a:gd name="T5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8">
                <a:moveTo>
                  <a:pt x="27" y="1"/>
                </a:moveTo>
                <a:cubicBezTo>
                  <a:pt x="35" y="0"/>
                  <a:pt x="40" y="10"/>
                  <a:pt x="38" y="17"/>
                </a:cubicBezTo>
                <a:cubicBezTo>
                  <a:pt x="17" y="28"/>
                  <a:pt x="0" y="7"/>
                  <a:pt x="27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8" name="Freeform 11">
            <a:extLst>
              <a:ext uri="{FF2B5EF4-FFF2-40B4-BE49-F238E27FC236}">
                <a16:creationId xmlns:a16="http://schemas.microsoft.com/office/drawing/2014/main" id="{1833B995-82C7-4A86-AC35-676DB0937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97716" y="4154124"/>
            <a:ext cx="143559" cy="102819"/>
          </a:xfrm>
          <a:custGeom>
            <a:avLst/>
            <a:gdLst>
              <a:gd name="T0" fmla="*/ 31 w 44"/>
              <a:gd name="T1" fmla="*/ 1 h 34"/>
              <a:gd name="T2" fmla="*/ 42 w 44"/>
              <a:gd name="T3" fmla="*/ 19 h 34"/>
              <a:gd name="T4" fmla="*/ 31 w 44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4">
                <a:moveTo>
                  <a:pt x="31" y="1"/>
                </a:moveTo>
                <a:cubicBezTo>
                  <a:pt x="39" y="0"/>
                  <a:pt x="44" y="12"/>
                  <a:pt x="42" y="19"/>
                </a:cubicBezTo>
                <a:cubicBezTo>
                  <a:pt x="25" y="34"/>
                  <a:pt x="0" y="8"/>
                  <a:pt x="3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0" name="Freeform 33">
            <a:extLst>
              <a:ext uri="{FF2B5EF4-FFF2-40B4-BE49-F238E27FC236}">
                <a16:creationId xmlns:a16="http://schemas.microsoft.com/office/drawing/2014/main" id="{0E6DFE62-917A-4DA1-A9C3-367349F4C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61979" y="4347436"/>
            <a:ext cx="151535" cy="75075"/>
          </a:xfrm>
          <a:custGeom>
            <a:avLst/>
            <a:gdLst>
              <a:gd name="T0" fmla="*/ 23 w 46"/>
              <a:gd name="T1" fmla="*/ 0 h 25"/>
              <a:gd name="T2" fmla="*/ 29 w 46"/>
              <a:gd name="T3" fmla="*/ 25 h 25"/>
              <a:gd name="T4" fmla="*/ 23 w 46"/>
              <a:gd name="T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5">
                <a:moveTo>
                  <a:pt x="23" y="0"/>
                </a:moveTo>
                <a:cubicBezTo>
                  <a:pt x="32" y="1"/>
                  <a:pt x="46" y="21"/>
                  <a:pt x="29" y="25"/>
                </a:cubicBezTo>
                <a:cubicBezTo>
                  <a:pt x="10" y="23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2" name="Freeform 35">
            <a:extLst>
              <a:ext uri="{FF2B5EF4-FFF2-40B4-BE49-F238E27FC236}">
                <a16:creationId xmlns:a16="http://schemas.microsoft.com/office/drawing/2014/main" id="{6AE33A91-D749-427E-9254-87DC693AF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61561" y="4555663"/>
            <a:ext cx="131153" cy="84866"/>
          </a:xfrm>
          <a:custGeom>
            <a:avLst/>
            <a:gdLst>
              <a:gd name="T0" fmla="*/ 27 w 40"/>
              <a:gd name="T1" fmla="*/ 1 h 28"/>
              <a:gd name="T2" fmla="*/ 38 w 40"/>
              <a:gd name="T3" fmla="*/ 17 h 28"/>
              <a:gd name="T4" fmla="*/ 27 w 40"/>
              <a:gd name="T5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8">
                <a:moveTo>
                  <a:pt x="27" y="1"/>
                </a:moveTo>
                <a:cubicBezTo>
                  <a:pt x="35" y="0"/>
                  <a:pt x="40" y="10"/>
                  <a:pt x="38" y="17"/>
                </a:cubicBezTo>
                <a:cubicBezTo>
                  <a:pt x="17" y="28"/>
                  <a:pt x="0" y="7"/>
                  <a:pt x="27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4" name="Freeform 9">
            <a:extLst>
              <a:ext uri="{FF2B5EF4-FFF2-40B4-BE49-F238E27FC236}">
                <a16:creationId xmlns:a16="http://schemas.microsoft.com/office/drawing/2014/main" id="{2057B771-C835-4215-90A5-89D1AD806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9401" y="4437743"/>
            <a:ext cx="121406" cy="88130"/>
          </a:xfrm>
          <a:custGeom>
            <a:avLst/>
            <a:gdLst>
              <a:gd name="T0" fmla="*/ 18 w 37"/>
              <a:gd name="T1" fmla="*/ 4 h 29"/>
              <a:gd name="T2" fmla="*/ 22 w 37"/>
              <a:gd name="T3" fmla="*/ 29 h 29"/>
              <a:gd name="T4" fmla="*/ 18 w 37"/>
              <a:gd name="T5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9">
                <a:moveTo>
                  <a:pt x="18" y="4"/>
                </a:moveTo>
                <a:cubicBezTo>
                  <a:pt x="35" y="0"/>
                  <a:pt x="37" y="28"/>
                  <a:pt x="22" y="29"/>
                </a:cubicBezTo>
                <a:cubicBezTo>
                  <a:pt x="7" y="28"/>
                  <a:pt x="0" y="14"/>
                  <a:pt x="18" y="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6" name="Freeform 8">
            <a:extLst>
              <a:ext uri="{FF2B5EF4-FFF2-40B4-BE49-F238E27FC236}">
                <a16:creationId xmlns:a16="http://schemas.microsoft.com/office/drawing/2014/main" id="{BD2F9653-A545-400F-9847-8BD54326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1263" y="4707816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8" name="Freeform 38">
            <a:extLst>
              <a:ext uri="{FF2B5EF4-FFF2-40B4-BE49-F238E27FC236}">
                <a16:creationId xmlns:a16="http://schemas.microsoft.com/office/drawing/2014/main" id="{3E10A693-DFAC-44A9-B638-97D48A5BA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53133" y="4860281"/>
            <a:ext cx="127608" cy="69362"/>
          </a:xfrm>
          <a:custGeom>
            <a:avLst/>
            <a:gdLst>
              <a:gd name="T0" fmla="*/ 26 w 39"/>
              <a:gd name="T1" fmla="*/ 0 h 23"/>
              <a:gd name="T2" fmla="*/ 26 w 39"/>
              <a:gd name="T3" fmla="*/ 23 h 23"/>
              <a:gd name="T4" fmla="*/ 2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6" y="0"/>
                </a:moveTo>
                <a:cubicBezTo>
                  <a:pt x="39" y="1"/>
                  <a:pt x="38" y="21"/>
                  <a:pt x="26" y="23"/>
                </a:cubicBezTo>
                <a:cubicBezTo>
                  <a:pt x="0" y="23"/>
                  <a:pt x="5" y="2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0" name="Freeform 39">
            <a:extLst>
              <a:ext uri="{FF2B5EF4-FFF2-40B4-BE49-F238E27FC236}">
                <a16:creationId xmlns:a16="http://schemas.microsoft.com/office/drawing/2014/main" id="{34B6B28B-C598-4A2B-B73D-2E498276B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45241" y="5101402"/>
            <a:ext cx="131153" cy="81603"/>
          </a:xfrm>
          <a:custGeom>
            <a:avLst/>
            <a:gdLst>
              <a:gd name="T0" fmla="*/ 25 w 40"/>
              <a:gd name="T1" fmla="*/ 0 h 27"/>
              <a:gd name="T2" fmla="*/ 38 w 40"/>
              <a:gd name="T3" fmla="*/ 20 h 27"/>
              <a:gd name="T4" fmla="*/ 25 w 40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7">
                <a:moveTo>
                  <a:pt x="25" y="0"/>
                </a:moveTo>
                <a:cubicBezTo>
                  <a:pt x="34" y="0"/>
                  <a:pt x="40" y="11"/>
                  <a:pt x="38" y="20"/>
                </a:cubicBezTo>
                <a:cubicBezTo>
                  <a:pt x="17" y="27"/>
                  <a:pt x="0" y="12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2" name="Freeform 6">
            <a:extLst>
              <a:ext uri="{FF2B5EF4-FFF2-40B4-BE49-F238E27FC236}">
                <a16:creationId xmlns:a16="http://schemas.microsoft.com/office/drawing/2014/main" id="{69E7A3A0-95C4-4D71-8978-BCDE6D0A2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9568" y="5048122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4" name="Freeform 17">
            <a:extLst>
              <a:ext uri="{FF2B5EF4-FFF2-40B4-BE49-F238E27FC236}">
                <a16:creationId xmlns:a16="http://schemas.microsoft.com/office/drawing/2014/main" id="{DA575FF7-EDF7-45DE-B1EC-25D3460A9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23310" y="5232465"/>
            <a:ext cx="94821" cy="69362"/>
          </a:xfrm>
          <a:custGeom>
            <a:avLst/>
            <a:gdLst>
              <a:gd name="T0" fmla="*/ 13 w 29"/>
              <a:gd name="T1" fmla="*/ 0 h 23"/>
              <a:gd name="T2" fmla="*/ 13 w 29"/>
              <a:gd name="T3" fmla="*/ 23 h 23"/>
              <a:gd name="T4" fmla="*/ 13 w 2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" h="23">
                <a:moveTo>
                  <a:pt x="13" y="0"/>
                </a:moveTo>
                <a:cubicBezTo>
                  <a:pt x="27" y="0"/>
                  <a:pt x="29" y="22"/>
                  <a:pt x="13" y="23"/>
                </a:cubicBezTo>
                <a:cubicBezTo>
                  <a:pt x="2" y="22"/>
                  <a:pt x="0" y="2"/>
                  <a:pt x="1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6" name="Freeform 34">
            <a:extLst>
              <a:ext uri="{FF2B5EF4-FFF2-40B4-BE49-F238E27FC236}">
                <a16:creationId xmlns:a16="http://schemas.microsoft.com/office/drawing/2014/main" id="{B49F6C6F-5F66-427C-85F0-D7FC30156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65909" y="5344759"/>
            <a:ext cx="134697" cy="84051"/>
          </a:xfrm>
          <a:custGeom>
            <a:avLst/>
            <a:gdLst>
              <a:gd name="T0" fmla="*/ 22 w 41"/>
              <a:gd name="T1" fmla="*/ 0 h 28"/>
              <a:gd name="T2" fmla="*/ 8 w 41"/>
              <a:gd name="T3" fmla="*/ 21 h 28"/>
              <a:gd name="T4" fmla="*/ 22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2" y="0"/>
                </a:moveTo>
                <a:cubicBezTo>
                  <a:pt x="41" y="13"/>
                  <a:pt x="24" y="28"/>
                  <a:pt x="8" y="21"/>
                </a:cubicBezTo>
                <a:cubicBezTo>
                  <a:pt x="0" y="8"/>
                  <a:pt x="8" y="0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8" name="Freeform 42">
            <a:extLst>
              <a:ext uri="{FF2B5EF4-FFF2-40B4-BE49-F238E27FC236}">
                <a16:creationId xmlns:a16="http://schemas.microsoft.com/office/drawing/2014/main" id="{DF0B6371-285D-459E-9F09-3100F1162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21866" y="5556672"/>
            <a:ext cx="144445" cy="97107"/>
          </a:xfrm>
          <a:custGeom>
            <a:avLst/>
            <a:gdLst>
              <a:gd name="T0" fmla="*/ 31 w 44"/>
              <a:gd name="T1" fmla="*/ 1 h 32"/>
              <a:gd name="T2" fmla="*/ 43 w 44"/>
              <a:gd name="T3" fmla="*/ 16 h 32"/>
              <a:gd name="T4" fmla="*/ 31 w 44"/>
              <a:gd name="T5" fmla="*/ 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2">
                <a:moveTo>
                  <a:pt x="31" y="1"/>
                </a:moveTo>
                <a:cubicBezTo>
                  <a:pt x="40" y="0"/>
                  <a:pt x="44" y="8"/>
                  <a:pt x="43" y="16"/>
                </a:cubicBezTo>
                <a:cubicBezTo>
                  <a:pt x="29" y="32"/>
                  <a:pt x="0" y="7"/>
                  <a:pt x="3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0" name="Freeform 21">
            <a:extLst>
              <a:ext uri="{FF2B5EF4-FFF2-40B4-BE49-F238E27FC236}">
                <a16:creationId xmlns:a16="http://schemas.microsoft.com/office/drawing/2014/main" id="{37DE214F-B280-4CEC-BB13-EAD3680ED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95829" y="5451986"/>
            <a:ext cx="140901" cy="102819"/>
          </a:xfrm>
          <a:custGeom>
            <a:avLst/>
            <a:gdLst>
              <a:gd name="T0" fmla="*/ 24 w 43"/>
              <a:gd name="T1" fmla="*/ 0 h 34"/>
              <a:gd name="T2" fmla="*/ 14 w 43"/>
              <a:gd name="T3" fmla="*/ 23 h 34"/>
              <a:gd name="T4" fmla="*/ 24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4" y="0"/>
                </a:moveTo>
                <a:cubicBezTo>
                  <a:pt x="43" y="3"/>
                  <a:pt x="28" y="34"/>
                  <a:pt x="14" y="23"/>
                </a:cubicBezTo>
                <a:cubicBezTo>
                  <a:pt x="0" y="28"/>
                  <a:pt x="4" y="5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2" name="Freeform 45">
            <a:extLst>
              <a:ext uri="{FF2B5EF4-FFF2-40B4-BE49-F238E27FC236}">
                <a16:creationId xmlns:a16="http://schemas.microsoft.com/office/drawing/2014/main" id="{A8AC4DA6-6B9C-49E5-8440-534D32849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03505" y="5796626"/>
            <a:ext cx="144445" cy="102819"/>
          </a:xfrm>
          <a:custGeom>
            <a:avLst/>
            <a:gdLst>
              <a:gd name="T0" fmla="*/ 31 w 44"/>
              <a:gd name="T1" fmla="*/ 0 h 34"/>
              <a:gd name="T2" fmla="*/ 42 w 44"/>
              <a:gd name="T3" fmla="*/ 19 h 34"/>
              <a:gd name="T4" fmla="*/ 31 w 44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4">
                <a:moveTo>
                  <a:pt x="31" y="0"/>
                </a:moveTo>
                <a:cubicBezTo>
                  <a:pt x="39" y="0"/>
                  <a:pt x="44" y="12"/>
                  <a:pt x="42" y="19"/>
                </a:cubicBezTo>
                <a:cubicBezTo>
                  <a:pt x="25" y="34"/>
                  <a:pt x="0" y="8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4" name="Freeform 21">
            <a:extLst>
              <a:ext uri="{FF2B5EF4-FFF2-40B4-BE49-F238E27FC236}">
                <a16:creationId xmlns:a16="http://schemas.microsoft.com/office/drawing/2014/main" id="{86C6FD8B-38A7-4391-B64F-BAB9F6CD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71302" y="5703580"/>
            <a:ext cx="140901" cy="102819"/>
          </a:xfrm>
          <a:custGeom>
            <a:avLst/>
            <a:gdLst>
              <a:gd name="T0" fmla="*/ 24 w 43"/>
              <a:gd name="T1" fmla="*/ 0 h 34"/>
              <a:gd name="T2" fmla="*/ 14 w 43"/>
              <a:gd name="T3" fmla="*/ 23 h 34"/>
              <a:gd name="T4" fmla="*/ 24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4" y="0"/>
                </a:moveTo>
                <a:cubicBezTo>
                  <a:pt x="43" y="3"/>
                  <a:pt x="28" y="34"/>
                  <a:pt x="14" y="23"/>
                </a:cubicBezTo>
                <a:cubicBezTo>
                  <a:pt x="0" y="28"/>
                  <a:pt x="4" y="5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6" name="Freeform 29">
            <a:extLst>
              <a:ext uri="{FF2B5EF4-FFF2-40B4-BE49-F238E27FC236}">
                <a16:creationId xmlns:a16="http://schemas.microsoft.com/office/drawing/2014/main" id="{82BD40BF-F1BD-4E72-A73A-B1F966AC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52185" y="5857224"/>
            <a:ext cx="118747" cy="120771"/>
          </a:xfrm>
          <a:custGeom>
            <a:avLst/>
            <a:gdLst>
              <a:gd name="T0" fmla="*/ 16 w 36"/>
              <a:gd name="T1" fmla="*/ 4 h 40"/>
              <a:gd name="T2" fmla="*/ 34 w 36"/>
              <a:gd name="T3" fmla="*/ 15 h 40"/>
              <a:gd name="T4" fmla="*/ 16 w 36"/>
              <a:gd name="T5" fmla="*/ 4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40">
                <a:moveTo>
                  <a:pt x="16" y="4"/>
                </a:moveTo>
                <a:cubicBezTo>
                  <a:pt x="36" y="5"/>
                  <a:pt x="33" y="0"/>
                  <a:pt x="34" y="15"/>
                </a:cubicBezTo>
                <a:cubicBezTo>
                  <a:pt x="34" y="40"/>
                  <a:pt x="0" y="22"/>
                  <a:pt x="16" y="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8" name="Freeform 36">
            <a:extLst>
              <a:ext uri="{FF2B5EF4-FFF2-40B4-BE49-F238E27FC236}">
                <a16:creationId xmlns:a16="http://schemas.microsoft.com/office/drawing/2014/main" id="{A9DAC09B-4C12-4105-A208-6272BB68A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33698" y="6006648"/>
            <a:ext cx="144445" cy="102819"/>
          </a:xfrm>
          <a:custGeom>
            <a:avLst/>
            <a:gdLst>
              <a:gd name="T0" fmla="*/ 31 w 44"/>
              <a:gd name="T1" fmla="*/ 1 h 34"/>
              <a:gd name="T2" fmla="*/ 25 w 44"/>
              <a:gd name="T3" fmla="*/ 22 h 34"/>
              <a:gd name="T4" fmla="*/ 31 w 44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4">
                <a:moveTo>
                  <a:pt x="31" y="1"/>
                </a:moveTo>
                <a:cubicBezTo>
                  <a:pt x="44" y="3"/>
                  <a:pt x="38" y="34"/>
                  <a:pt x="25" y="22"/>
                </a:cubicBezTo>
                <a:cubicBezTo>
                  <a:pt x="0" y="28"/>
                  <a:pt x="14" y="0"/>
                  <a:pt x="3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0" name="Freeform 41">
            <a:extLst>
              <a:ext uri="{FF2B5EF4-FFF2-40B4-BE49-F238E27FC236}">
                <a16:creationId xmlns:a16="http://schemas.microsoft.com/office/drawing/2014/main" id="{78F0A347-07AD-473D-8B2A-0BCB7052B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33698" y="6238656"/>
            <a:ext cx="144445" cy="78339"/>
          </a:xfrm>
          <a:custGeom>
            <a:avLst/>
            <a:gdLst>
              <a:gd name="T0" fmla="*/ 29 w 44"/>
              <a:gd name="T1" fmla="*/ 0 h 26"/>
              <a:gd name="T2" fmla="*/ 26 w 44"/>
              <a:gd name="T3" fmla="*/ 26 h 26"/>
              <a:gd name="T4" fmla="*/ 29 w 44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26">
                <a:moveTo>
                  <a:pt x="29" y="0"/>
                </a:moveTo>
                <a:cubicBezTo>
                  <a:pt x="44" y="3"/>
                  <a:pt x="40" y="22"/>
                  <a:pt x="26" y="26"/>
                </a:cubicBezTo>
                <a:cubicBezTo>
                  <a:pt x="0" y="25"/>
                  <a:pt x="11" y="6"/>
                  <a:pt x="2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2" name="Freeform 31">
            <a:extLst>
              <a:ext uri="{FF2B5EF4-FFF2-40B4-BE49-F238E27FC236}">
                <a16:creationId xmlns:a16="http://schemas.microsoft.com/office/drawing/2014/main" id="{D2AC5002-A2D0-40F1-9843-C1FDB8F14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83881" y="6143073"/>
            <a:ext cx="131153" cy="72626"/>
          </a:xfrm>
          <a:custGeom>
            <a:avLst/>
            <a:gdLst>
              <a:gd name="T0" fmla="*/ 24 w 40"/>
              <a:gd name="T1" fmla="*/ 0 h 24"/>
              <a:gd name="T2" fmla="*/ 25 w 40"/>
              <a:gd name="T3" fmla="*/ 24 h 24"/>
              <a:gd name="T4" fmla="*/ 24 w 40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4">
                <a:moveTo>
                  <a:pt x="24" y="0"/>
                </a:moveTo>
                <a:cubicBezTo>
                  <a:pt x="40" y="0"/>
                  <a:pt x="38" y="20"/>
                  <a:pt x="25" y="24"/>
                </a:cubicBezTo>
                <a:cubicBezTo>
                  <a:pt x="0" y="22"/>
                  <a:pt x="6" y="4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4" name="Freeform 30">
            <a:extLst>
              <a:ext uri="{FF2B5EF4-FFF2-40B4-BE49-F238E27FC236}">
                <a16:creationId xmlns:a16="http://schemas.microsoft.com/office/drawing/2014/main" id="{82F66625-1293-49F8-B4A8-66FBB5E37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432793" y="6363663"/>
            <a:ext cx="9748" cy="5712"/>
          </a:xfrm>
          <a:custGeom>
            <a:avLst/>
            <a:gdLst>
              <a:gd name="T0" fmla="*/ 1 w 3"/>
              <a:gd name="T1" fmla="*/ 0 h 2"/>
              <a:gd name="T2" fmla="*/ 2 w 3"/>
              <a:gd name="T3" fmla="*/ 2 h 2"/>
              <a:gd name="T4" fmla="*/ 1 w 3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2">
                <a:moveTo>
                  <a:pt x="1" y="0"/>
                </a:moveTo>
                <a:cubicBezTo>
                  <a:pt x="2" y="1"/>
                  <a:pt x="3" y="2"/>
                  <a:pt x="2" y="2"/>
                </a:cubicBezTo>
                <a:cubicBezTo>
                  <a:pt x="1" y="2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Freeform 41">
            <a:extLst>
              <a:ext uri="{FF2B5EF4-FFF2-40B4-BE49-F238E27FC236}">
                <a16:creationId xmlns:a16="http://schemas.microsoft.com/office/drawing/2014/main" id="{2F2D3D2D-40ED-4E9D-951B-1D2ABFB63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183709" y="6304963"/>
            <a:ext cx="144445" cy="78339"/>
          </a:xfrm>
          <a:custGeom>
            <a:avLst/>
            <a:gdLst>
              <a:gd name="T0" fmla="*/ 29 w 44"/>
              <a:gd name="T1" fmla="*/ 0 h 26"/>
              <a:gd name="T2" fmla="*/ 26 w 44"/>
              <a:gd name="T3" fmla="*/ 26 h 26"/>
              <a:gd name="T4" fmla="*/ 29 w 44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26">
                <a:moveTo>
                  <a:pt x="29" y="0"/>
                </a:moveTo>
                <a:cubicBezTo>
                  <a:pt x="44" y="3"/>
                  <a:pt x="40" y="22"/>
                  <a:pt x="26" y="26"/>
                </a:cubicBezTo>
                <a:cubicBezTo>
                  <a:pt x="0" y="25"/>
                  <a:pt x="11" y="6"/>
                  <a:pt x="2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8" name="Freeform 80">
            <a:extLst>
              <a:ext uri="{FF2B5EF4-FFF2-40B4-BE49-F238E27FC236}">
                <a16:creationId xmlns:a16="http://schemas.microsoft.com/office/drawing/2014/main" id="{531A6EAF-4C9B-4C79-AFB3-C3EA7B892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9956946" y="6458535"/>
            <a:ext cx="124951" cy="66098"/>
          </a:xfrm>
          <a:custGeom>
            <a:avLst/>
            <a:gdLst>
              <a:gd name="T0" fmla="*/ 21 w 38"/>
              <a:gd name="T1" fmla="*/ 0 h 22"/>
              <a:gd name="T2" fmla="*/ 21 w 38"/>
              <a:gd name="T3" fmla="*/ 22 h 22"/>
              <a:gd name="T4" fmla="*/ 21 w 38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2">
                <a:moveTo>
                  <a:pt x="21" y="0"/>
                </a:moveTo>
                <a:cubicBezTo>
                  <a:pt x="37" y="2"/>
                  <a:pt x="38" y="20"/>
                  <a:pt x="21" y="22"/>
                </a:cubicBezTo>
                <a:cubicBezTo>
                  <a:pt x="9" y="16"/>
                  <a:pt x="0" y="6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E88D089-7D31-4843-BA13-741381740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91337" y="6285707"/>
            <a:ext cx="108531" cy="502457"/>
            <a:chOff x="11345347" y="391973"/>
            <a:chExt cx="108531" cy="502457"/>
          </a:xfrm>
          <a:solidFill>
            <a:schemeClr val="bg2">
              <a:lumMod val="90000"/>
            </a:schemeClr>
          </a:solidFill>
        </p:grpSpPr>
        <p:sp>
          <p:nvSpPr>
            <p:cNvPr id="221" name="Freeform 43">
              <a:extLst>
                <a:ext uri="{FF2B5EF4-FFF2-40B4-BE49-F238E27FC236}">
                  <a16:creationId xmlns:a16="http://schemas.microsoft.com/office/drawing/2014/main" id="{CB4C527A-3F12-4985-84B9-7BDD33633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5585" y="78511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2" name="Freeform 52">
              <a:extLst>
                <a:ext uri="{FF2B5EF4-FFF2-40B4-BE49-F238E27FC236}">
                  <a16:creationId xmlns:a16="http://schemas.microsoft.com/office/drawing/2014/main" id="{AFFDF367-1403-43D5-A6CD-1041111E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703" y="41054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3" name="Freeform 54">
              <a:extLst>
                <a:ext uri="{FF2B5EF4-FFF2-40B4-BE49-F238E27FC236}">
                  <a16:creationId xmlns:a16="http://schemas.microsoft.com/office/drawing/2014/main" id="{6FCAC9B5-B6E5-4D9F-A55F-8F1639515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0631" y="57417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25" name="Freeform 53">
            <a:extLst>
              <a:ext uri="{FF2B5EF4-FFF2-40B4-BE49-F238E27FC236}">
                <a16:creationId xmlns:a16="http://schemas.microsoft.com/office/drawing/2014/main" id="{ADEE2F84-77C4-4BF6-A992-F3580150C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51623" y="6330035"/>
            <a:ext cx="127608" cy="79154"/>
          </a:xfrm>
          <a:custGeom>
            <a:avLst/>
            <a:gdLst>
              <a:gd name="T0" fmla="*/ 24 w 39"/>
              <a:gd name="T1" fmla="*/ 0 h 26"/>
              <a:gd name="T2" fmla="*/ 20 w 39"/>
              <a:gd name="T3" fmla="*/ 26 h 26"/>
              <a:gd name="T4" fmla="*/ 24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4" y="0"/>
                </a:moveTo>
                <a:cubicBezTo>
                  <a:pt x="39" y="3"/>
                  <a:pt x="36" y="26"/>
                  <a:pt x="20" y="26"/>
                </a:cubicBezTo>
                <a:cubicBezTo>
                  <a:pt x="0" y="18"/>
                  <a:pt x="3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Freeform 49">
            <a:extLst>
              <a:ext uri="{FF2B5EF4-FFF2-40B4-BE49-F238E27FC236}">
                <a16:creationId xmlns:a16="http://schemas.microsoft.com/office/drawing/2014/main" id="{F418FE72-A2EC-4458-80BE-814B14FC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04580" y="6467871"/>
            <a:ext cx="127608" cy="81603"/>
          </a:xfrm>
          <a:custGeom>
            <a:avLst/>
            <a:gdLst>
              <a:gd name="T0" fmla="*/ 21 w 39"/>
              <a:gd name="T1" fmla="*/ 2 h 27"/>
              <a:gd name="T2" fmla="*/ 26 w 39"/>
              <a:gd name="T3" fmla="*/ 24 h 27"/>
              <a:gd name="T4" fmla="*/ 21 w 39"/>
              <a:gd name="T5" fmla="*/ 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1" y="2"/>
                </a:moveTo>
                <a:cubicBezTo>
                  <a:pt x="36" y="0"/>
                  <a:pt x="39" y="17"/>
                  <a:pt x="26" y="24"/>
                </a:cubicBezTo>
                <a:cubicBezTo>
                  <a:pt x="8" y="27"/>
                  <a:pt x="0" y="9"/>
                  <a:pt x="21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9" name="Freeform 25">
            <a:extLst>
              <a:ext uri="{FF2B5EF4-FFF2-40B4-BE49-F238E27FC236}">
                <a16:creationId xmlns:a16="http://schemas.microsoft.com/office/drawing/2014/main" id="{92F34A59-AB56-46B5-AF61-7AA6AB5CE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51963" y="6383779"/>
            <a:ext cx="134697" cy="93843"/>
          </a:xfrm>
          <a:custGeom>
            <a:avLst/>
            <a:gdLst>
              <a:gd name="T0" fmla="*/ 23 w 41"/>
              <a:gd name="T1" fmla="*/ 0 h 31"/>
              <a:gd name="T2" fmla="*/ 17 w 41"/>
              <a:gd name="T3" fmla="*/ 25 h 31"/>
              <a:gd name="T4" fmla="*/ 23 w 41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1">
                <a:moveTo>
                  <a:pt x="23" y="0"/>
                </a:moveTo>
                <a:cubicBezTo>
                  <a:pt x="40" y="1"/>
                  <a:pt x="41" y="31"/>
                  <a:pt x="17" y="25"/>
                </a:cubicBezTo>
                <a:cubicBezTo>
                  <a:pt x="0" y="7"/>
                  <a:pt x="1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1" name="Freeform 51">
            <a:extLst>
              <a:ext uri="{FF2B5EF4-FFF2-40B4-BE49-F238E27FC236}">
                <a16:creationId xmlns:a16="http://schemas.microsoft.com/office/drawing/2014/main" id="{C48521E4-6E2E-47D3-95FA-B3C4A1729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69053" y="6511281"/>
            <a:ext cx="115202" cy="90579"/>
          </a:xfrm>
          <a:custGeom>
            <a:avLst/>
            <a:gdLst>
              <a:gd name="T0" fmla="*/ 19 w 35"/>
              <a:gd name="T1" fmla="*/ 0 h 30"/>
              <a:gd name="T2" fmla="*/ 33 w 35"/>
              <a:gd name="T3" fmla="*/ 15 h 30"/>
              <a:gd name="T4" fmla="*/ 25 w 35"/>
              <a:gd name="T5" fmla="*/ 19 h 30"/>
              <a:gd name="T6" fmla="*/ 19 w 35"/>
              <a:gd name="T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30">
                <a:moveTo>
                  <a:pt x="19" y="0"/>
                </a:moveTo>
                <a:cubicBezTo>
                  <a:pt x="26" y="0"/>
                  <a:pt x="35" y="8"/>
                  <a:pt x="33" y="15"/>
                </a:cubicBezTo>
                <a:cubicBezTo>
                  <a:pt x="30" y="12"/>
                  <a:pt x="27" y="17"/>
                  <a:pt x="25" y="19"/>
                </a:cubicBezTo>
                <a:cubicBezTo>
                  <a:pt x="7" y="30"/>
                  <a:pt x="0" y="5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80">
            <a:extLst>
              <a:ext uri="{FF2B5EF4-FFF2-40B4-BE49-F238E27FC236}">
                <a16:creationId xmlns:a16="http://schemas.microsoft.com/office/drawing/2014/main" id="{9C5D529F-AE3A-4C3A-B074-AF9EE680A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899702" y="6449675"/>
            <a:ext cx="124951" cy="66098"/>
          </a:xfrm>
          <a:custGeom>
            <a:avLst/>
            <a:gdLst>
              <a:gd name="T0" fmla="*/ 21 w 38"/>
              <a:gd name="T1" fmla="*/ 0 h 22"/>
              <a:gd name="T2" fmla="*/ 21 w 38"/>
              <a:gd name="T3" fmla="*/ 22 h 22"/>
              <a:gd name="T4" fmla="*/ 21 w 38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2">
                <a:moveTo>
                  <a:pt x="21" y="0"/>
                </a:moveTo>
                <a:cubicBezTo>
                  <a:pt x="37" y="2"/>
                  <a:pt x="38" y="20"/>
                  <a:pt x="21" y="22"/>
                </a:cubicBezTo>
                <a:cubicBezTo>
                  <a:pt x="9" y="16"/>
                  <a:pt x="0" y="6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45">
            <a:extLst>
              <a:ext uri="{FF2B5EF4-FFF2-40B4-BE49-F238E27FC236}">
                <a16:creationId xmlns:a16="http://schemas.microsoft.com/office/drawing/2014/main" id="{2F1AE185-70CC-4D11-9A36-C3625448A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139392" y="6322252"/>
            <a:ext cx="144445" cy="102819"/>
          </a:xfrm>
          <a:custGeom>
            <a:avLst/>
            <a:gdLst>
              <a:gd name="T0" fmla="*/ 31 w 44"/>
              <a:gd name="T1" fmla="*/ 0 h 34"/>
              <a:gd name="T2" fmla="*/ 42 w 44"/>
              <a:gd name="T3" fmla="*/ 19 h 34"/>
              <a:gd name="T4" fmla="*/ 31 w 44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4">
                <a:moveTo>
                  <a:pt x="31" y="0"/>
                </a:moveTo>
                <a:cubicBezTo>
                  <a:pt x="39" y="0"/>
                  <a:pt x="44" y="12"/>
                  <a:pt x="42" y="19"/>
                </a:cubicBezTo>
                <a:cubicBezTo>
                  <a:pt x="25" y="34"/>
                  <a:pt x="0" y="8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7" name="Freeform 36">
            <a:extLst>
              <a:ext uri="{FF2B5EF4-FFF2-40B4-BE49-F238E27FC236}">
                <a16:creationId xmlns:a16="http://schemas.microsoft.com/office/drawing/2014/main" id="{9A207E13-2E0B-4268-AA96-26B01FB50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140920" y="6541256"/>
            <a:ext cx="144445" cy="102819"/>
          </a:xfrm>
          <a:custGeom>
            <a:avLst/>
            <a:gdLst>
              <a:gd name="T0" fmla="*/ 31 w 44"/>
              <a:gd name="T1" fmla="*/ 1 h 34"/>
              <a:gd name="T2" fmla="*/ 25 w 44"/>
              <a:gd name="T3" fmla="*/ 22 h 34"/>
              <a:gd name="T4" fmla="*/ 31 w 44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4">
                <a:moveTo>
                  <a:pt x="31" y="1"/>
                </a:moveTo>
                <a:cubicBezTo>
                  <a:pt x="44" y="3"/>
                  <a:pt x="38" y="34"/>
                  <a:pt x="25" y="22"/>
                </a:cubicBezTo>
                <a:cubicBezTo>
                  <a:pt x="0" y="28"/>
                  <a:pt x="14" y="0"/>
                  <a:pt x="3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9" name="Freeform 112">
            <a:extLst>
              <a:ext uri="{FF2B5EF4-FFF2-40B4-BE49-F238E27FC236}">
                <a16:creationId xmlns:a16="http://schemas.microsoft.com/office/drawing/2014/main" id="{6C5514CF-D0C9-42AF-93A0-6F4EA0DE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9950076" y="6681689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108">
            <a:extLst>
              <a:ext uri="{FF2B5EF4-FFF2-40B4-BE49-F238E27FC236}">
                <a16:creationId xmlns:a16="http://schemas.microsoft.com/office/drawing/2014/main" id="{0F29BC51-960A-4E60-BCFA-EF2060A08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1177510" y="6567372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49">
            <a:extLst>
              <a:ext uri="{FF2B5EF4-FFF2-40B4-BE49-F238E27FC236}">
                <a16:creationId xmlns:a16="http://schemas.microsoft.com/office/drawing/2014/main" id="{884B65B7-89AF-4503-A9AC-5F299296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194798" y="6752743"/>
            <a:ext cx="127608" cy="81603"/>
          </a:xfrm>
          <a:custGeom>
            <a:avLst/>
            <a:gdLst>
              <a:gd name="T0" fmla="*/ 21 w 39"/>
              <a:gd name="T1" fmla="*/ 2 h 27"/>
              <a:gd name="T2" fmla="*/ 26 w 39"/>
              <a:gd name="T3" fmla="*/ 24 h 27"/>
              <a:gd name="T4" fmla="*/ 21 w 39"/>
              <a:gd name="T5" fmla="*/ 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1" y="2"/>
                </a:moveTo>
                <a:cubicBezTo>
                  <a:pt x="36" y="0"/>
                  <a:pt x="39" y="17"/>
                  <a:pt x="26" y="24"/>
                </a:cubicBezTo>
                <a:cubicBezTo>
                  <a:pt x="8" y="27"/>
                  <a:pt x="0" y="9"/>
                  <a:pt x="21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5" name="Freeform 43">
            <a:extLst>
              <a:ext uri="{FF2B5EF4-FFF2-40B4-BE49-F238E27FC236}">
                <a16:creationId xmlns:a16="http://schemas.microsoft.com/office/drawing/2014/main" id="{343FBB08-7E5E-4842-823A-8365927A3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650494" y="6758664"/>
            <a:ext cx="143559" cy="75075"/>
          </a:xfrm>
          <a:custGeom>
            <a:avLst/>
            <a:gdLst>
              <a:gd name="T0" fmla="*/ 28 w 44"/>
              <a:gd name="T1" fmla="*/ 0 h 25"/>
              <a:gd name="T2" fmla="*/ 25 w 44"/>
              <a:gd name="T3" fmla="*/ 25 h 25"/>
              <a:gd name="T4" fmla="*/ 28 w 44"/>
              <a:gd name="T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25">
                <a:moveTo>
                  <a:pt x="28" y="0"/>
                </a:moveTo>
                <a:cubicBezTo>
                  <a:pt x="44" y="2"/>
                  <a:pt x="38" y="22"/>
                  <a:pt x="25" y="25"/>
                </a:cubicBezTo>
                <a:cubicBezTo>
                  <a:pt x="0" y="25"/>
                  <a:pt x="9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112">
            <a:extLst>
              <a:ext uri="{FF2B5EF4-FFF2-40B4-BE49-F238E27FC236}">
                <a16:creationId xmlns:a16="http://schemas.microsoft.com/office/drawing/2014/main" id="{6ED35F8F-2963-4AAF-8F71-B483D1B6D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892832" y="6672829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79">
            <a:extLst>
              <a:ext uri="{FF2B5EF4-FFF2-40B4-BE49-F238E27FC236}">
                <a16:creationId xmlns:a16="http://schemas.microsoft.com/office/drawing/2014/main" id="{E38378EE-E9D8-4A34-BADD-F32DE5A8E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1176166" y="6753482"/>
            <a:ext cx="124063" cy="69362"/>
          </a:xfrm>
          <a:custGeom>
            <a:avLst/>
            <a:gdLst>
              <a:gd name="T0" fmla="*/ 20 w 38"/>
              <a:gd name="T1" fmla="*/ 0 h 23"/>
              <a:gd name="T2" fmla="*/ 20 w 38"/>
              <a:gd name="T3" fmla="*/ 22 h 23"/>
              <a:gd name="T4" fmla="*/ 20 w 38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3">
                <a:moveTo>
                  <a:pt x="20" y="0"/>
                </a:moveTo>
                <a:cubicBezTo>
                  <a:pt x="37" y="3"/>
                  <a:pt x="38" y="23"/>
                  <a:pt x="20" y="22"/>
                </a:cubicBezTo>
                <a:cubicBezTo>
                  <a:pt x="8" y="18"/>
                  <a:pt x="0" y="5"/>
                  <a:pt x="2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8">
            <a:extLst>
              <a:ext uri="{FF2B5EF4-FFF2-40B4-BE49-F238E27FC236}">
                <a16:creationId xmlns:a16="http://schemas.microsoft.com/office/drawing/2014/main" id="{C45F416E-2564-4DB1-9631-AE61E3D1C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35877" y="6678522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3" name="Freeform 106">
            <a:extLst>
              <a:ext uri="{FF2B5EF4-FFF2-40B4-BE49-F238E27FC236}">
                <a16:creationId xmlns:a16="http://schemas.microsoft.com/office/drawing/2014/main" id="{10939842-A485-4585-94CF-830291B6C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65425" y="6658718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57359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B7AD46D-E72A-4FA9-A503-9BBF703CB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5A33662-C2EA-4FEB-B1D3-625DFCFE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5580" y="1482696"/>
            <a:ext cx="7880841" cy="3641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7F7C79-5B46-4D58-85BC-063C58A3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520" y="2388963"/>
            <a:ext cx="7872960" cy="1817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chemeClr val="tx1"/>
                </a:solidFill>
              </a:rPr>
              <a:t>Merci pour votre attention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DA3BA8-EFD9-4239-BD00-58FD87D90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1642" y="4195620"/>
            <a:ext cx="5587493" cy="592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b="1" cap="all" spc="600">
                <a:solidFill>
                  <a:schemeClr val="accent1"/>
                </a:solidFill>
              </a:rPr>
              <a:t>Fin.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BD7D0E7-4363-4739-978A-4F6670CCB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013" y="4672191"/>
            <a:ext cx="12132040" cy="1227764"/>
            <a:chOff x="16013" y="4672191"/>
            <a:chExt cx="12132040" cy="1227764"/>
          </a:xfrm>
        </p:grpSpPr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BB31E6EC-F425-492F-962D-444E7A604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08065" y="5686940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9">
              <a:extLst>
                <a:ext uri="{FF2B5EF4-FFF2-40B4-BE49-F238E27FC236}">
                  <a16:creationId xmlns:a16="http://schemas.microsoft.com/office/drawing/2014/main" id="{A237B1DA-F954-43AD-BDCE-8D75C1011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3186" y="4743883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2">
              <a:extLst>
                <a:ext uri="{FF2B5EF4-FFF2-40B4-BE49-F238E27FC236}">
                  <a16:creationId xmlns:a16="http://schemas.microsoft.com/office/drawing/2014/main" id="{426A3F5E-710F-4787-BC42-3BA6AB09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09989" y="5352857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0">
              <a:extLst>
                <a:ext uri="{FF2B5EF4-FFF2-40B4-BE49-F238E27FC236}">
                  <a16:creationId xmlns:a16="http://schemas.microsoft.com/office/drawing/2014/main" id="{CBADC17B-6F69-4C87-970E-D3773B282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6420" y="5096537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5">
              <a:extLst>
                <a:ext uri="{FF2B5EF4-FFF2-40B4-BE49-F238E27FC236}">
                  <a16:creationId xmlns:a16="http://schemas.microsoft.com/office/drawing/2014/main" id="{25F6D281-A258-4D9C-BBB9-709C43537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62693" y="5304243"/>
              <a:ext cx="166807" cy="110131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6">
              <a:extLst>
                <a:ext uri="{FF2B5EF4-FFF2-40B4-BE49-F238E27FC236}">
                  <a16:creationId xmlns:a16="http://schemas.microsoft.com/office/drawing/2014/main" id="{7F4B1C8E-AAC9-425C-A1B7-2EFBA4AD4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19802" y="5317769"/>
              <a:ext cx="159463" cy="114961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7">
              <a:extLst>
                <a:ext uri="{FF2B5EF4-FFF2-40B4-BE49-F238E27FC236}">
                  <a16:creationId xmlns:a16="http://schemas.microsoft.com/office/drawing/2014/main" id="{7B086E82-0730-4326-BD8F-E06A58E13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87915" y="5332258"/>
              <a:ext cx="182543" cy="96607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8">
              <a:extLst>
                <a:ext uri="{FF2B5EF4-FFF2-40B4-BE49-F238E27FC236}">
                  <a16:creationId xmlns:a16="http://schemas.microsoft.com/office/drawing/2014/main" id="{64B1063F-FCAC-443E-9442-B10A8F022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99462" y="5346751"/>
              <a:ext cx="143728" cy="107233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9">
              <a:extLst>
                <a:ext uri="{FF2B5EF4-FFF2-40B4-BE49-F238E27FC236}">
                  <a16:creationId xmlns:a16="http://schemas.microsoft.com/office/drawing/2014/main" id="{44AC27C3-9E2B-487C-BF08-F8EC5E237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55943" y="5336292"/>
              <a:ext cx="182543" cy="100470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10">
              <a:extLst>
                <a:ext uri="{FF2B5EF4-FFF2-40B4-BE49-F238E27FC236}">
                  <a16:creationId xmlns:a16="http://schemas.microsoft.com/office/drawing/2014/main" id="{15443CD9-CB35-4F3A-A1F8-71D32468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40740" y="5338193"/>
              <a:ext cx="151070" cy="135248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1">
              <a:extLst>
                <a:ext uri="{FF2B5EF4-FFF2-40B4-BE49-F238E27FC236}">
                  <a16:creationId xmlns:a16="http://schemas.microsoft.com/office/drawing/2014/main" id="{DFCD4A4A-922D-4904-9584-802D6C8F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62512" y="5362259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2">
              <a:extLst>
                <a:ext uri="{FF2B5EF4-FFF2-40B4-BE49-F238E27FC236}">
                  <a16:creationId xmlns:a16="http://schemas.microsoft.com/office/drawing/2014/main" id="{692F8B88-1FF7-4D72-8372-6D832B180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0625" y="5350614"/>
              <a:ext cx="139530" cy="96607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2">
              <a:extLst>
                <a:ext uri="{FF2B5EF4-FFF2-40B4-BE49-F238E27FC236}">
                  <a16:creationId xmlns:a16="http://schemas.microsoft.com/office/drawing/2014/main" id="{40B313D2-1D8C-402C-AD02-2683BEE11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54594" y="5625939"/>
              <a:ext cx="151070" cy="96607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3">
              <a:extLst>
                <a:ext uri="{FF2B5EF4-FFF2-40B4-BE49-F238E27FC236}">
                  <a16:creationId xmlns:a16="http://schemas.microsoft.com/office/drawing/2014/main" id="{003688F3-6F0C-490D-AD70-776D6CC14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69738" y="5600823"/>
              <a:ext cx="166807" cy="111097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C784FEC2-80B3-48A7-AC45-0D76A5487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94958" y="5629805"/>
              <a:ext cx="186739" cy="96607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51C6AA50-F19B-4542-BECE-F5178D77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78972" y="5633670"/>
              <a:ext cx="139530" cy="103369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26C65E8D-05F5-4663-BB38-E5D2150DC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03943" y="5636568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4">
              <a:extLst>
                <a:ext uri="{FF2B5EF4-FFF2-40B4-BE49-F238E27FC236}">
                  <a16:creationId xmlns:a16="http://schemas.microsoft.com/office/drawing/2014/main" id="{F27B3A01-521C-4182-AB61-55BE0930E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0682" y="5633669"/>
              <a:ext cx="146874" cy="139112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5">
              <a:extLst>
                <a:ext uri="{FF2B5EF4-FFF2-40B4-BE49-F238E27FC236}">
                  <a16:creationId xmlns:a16="http://schemas.microsoft.com/office/drawing/2014/main" id="{3234CE80-3683-4934-8741-9C98BE2C8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8862" y="5644296"/>
              <a:ext cx="152120" cy="99505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1">
              <a:extLst>
                <a:ext uri="{FF2B5EF4-FFF2-40B4-BE49-F238E27FC236}">
                  <a16:creationId xmlns:a16="http://schemas.microsoft.com/office/drawing/2014/main" id="{4499DED1-5430-4904-B36E-2D6D26DA1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73769" y="5665549"/>
              <a:ext cx="194084" cy="193212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3">
              <a:extLst>
                <a:ext uri="{FF2B5EF4-FFF2-40B4-BE49-F238E27FC236}">
                  <a16:creationId xmlns:a16="http://schemas.microsoft.com/office/drawing/2014/main" id="{EF4E027B-3566-409B-B9B5-F16D1448C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723" y="4784940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5">
              <a:extLst>
                <a:ext uri="{FF2B5EF4-FFF2-40B4-BE49-F238E27FC236}">
                  <a16:creationId xmlns:a16="http://schemas.microsoft.com/office/drawing/2014/main" id="{72553221-A7FE-4D68-8485-7FFFF7ED4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63712" y="4802638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0">
              <a:extLst>
                <a:ext uri="{FF2B5EF4-FFF2-40B4-BE49-F238E27FC236}">
                  <a16:creationId xmlns:a16="http://schemas.microsoft.com/office/drawing/2014/main" id="{C0CD157A-95BD-4967-887B-27E808030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1709" y="5144498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3">
              <a:extLst>
                <a:ext uri="{FF2B5EF4-FFF2-40B4-BE49-F238E27FC236}">
                  <a16:creationId xmlns:a16="http://schemas.microsoft.com/office/drawing/2014/main" id="{02B9397E-F107-4BC0-9731-A272E0ED9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48229" y="4776245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4">
              <a:extLst>
                <a:ext uri="{FF2B5EF4-FFF2-40B4-BE49-F238E27FC236}">
                  <a16:creationId xmlns:a16="http://schemas.microsoft.com/office/drawing/2014/main" id="{8C701451-F060-41D8-B0F5-9A15754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8451" y="5094262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7">
              <a:extLst>
                <a:ext uri="{FF2B5EF4-FFF2-40B4-BE49-F238E27FC236}">
                  <a16:creationId xmlns:a16="http://schemas.microsoft.com/office/drawing/2014/main" id="{A11EFB12-CE1C-4164-AEF2-1F7513450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9025" y="4813378"/>
              <a:ext cx="179397" cy="88879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5">
              <a:extLst>
                <a:ext uri="{FF2B5EF4-FFF2-40B4-BE49-F238E27FC236}">
                  <a16:creationId xmlns:a16="http://schemas.microsoft.com/office/drawing/2014/main" id="{54CC6DB4-7797-481F-B489-36FD8198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8807" y="5130005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7">
              <a:extLst>
                <a:ext uri="{FF2B5EF4-FFF2-40B4-BE49-F238E27FC236}">
                  <a16:creationId xmlns:a16="http://schemas.microsoft.com/office/drawing/2014/main" id="{45A55FA5-1F4E-4B0A-8D1C-A74C9D41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9107" y="5144498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8">
              <a:extLst>
                <a:ext uri="{FF2B5EF4-FFF2-40B4-BE49-F238E27FC236}">
                  <a16:creationId xmlns:a16="http://schemas.microsoft.com/office/drawing/2014/main" id="{FED92530-3B86-4EE5-9112-A4B22DB37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72181" y="5151258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1">
              <a:extLst>
                <a:ext uri="{FF2B5EF4-FFF2-40B4-BE49-F238E27FC236}">
                  <a16:creationId xmlns:a16="http://schemas.microsoft.com/office/drawing/2014/main" id="{7E5DA643-D271-4BD3-BE37-7B70D3C80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990" y="5349193"/>
              <a:ext cx="140580" cy="96607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2">
              <a:extLst>
                <a:ext uri="{FF2B5EF4-FFF2-40B4-BE49-F238E27FC236}">
                  <a16:creationId xmlns:a16="http://schemas.microsoft.com/office/drawing/2014/main" id="{2483CD6E-CD32-414F-ABEB-38A860B2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87687" y="5348334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3">
              <a:extLst>
                <a:ext uri="{FF2B5EF4-FFF2-40B4-BE49-F238E27FC236}">
                  <a16:creationId xmlns:a16="http://schemas.microsoft.com/office/drawing/2014/main" id="{D07D67C7-3737-46B2-A818-404116756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05314" y="5358963"/>
              <a:ext cx="151070" cy="93707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4">
              <a:extLst>
                <a:ext uri="{FF2B5EF4-FFF2-40B4-BE49-F238E27FC236}">
                  <a16:creationId xmlns:a16="http://schemas.microsoft.com/office/drawing/2014/main" id="{537E8027-0A3D-40E2-BE05-5B3C1F5EE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8399" y="539180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5">
              <a:extLst>
                <a:ext uri="{FF2B5EF4-FFF2-40B4-BE49-F238E27FC236}">
                  <a16:creationId xmlns:a16="http://schemas.microsoft.com/office/drawing/2014/main" id="{81DBF15F-E31D-4645-8837-2C4C9A5A4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0940" y="5394706"/>
              <a:ext cx="139530" cy="96607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6">
              <a:extLst>
                <a:ext uri="{FF2B5EF4-FFF2-40B4-BE49-F238E27FC236}">
                  <a16:creationId xmlns:a16="http://schemas.microsoft.com/office/drawing/2014/main" id="{5B8CDE73-F3DC-4AC9-9297-EB4E2A576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4663" y="5402434"/>
              <a:ext cx="174151" cy="128486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7">
              <a:extLst>
                <a:ext uri="{FF2B5EF4-FFF2-40B4-BE49-F238E27FC236}">
                  <a16:creationId xmlns:a16="http://schemas.microsoft.com/office/drawing/2014/main" id="{F0376FDA-A4AF-45A1-8F87-FA4B02F2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78160" y="5405332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8">
              <a:extLst>
                <a:ext uri="{FF2B5EF4-FFF2-40B4-BE49-F238E27FC236}">
                  <a16:creationId xmlns:a16="http://schemas.microsoft.com/office/drawing/2014/main" id="{2FCD6E4E-8DEF-4CF5-BD6B-94763A5F3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54079" y="5405333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9">
              <a:extLst>
                <a:ext uri="{FF2B5EF4-FFF2-40B4-BE49-F238E27FC236}">
                  <a16:creationId xmlns:a16="http://schemas.microsoft.com/office/drawing/2014/main" id="{3C67A02A-2727-4748-AA3F-BE1E430E1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82783" y="5405330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0">
              <a:extLst>
                <a:ext uri="{FF2B5EF4-FFF2-40B4-BE49-F238E27FC236}">
                  <a16:creationId xmlns:a16="http://schemas.microsoft.com/office/drawing/2014/main" id="{3FBBF2DA-87EB-4F70-9B79-6C81721C9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34439" y="5405332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1">
              <a:extLst>
                <a:ext uri="{FF2B5EF4-FFF2-40B4-BE49-F238E27FC236}">
                  <a16:creationId xmlns:a16="http://schemas.microsoft.com/office/drawing/2014/main" id="{BCEB5F06-BFA8-4814-9E4C-76DCAD121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62131" y="5413062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2">
              <a:extLst>
                <a:ext uri="{FF2B5EF4-FFF2-40B4-BE49-F238E27FC236}">
                  <a16:creationId xmlns:a16="http://schemas.microsoft.com/office/drawing/2014/main" id="{18CCA59A-7924-4538-BFC4-0CB7F1E4E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6142" y="5416926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03">
              <a:extLst>
                <a:ext uri="{FF2B5EF4-FFF2-40B4-BE49-F238E27FC236}">
                  <a16:creationId xmlns:a16="http://schemas.microsoft.com/office/drawing/2014/main" id="{A0A93E30-463F-4F62-A384-056F7CDE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56678" y="5423687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04">
              <a:extLst>
                <a:ext uri="{FF2B5EF4-FFF2-40B4-BE49-F238E27FC236}">
                  <a16:creationId xmlns:a16="http://schemas.microsoft.com/office/drawing/2014/main" id="{59F75A4E-692F-4BAA-BE1F-ACE3640FA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61124" y="5423687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3">
              <a:extLst>
                <a:ext uri="{FF2B5EF4-FFF2-40B4-BE49-F238E27FC236}">
                  <a16:creationId xmlns:a16="http://schemas.microsoft.com/office/drawing/2014/main" id="{406CF913-2FAD-4D42-9157-2899C41EE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98807" y="5477785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14">
              <a:extLst>
                <a:ext uri="{FF2B5EF4-FFF2-40B4-BE49-F238E27FC236}">
                  <a16:creationId xmlns:a16="http://schemas.microsoft.com/office/drawing/2014/main" id="{76306C74-917D-43D4-B6E5-6B4C4A540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28101" y="5477787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15">
              <a:extLst>
                <a:ext uri="{FF2B5EF4-FFF2-40B4-BE49-F238E27FC236}">
                  <a16:creationId xmlns:a16="http://schemas.microsoft.com/office/drawing/2014/main" id="{80F8F223-CC1A-4E1A-80E7-A4A3E52CF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12829" y="5484550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7">
              <a:extLst>
                <a:ext uri="{FF2B5EF4-FFF2-40B4-BE49-F238E27FC236}">
                  <a16:creationId xmlns:a16="http://schemas.microsoft.com/office/drawing/2014/main" id="{92D47487-B5D3-4C4B-AF8B-486D7E963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0114" y="5499041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18">
              <a:extLst>
                <a:ext uri="{FF2B5EF4-FFF2-40B4-BE49-F238E27FC236}">
                  <a16:creationId xmlns:a16="http://schemas.microsoft.com/office/drawing/2014/main" id="{E60E8C17-5F97-46EF-9891-75B625EFC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42458" y="5440169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19">
              <a:extLst>
                <a:ext uri="{FF2B5EF4-FFF2-40B4-BE49-F238E27FC236}">
                  <a16:creationId xmlns:a16="http://schemas.microsoft.com/office/drawing/2014/main" id="{DBB99CEB-E543-43DF-B31F-18AC8BB7F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0221" y="5425337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20">
              <a:extLst>
                <a:ext uri="{FF2B5EF4-FFF2-40B4-BE49-F238E27FC236}">
                  <a16:creationId xmlns:a16="http://schemas.microsoft.com/office/drawing/2014/main" id="{3D6FE725-2751-43F4-B9FC-DAB446B3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80933" y="5699014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21">
              <a:extLst>
                <a:ext uri="{FF2B5EF4-FFF2-40B4-BE49-F238E27FC236}">
                  <a16:creationId xmlns:a16="http://schemas.microsoft.com/office/drawing/2014/main" id="{417E512D-7D83-498E-AB2F-4E1719AA4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20758" y="5706744"/>
              <a:ext cx="158415" cy="100470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25">
              <a:extLst>
                <a:ext uri="{FF2B5EF4-FFF2-40B4-BE49-F238E27FC236}">
                  <a16:creationId xmlns:a16="http://schemas.microsoft.com/office/drawing/2014/main" id="{CCC352A1-A818-43E3-B2B6-3659C06AA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86192" y="5711091"/>
              <a:ext cx="175200" cy="93707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26">
              <a:extLst>
                <a:ext uri="{FF2B5EF4-FFF2-40B4-BE49-F238E27FC236}">
                  <a16:creationId xmlns:a16="http://schemas.microsoft.com/office/drawing/2014/main" id="{B6290974-ACC6-4D67-8719-DEB0CF60C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2724" y="5734760"/>
              <a:ext cx="179397" cy="93707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27">
              <a:extLst>
                <a:ext uri="{FF2B5EF4-FFF2-40B4-BE49-F238E27FC236}">
                  <a16:creationId xmlns:a16="http://schemas.microsoft.com/office/drawing/2014/main" id="{0CBDF33A-236E-480A-91D2-7918A8BCD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46735" y="5734760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28">
              <a:extLst>
                <a:ext uri="{FF2B5EF4-FFF2-40B4-BE49-F238E27FC236}">
                  <a16:creationId xmlns:a16="http://schemas.microsoft.com/office/drawing/2014/main" id="{52AEEED2-755A-4DFD-8742-9D0D2184F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3130" y="5738622"/>
              <a:ext cx="155267" cy="92743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29">
              <a:extLst>
                <a:ext uri="{FF2B5EF4-FFF2-40B4-BE49-F238E27FC236}">
                  <a16:creationId xmlns:a16="http://schemas.microsoft.com/office/drawing/2014/main" id="{7ACDEC4F-0513-41C4-B4E8-FF1FD9F22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09054" y="5738622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3">
              <a:extLst>
                <a:ext uri="{FF2B5EF4-FFF2-40B4-BE49-F238E27FC236}">
                  <a16:creationId xmlns:a16="http://schemas.microsoft.com/office/drawing/2014/main" id="{428F7B69-9ADC-451F-93EE-EE4FD32CC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80349" y="574925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6">
              <a:extLst>
                <a:ext uri="{FF2B5EF4-FFF2-40B4-BE49-F238E27FC236}">
                  <a16:creationId xmlns:a16="http://schemas.microsoft.com/office/drawing/2014/main" id="{7C5B8578-66EF-4F86-94E8-17B14E7C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3769" y="5762290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7">
              <a:extLst>
                <a:ext uri="{FF2B5EF4-FFF2-40B4-BE49-F238E27FC236}">
                  <a16:creationId xmlns:a16="http://schemas.microsoft.com/office/drawing/2014/main" id="{A4F67E73-C46B-40ED-9E3D-0649DAF1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1526" y="5767605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38">
              <a:extLst>
                <a:ext uri="{FF2B5EF4-FFF2-40B4-BE49-F238E27FC236}">
                  <a16:creationId xmlns:a16="http://schemas.microsoft.com/office/drawing/2014/main" id="{FFE7AB6C-54A1-4F65-9ACF-E5413181F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2533" y="5770505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39">
              <a:extLst>
                <a:ext uri="{FF2B5EF4-FFF2-40B4-BE49-F238E27FC236}">
                  <a16:creationId xmlns:a16="http://schemas.microsoft.com/office/drawing/2014/main" id="{3EDD83D5-0515-4C55-9801-059EFEA5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83838" y="5778232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0">
              <a:extLst>
                <a:ext uri="{FF2B5EF4-FFF2-40B4-BE49-F238E27FC236}">
                  <a16:creationId xmlns:a16="http://schemas.microsoft.com/office/drawing/2014/main" id="{B7F53F4D-406A-4567-9069-1BA203669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90584" y="5782096"/>
              <a:ext cx="162611" cy="113994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2">
              <a:extLst>
                <a:ext uri="{FF2B5EF4-FFF2-40B4-BE49-F238E27FC236}">
                  <a16:creationId xmlns:a16="http://schemas.microsoft.com/office/drawing/2014/main" id="{B20A98BB-1F55-46AA-9FA5-C282E2532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86685" y="5813976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3">
              <a:extLst>
                <a:ext uri="{FF2B5EF4-FFF2-40B4-BE49-F238E27FC236}">
                  <a16:creationId xmlns:a16="http://schemas.microsoft.com/office/drawing/2014/main" id="{238B452B-9549-4291-9F8D-23D2F36EE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6365" y="5767604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4">
              <a:extLst>
                <a:ext uri="{FF2B5EF4-FFF2-40B4-BE49-F238E27FC236}">
                  <a16:creationId xmlns:a16="http://schemas.microsoft.com/office/drawing/2014/main" id="{E0BBF55D-713C-4AB7-AA88-924BA5FC1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732" y="5762520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5">
              <a:extLst>
                <a:ext uri="{FF2B5EF4-FFF2-40B4-BE49-F238E27FC236}">
                  <a16:creationId xmlns:a16="http://schemas.microsoft.com/office/drawing/2014/main" id="{E63429DA-81CB-4D2B-A0AB-4635078C4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69108" y="5820739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8">
              <a:extLst>
                <a:ext uri="{FF2B5EF4-FFF2-40B4-BE49-F238E27FC236}">
                  <a16:creationId xmlns:a16="http://schemas.microsoft.com/office/drawing/2014/main" id="{371746A6-2F81-42FB-B148-E901528E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92786" y="5468528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8">
              <a:extLst>
                <a:ext uri="{FF2B5EF4-FFF2-40B4-BE49-F238E27FC236}">
                  <a16:creationId xmlns:a16="http://schemas.microsoft.com/office/drawing/2014/main" id="{27FDEB1E-2A09-43E6-A2A8-C87B60485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34177" y="530922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6">
              <a:extLst>
                <a:ext uri="{FF2B5EF4-FFF2-40B4-BE49-F238E27FC236}">
                  <a16:creationId xmlns:a16="http://schemas.microsoft.com/office/drawing/2014/main" id="{C7789A38-CEEA-4306-9AAB-3C243A73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44182" y="5563147"/>
              <a:ext cx="159463" cy="114961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">
              <a:extLst>
                <a:ext uri="{FF2B5EF4-FFF2-40B4-BE49-F238E27FC236}">
                  <a16:creationId xmlns:a16="http://schemas.microsoft.com/office/drawing/2014/main" id="{D4FCE247-95C5-49B0-BD80-F8F32E562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528" y="4985840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">
              <a:extLst>
                <a:ext uri="{FF2B5EF4-FFF2-40B4-BE49-F238E27FC236}">
                  <a16:creationId xmlns:a16="http://schemas.microsoft.com/office/drawing/2014/main" id="{F39222FF-A4BB-4C84-8BFA-83870C6A3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0567" y="4966780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8">
              <a:extLst>
                <a:ext uri="{FF2B5EF4-FFF2-40B4-BE49-F238E27FC236}">
                  <a16:creationId xmlns:a16="http://schemas.microsoft.com/office/drawing/2014/main" id="{4BBEE2B2-F42E-4733-AE29-579F6F4A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68" y="4995442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9">
              <a:extLst>
                <a:ext uri="{FF2B5EF4-FFF2-40B4-BE49-F238E27FC236}">
                  <a16:creationId xmlns:a16="http://schemas.microsoft.com/office/drawing/2014/main" id="{D90F45F4-4F12-450D-8E3A-DDCE8F572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8652" y="4675775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0">
              <a:extLst>
                <a:ext uri="{FF2B5EF4-FFF2-40B4-BE49-F238E27FC236}">
                  <a16:creationId xmlns:a16="http://schemas.microsoft.com/office/drawing/2014/main" id="{7BA42DCB-AC30-4712-9B9A-840C27DE7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898" y="4682756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2">
              <a:extLst>
                <a:ext uri="{FF2B5EF4-FFF2-40B4-BE49-F238E27FC236}">
                  <a16:creationId xmlns:a16="http://schemas.microsoft.com/office/drawing/2014/main" id="{612EE244-7483-443D-A61E-A1181946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13" y="5601966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3">
              <a:extLst>
                <a:ext uri="{FF2B5EF4-FFF2-40B4-BE49-F238E27FC236}">
                  <a16:creationId xmlns:a16="http://schemas.microsoft.com/office/drawing/2014/main" id="{3C1575BB-FFFB-4B90-9E24-6CA7E85EE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0597" y="4997655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7">
              <a:extLst>
                <a:ext uri="{FF2B5EF4-FFF2-40B4-BE49-F238E27FC236}">
                  <a16:creationId xmlns:a16="http://schemas.microsoft.com/office/drawing/2014/main" id="{214D2F75-52F5-4584-8485-6E8144C82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9028" y="4675775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0">
              <a:extLst>
                <a:ext uri="{FF2B5EF4-FFF2-40B4-BE49-F238E27FC236}">
                  <a16:creationId xmlns:a16="http://schemas.microsoft.com/office/drawing/2014/main" id="{FF701E98-7F94-4BB8-8030-F3826701E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44614" y="5009770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3">
              <a:extLst>
                <a:ext uri="{FF2B5EF4-FFF2-40B4-BE49-F238E27FC236}">
                  <a16:creationId xmlns:a16="http://schemas.microsoft.com/office/drawing/2014/main" id="{0A653647-A061-4D85-83B2-0C7F6C37D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0181" y="5278332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51">
              <a:extLst>
                <a:ext uri="{FF2B5EF4-FFF2-40B4-BE49-F238E27FC236}">
                  <a16:creationId xmlns:a16="http://schemas.microsoft.com/office/drawing/2014/main" id="{9FCF7254-A4AB-4B8D-BB02-E7A34CFBA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500" y="4970162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52">
              <a:extLst>
                <a:ext uri="{FF2B5EF4-FFF2-40B4-BE49-F238E27FC236}">
                  <a16:creationId xmlns:a16="http://schemas.microsoft.com/office/drawing/2014/main" id="{C68C42B0-A7DB-42EC-9EB6-A6D121C56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795" y="5274469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53">
              <a:extLst>
                <a:ext uri="{FF2B5EF4-FFF2-40B4-BE49-F238E27FC236}">
                  <a16:creationId xmlns:a16="http://schemas.microsoft.com/office/drawing/2014/main" id="{8448C9F7-5297-496D-BC93-DFE082FEF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37984" y="5281233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54">
              <a:extLst>
                <a:ext uri="{FF2B5EF4-FFF2-40B4-BE49-F238E27FC236}">
                  <a16:creationId xmlns:a16="http://schemas.microsoft.com/office/drawing/2014/main" id="{D19FF980-A005-43B0-87C9-50B8E5050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2073" y="5278334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55">
              <a:extLst>
                <a:ext uri="{FF2B5EF4-FFF2-40B4-BE49-F238E27FC236}">
                  <a16:creationId xmlns:a16="http://schemas.microsoft.com/office/drawing/2014/main" id="{E14C8988-ADBF-47EE-B659-04FA25844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78228" y="5285096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56">
              <a:extLst>
                <a:ext uri="{FF2B5EF4-FFF2-40B4-BE49-F238E27FC236}">
                  <a16:creationId xmlns:a16="http://schemas.microsoft.com/office/drawing/2014/main" id="{063998C3-740F-4834-BD97-377E5011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24259" y="5322718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57">
              <a:extLst>
                <a:ext uri="{FF2B5EF4-FFF2-40B4-BE49-F238E27FC236}">
                  <a16:creationId xmlns:a16="http://schemas.microsoft.com/office/drawing/2014/main" id="{280651D9-CD8B-4D7E-AE4D-34327E6C0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35259" y="5281233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59">
              <a:extLst>
                <a:ext uri="{FF2B5EF4-FFF2-40B4-BE49-F238E27FC236}">
                  <a16:creationId xmlns:a16="http://schemas.microsoft.com/office/drawing/2014/main" id="{BCD90D50-5156-49FC-BC6E-D6C41AAF9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747" y="5324705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60">
              <a:extLst>
                <a:ext uri="{FF2B5EF4-FFF2-40B4-BE49-F238E27FC236}">
                  <a16:creationId xmlns:a16="http://schemas.microsoft.com/office/drawing/2014/main" id="{141388CF-0E8C-476E-8E8A-911436B0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8582" y="5331468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61">
              <a:extLst>
                <a:ext uri="{FF2B5EF4-FFF2-40B4-BE49-F238E27FC236}">
                  <a16:creationId xmlns:a16="http://schemas.microsoft.com/office/drawing/2014/main" id="{ED6CA826-3C3C-40B5-A409-5E528A77C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0231" y="5349824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78">
              <a:extLst>
                <a:ext uri="{FF2B5EF4-FFF2-40B4-BE49-F238E27FC236}">
                  <a16:creationId xmlns:a16="http://schemas.microsoft.com/office/drawing/2014/main" id="{C7F84BE3-F05F-4A09-A75E-827F5F99B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2788" y="5572016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9">
              <a:extLst>
                <a:ext uri="{FF2B5EF4-FFF2-40B4-BE49-F238E27FC236}">
                  <a16:creationId xmlns:a16="http://schemas.microsoft.com/office/drawing/2014/main" id="{F023CCF7-170C-4C99-8B0C-06AE1114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095" y="5574915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0">
              <a:extLst>
                <a:ext uri="{FF2B5EF4-FFF2-40B4-BE49-F238E27FC236}">
                  <a16:creationId xmlns:a16="http://schemas.microsoft.com/office/drawing/2014/main" id="{9F3688B3-3806-4D81-BDE2-C7F940DEA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56154" y="5582644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81">
              <a:extLst>
                <a:ext uri="{FF2B5EF4-FFF2-40B4-BE49-F238E27FC236}">
                  <a16:creationId xmlns:a16="http://schemas.microsoft.com/office/drawing/2014/main" id="{88BEDD69-B41B-4240-A962-05A51B72A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60522" y="5578779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82">
              <a:extLst>
                <a:ext uri="{FF2B5EF4-FFF2-40B4-BE49-F238E27FC236}">
                  <a16:creationId xmlns:a16="http://schemas.microsoft.com/office/drawing/2014/main" id="{DD4885F3-3A11-4C4C-A957-7914A9BDA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1952" y="5589404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83">
              <a:extLst>
                <a:ext uri="{FF2B5EF4-FFF2-40B4-BE49-F238E27FC236}">
                  <a16:creationId xmlns:a16="http://schemas.microsoft.com/office/drawing/2014/main" id="{C0B1280F-8A5C-45C5-B0AC-32873353F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69880" y="5568152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84">
              <a:extLst>
                <a:ext uri="{FF2B5EF4-FFF2-40B4-BE49-F238E27FC236}">
                  <a16:creationId xmlns:a16="http://schemas.microsoft.com/office/drawing/2014/main" id="{D9893454-ADA4-4FBE-99C7-4DE71F3A8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281" y="5596169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86">
              <a:extLst>
                <a:ext uri="{FF2B5EF4-FFF2-40B4-BE49-F238E27FC236}">
                  <a16:creationId xmlns:a16="http://schemas.microsoft.com/office/drawing/2014/main" id="{13BBDA86-4629-40D2-A355-CC4AC6D8A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6777" y="5582838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89">
              <a:extLst>
                <a:ext uri="{FF2B5EF4-FFF2-40B4-BE49-F238E27FC236}">
                  <a16:creationId xmlns:a16="http://schemas.microsoft.com/office/drawing/2014/main" id="{4B6E067D-6CC3-43E0-8C2A-16BA578FA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78228" y="5632878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0">
              <a:extLst>
                <a:ext uri="{FF2B5EF4-FFF2-40B4-BE49-F238E27FC236}">
                  <a16:creationId xmlns:a16="http://schemas.microsoft.com/office/drawing/2014/main" id="{4B7F3C12-F3AD-436D-974D-504D6D865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44073" y="5668620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7">
              <a:extLst>
                <a:ext uri="{FF2B5EF4-FFF2-40B4-BE49-F238E27FC236}">
                  <a16:creationId xmlns:a16="http://schemas.microsoft.com/office/drawing/2014/main" id="{97444C0B-8604-4B2F-851C-84362484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4682" y="4693473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3">
              <a:extLst>
                <a:ext uri="{FF2B5EF4-FFF2-40B4-BE49-F238E27FC236}">
                  <a16:creationId xmlns:a16="http://schemas.microsoft.com/office/drawing/2014/main" id="{8DA541A2-82D2-4FD7-A25D-103155F60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228" y="4702825"/>
              <a:ext cx="147925" cy="82115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08D63E44-6FDA-4B88-9A8D-722E37864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61851" y="5315665"/>
              <a:ext cx="171003" cy="125588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7">
              <a:extLst>
                <a:ext uri="{FF2B5EF4-FFF2-40B4-BE49-F238E27FC236}">
                  <a16:creationId xmlns:a16="http://schemas.microsoft.com/office/drawing/2014/main" id="{36F11BC1-4AA7-49EE-B6D9-EAA019FFB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9018" y="5307935"/>
              <a:ext cx="136383" cy="143944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7E80B3FA-E704-425C-A636-0A15FC4C5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26768" y="532629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46">
              <a:extLst>
                <a:ext uri="{FF2B5EF4-FFF2-40B4-BE49-F238E27FC236}">
                  <a16:creationId xmlns:a16="http://schemas.microsoft.com/office/drawing/2014/main" id="{865CF4A4-DABF-417B-AF8A-8679539E6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0024" y="5319526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62">
              <a:extLst>
                <a:ext uri="{FF2B5EF4-FFF2-40B4-BE49-F238E27FC236}">
                  <a16:creationId xmlns:a16="http://schemas.microsoft.com/office/drawing/2014/main" id="{20712703-E6D6-4B20-810D-520D613CB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0671" y="5609346"/>
              <a:ext cx="178347" cy="88879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64">
              <a:extLst>
                <a:ext uri="{FF2B5EF4-FFF2-40B4-BE49-F238E27FC236}">
                  <a16:creationId xmlns:a16="http://schemas.microsoft.com/office/drawing/2014/main" id="{023F44A2-99D4-4CB4-AC2B-EB4D1DFB0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35873" y="56267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68">
              <a:extLst>
                <a:ext uri="{FF2B5EF4-FFF2-40B4-BE49-F238E27FC236}">
                  <a16:creationId xmlns:a16="http://schemas.microsoft.com/office/drawing/2014/main" id="{46A5B51B-7598-4E55-B491-6A9DEAD1E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30378" y="5630599"/>
              <a:ext cx="136383" cy="146842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75">
              <a:extLst>
                <a:ext uri="{FF2B5EF4-FFF2-40B4-BE49-F238E27FC236}">
                  <a16:creationId xmlns:a16="http://schemas.microsoft.com/office/drawing/2014/main" id="{29677179-8E06-47D7-B638-4B8E2DD60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44225" y="5584229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8">
              <a:extLst>
                <a:ext uri="{FF2B5EF4-FFF2-40B4-BE49-F238E27FC236}">
                  <a16:creationId xmlns:a16="http://schemas.microsoft.com/office/drawing/2014/main" id="{57B1A6FA-56F9-40CE-9BA0-9865F6540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91" y="5289581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8">
              <a:extLst>
                <a:ext uri="{FF2B5EF4-FFF2-40B4-BE49-F238E27FC236}">
                  <a16:creationId xmlns:a16="http://schemas.microsoft.com/office/drawing/2014/main" id="{CA94A32D-9D7D-488E-A538-C8E0EF4A2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77489" y="509495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31">
              <a:extLst>
                <a:ext uri="{FF2B5EF4-FFF2-40B4-BE49-F238E27FC236}">
                  <a16:creationId xmlns:a16="http://schemas.microsoft.com/office/drawing/2014/main" id="{F8E8C51E-F6BF-4014-88A7-7F071EB8F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9102" y="5296998"/>
              <a:ext cx="139530" cy="103369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31">
              <a:extLst>
                <a:ext uri="{FF2B5EF4-FFF2-40B4-BE49-F238E27FC236}">
                  <a16:creationId xmlns:a16="http://schemas.microsoft.com/office/drawing/2014/main" id="{A19DC4F3-0CEC-4012-AC71-B42D37FC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66574" y="4806132"/>
              <a:ext cx="139530" cy="103369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70">
              <a:extLst>
                <a:ext uri="{FF2B5EF4-FFF2-40B4-BE49-F238E27FC236}">
                  <a16:creationId xmlns:a16="http://schemas.microsoft.com/office/drawing/2014/main" id="{05658760-791B-476C-B6BB-B2A0C4AC4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51489" y="4770546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85">
              <a:extLst>
                <a:ext uri="{FF2B5EF4-FFF2-40B4-BE49-F238E27FC236}">
                  <a16:creationId xmlns:a16="http://schemas.microsoft.com/office/drawing/2014/main" id="{E0F7D9D9-7F3C-4DD8-A6B2-37C03ACBA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3543" y="4805211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87">
              <a:extLst>
                <a:ext uri="{FF2B5EF4-FFF2-40B4-BE49-F238E27FC236}">
                  <a16:creationId xmlns:a16="http://schemas.microsoft.com/office/drawing/2014/main" id="{1865DC3B-FB26-40A1-BD75-CAE2188A7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82239" y="4808811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18">
              <a:extLst>
                <a:ext uri="{FF2B5EF4-FFF2-40B4-BE49-F238E27FC236}">
                  <a16:creationId xmlns:a16="http://schemas.microsoft.com/office/drawing/2014/main" id="{93BF91C1-F8F3-4A58-A79A-A2827268A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5705" y="5090751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19">
              <a:extLst>
                <a:ext uri="{FF2B5EF4-FFF2-40B4-BE49-F238E27FC236}">
                  <a16:creationId xmlns:a16="http://schemas.microsoft.com/office/drawing/2014/main" id="{B744D406-1012-44B3-97CB-CAFDFE4B0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74880" y="5125521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8">
              <a:extLst>
                <a:ext uri="{FF2B5EF4-FFF2-40B4-BE49-F238E27FC236}">
                  <a16:creationId xmlns:a16="http://schemas.microsoft.com/office/drawing/2014/main" id="{F17A6E8D-EB47-41D0-B03C-BDFE17B82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6033" y="511911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70">
              <a:extLst>
                <a:ext uri="{FF2B5EF4-FFF2-40B4-BE49-F238E27FC236}">
                  <a16:creationId xmlns:a16="http://schemas.microsoft.com/office/drawing/2014/main" id="{75E13D45-6A6F-48DE-ADCD-E4B9C749E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50492" y="4686684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85">
              <a:extLst>
                <a:ext uri="{FF2B5EF4-FFF2-40B4-BE49-F238E27FC236}">
                  <a16:creationId xmlns:a16="http://schemas.microsoft.com/office/drawing/2014/main" id="{DEAEF3F9-4993-4792-9B8D-53B14BF52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7590" y="4672191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87">
              <a:extLst>
                <a:ext uri="{FF2B5EF4-FFF2-40B4-BE49-F238E27FC236}">
                  <a16:creationId xmlns:a16="http://schemas.microsoft.com/office/drawing/2014/main" id="{C102EB83-B0D1-4BF3-B2FF-05B21AD76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57890" y="4686684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18">
              <a:extLst>
                <a:ext uri="{FF2B5EF4-FFF2-40B4-BE49-F238E27FC236}">
                  <a16:creationId xmlns:a16="http://schemas.microsoft.com/office/drawing/2014/main" id="{63EBD56E-54F0-4963-8A17-E0D0D39C9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884" y="4982355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19">
              <a:extLst>
                <a:ext uri="{FF2B5EF4-FFF2-40B4-BE49-F238E27FC236}">
                  <a16:creationId xmlns:a16="http://schemas.microsoft.com/office/drawing/2014/main" id="{7BC3EE2E-E90B-4EC3-A131-B51AFFF29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8647" y="4967523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723459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D87DA-7959-4E9F-B963-1D417CAE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chemeClr val="accent5"/>
                </a:solidFill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A8DB3-475C-44A7-AD9A-43DA4CF50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932" y="1885104"/>
            <a:ext cx="7496178" cy="28590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fr-FR" sz="2800"/>
              <a:t>Définition </a:t>
            </a:r>
          </a:p>
          <a:p>
            <a:pPr>
              <a:buClr>
                <a:srgbClr val="C3B2A7"/>
              </a:buClr>
              <a:buFont typeface="Wingdings" panose="020B0604020202020204" pitchFamily="34" charset="0"/>
              <a:buChar char="Ø"/>
            </a:pPr>
            <a:r>
              <a:rPr lang="fr-FR" sz="2800"/>
              <a:t>Rôle</a:t>
            </a:r>
          </a:p>
          <a:p>
            <a:pPr>
              <a:buClr>
                <a:srgbClr val="C3B2A7"/>
              </a:buClr>
              <a:buFont typeface="Wingdings" panose="020B0604020202020204" pitchFamily="34" charset="0"/>
              <a:buChar char="Ø"/>
            </a:pPr>
            <a:r>
              <a:rPr lang="fr-FR" sz="2800"/>
              <a:t>Exemple</a:t>
            </a:r>
          </a:p>
          <a:p>
            <a:pPr>
              <a:buClr>
                <a:srgbClr val="C3B2A7"/>
              </a:buClr>
              <a:buFont typeface="Wingdings" panose="020B0604020202020204" pitchFamily="34" charset="0"/>
              <a:buChar char="Ø"/>
            </a:pPr>
            <a:r>
              <a:rPr lang="fr-FR" sz="2800"/>
              <a:t>Cas d'un magasin :</a:t>
            </a:r>
          </a:p>
          <a:p>
            <a:pPr marL="0" indent="0">
              <a:buClr>
                <a:srgbClr val="C3B2A7"/>
              </a:buClr>
              <a:buNone/>
            </a:pPr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FC7968-8E0B-470B-9299-20A04F6F234C}"/>
              </a:ext>
            </a:extLst>
          </p:cNvPr>
          <p:cNvSpPr txBox="1"/>
          <p:nvPr/>
        </p:nvSpPr>
        <p:spPr>
          <a:xfrm>
            <a:off x="6100234" y="4396318"/>
            <a:ext cx="533611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400">
                <a:solidFill>
                  <a:schemeClr val="accent4"/>
                </a:solidFill>
              </a:rPr>
              <a:t>Analyse du besoin </a:t>
            </a:r>
          </a:p>
          <a:p>
            <a:pPr marL="285750" indent="-285750">
              <a:buFont typeface="Arial"/>
              <a:buChar char="•"/>
            </a:pPr>
            <a:r>
              <a:rPr lang="fr-FR" sz="2400">
                <a:solidFill>
                  <a:schemeClr val="accent4"/>
                </a:solidFill>
              </a:rPr>
              <a:t>Analyse technique </a:t>
            </a:r>
          </a:p>
          <a:p>
            <a:pPr marL="285750" indent="-285750">
              <a:buFont typeface="Arial"/>
              <a:buChar char="•"/>
            </a:pPr>
            <a:r>
              <a:rPr lang="fr-FR" sz="2400">
                <a:solidFill>
                  <a:schemeClr val="accent4"/>
                </a:solidFill>
              </a:rPr>
              <a:t>Conception</a:t>
            </a:r>
          </a:p>
          <a:p>
            <a:pPr marL="285750" indent="-285750">
              <a:buFont typeface="Arial"/>
              <a:buChar char="•"/>
            </a:pPr>
            <a:r>
              <a:rPr lang="fr-FR" sz="2400">
                <a:solidFill>
                  <a:schemeClr val="accent4"/>
                </a:solidFill>
              </a:rPr>
              <a:t>Réalisation</a:t>
            </a:r>
          </a:p>
        </p:txBody>
      </p:sp>
    </p:spTree>
    <p:extLst>
      <p:ext uri="{BB962C8B-B14F-4D97-AF65-F5344CB8AC3E}">
        <p14:creationId xmlns:p14="http://schemas.microsoft.com/office/powerpoint/2010/main" val="353463637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D87DA-7959-4E9F-B963-1D417CAE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chemeClr val="accent5"/>
                </a:solidFill>
              </a:rPr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A8DB3-475C-44A7-AD9A-43DA4CF50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49" y="1874521"/>
            <a:ext cx="9951511" cy="448892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fr-FR">
                <a:ea typeface="+mn-lt"/>
                <a:cs typeface="+mn-lt"/>
              </a:rPr>
              <a:t>Une </a:t>
            </a:r>
            <a:r>
              <a:rPr lang="fr-FR" b="1">
                <a:ea typeface="+mn-lt"/>
                <a:cs typeface="+mn-lt"/>
              </a:rPr>
              <a:t>landing page</a:t>
            </a:r>
            <a:r>
              <a:rPr lang="fr-FR">
                <a:ea typeface="+mn-lt"/>
                <a:cs typeface="+mn-lt"/>
              </a:rPr>
              <a:t> (dite page d'atterrissage ) désigne une page web très optimisée dans le seul but d'amener les visiteurs à accomplir une action ou un résultat spécifique. </a:t>
            </a:r>
            <a:endParaRPr lang="fr-FR"/>
          </a:p>
          <a:p>
            <a:pPr marL="0" indent="0">
              <a:buClr>
                <a:srgbClr val="C3B2A7"/>
              </a:buClr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48458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D87DA-7959-4E9F-B963-1D417CAE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chemeClr val="accent5"/>
                </a:solidFill>
              </a:rPr>
              <a:t>Rôle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A8DB3-475C-44A7-AD9A-43DA4CF50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099" y="1715772"/>
            <a:ext cx="9951511" cy="448892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fr-FR" b="0" i="0" u="none" strike="noStrike">
                <a:solidFill>
                  <a:srgbClr val="323232"/>
                </a:solidFill>
                <a:latin typeface="Avenir Next LT Pro"/>
                <a:ea typeface="Avenir Next LT Pro"/>
                <a:cs typeface="Avenir Next LT Pro"/>
              </a:rPr>
              <a:t>L'intérêt consiste à guider le visiteur pour qu'il remplisse correctement l'action qu'on souhaite lui faire faire (</a:t>
            </a:r>
            <a:r>
              <a:rPr lang="fr-FR" b="0" i="0" u="none" strike="noStrike">
                <a:solidFill>
                  <a:srgbClr val="8F4F58"/>
                </a:solidFill>
                <a:latin typeface="Avenir Next LT Pro"/>
                <a:ea typeface="Avenir Next LT Pro"/>
                <a:cs typeface="Avenir Next LT Pro"/>
              </a:rPr>
              <a:t>exemple : s'inscrire, remplir un formulaire, téléphoner </a:t>
            </a:r>
            <a:r>
              <a:rPr lang="fr-FR">
                <a:solidFill>
                  <a:srgbClr val="8F4F58"/>
                </a:solidFill>
                <a:latin typeface="Avenir Next LT Pro"/>
                <a:ea typeface="Avenir Next LT Pro"/>
                <a:cs typeface="Avenir Next LT Pro"/>
              </a:rPr>
              <a:t>...</a:t>
            </a:r>
            <a:r>
              <a:rPr lang="fr-FR">
                <a:solidFill>
                  <a:srgbClr val="323232"/>
                </a:solidFill>
                <a:latin typeface="Avenir Next LT Pro"/>
                <a:ea typeface="Avenir Next LT Pro"/>
                <a:cs typeface="Avenir Next LT Pro"/>
              </a:rPr>
              <a:t>).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83494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98F1E-F38C-4134-A2E0-E8123E4A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chemeClr val="accent5"/>
                </a:solidFill>
              </a:rPr>
              <a:t>Exemple</a:t>
            </a:r>
          </a:p>
        </p:txBody>
      </p:sp>
      <p:pic>
        <p:nvPicPr>
          <p:cNvPr id="4" name="Image 4" descr="Une image contenant alimentation, fruit&#10;&#10;Description générée automatiquement">
            <a:extLst>
              <a:ext uri="{FF2B5EF4-FFF2-40B4-BE49-F238E27FC236}">
                <a16:creationId xmlns:a16="http://schemas.microsoft.com/office/drawing/2014/main" id="{5D1EB888-CB71-43E7-8B1D-CB08522A3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218" y="1767364"/>
            <a:ext cx="9581179" cy="4398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06063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7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129" name="Group 66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90" name="Rectangle 125">
            <a:extLst>
              <a:ext uri="{FF2B5EF4-FFF2-40B4-BE49-F238E27FC236}">
                <a16:creationId xmlns:a16="http://schemas.microsoft.com/office/drawing/2014/main" id="{8B7AD46D-E72A-4FA9-A503-9BBF703CB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127">
            <a:extLst>
              <a:ext uri="{FF2B5EF4-FFF2-40B4-BE49-F238E27FC236}">
                <a16:creationId xmlns:a16="http://schemas.microsoft.com/office/drawing/2014/main" id="{2813BDD8-88F1-463B-A75F-D1EC1E35E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2" name="Group 129">
            <a:extLst>
              <a:ext uri="{FF2B5EF4-FFF2-40B4-BE49-F238E27FC236}">
                <a16:creationId xmlns:a16="http://schemas.microsoft.com/office/drawing/2014/main" id="{D3CE3ADF-CE7B-4DF8-AEB2-64CB8F632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20" y="2640739"/>
            <a:ext cx="2693390" cy="1459873"/>
            <a:chOff x="-65511" y="2640739"/>
            <a:chExt cx="2693390" cy="1459873"/>
          </a:xfrm>
        </p:grpSpPr>
        <p:sp>
          <p:nvSpPr>
            <p:cNvPr id="131" name="Freeform 54">
              <a:extLst>
                <a:ext uri="{FF2B5EF4-FFF2-40B4-BE49-F238E27FC236}">
                  <a16:creationId xmlns:a16="http://schemas.microsoft.com/office/drawing/2014/main" id="{234D9984-F194-474C-9FD8-C68AB45FF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6652" y="300029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3D2D649E-9006-41BC-8E10-7920A4188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894" y="302524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">
              <a:extLst>
                <a:ext uri="{FF2B5EF4-FFF2-40B4-BE49-F238E27FC236}">
                  <a16:creationId xmlns:a16="http://schemas.microsoft.com/office/drawing/2014/main" id="{B2B7DE6B-F5C5-42B5-A9D9-6820A1261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9563" y="30216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">
              <a:extLst>
                <a:ext uri="{FF2B5EF4-FFF2-40B4-BE49-F238E27FC236}">
                  <a16:creationId xmlns:a16="http://schemas.microsoft.com/office/drawing/2014/main" id="{74B0A415-24CC-4B02-B616-6CD8CAFE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3964" y="3018425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">
              <a:extLst>
                <a:ext uri="{FF2B5EF4-FFF2-40B4-BE49-F238E27FC236}">
                  <a16:creationId xmlns:a16="http://schemas.microsoft.com/office/drawing/2014/main" id="{857F0A25-22AE-4C54-A6C1-9C8D0284A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000" y="3039643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">
              <a:extLst>
                <a:ext uri="{FF2B5EF4-FFF2-40B4-BE49-F238E27FC236}">
                  <a16:creationId xmlns:a16="http://schemas.microsoft.com/office/drawing/2014/main" id="{78898232-973C-4A10-9275-2A52B9973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599" y="3422106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6">
              <a:extLst>
                <a:ext uri="{FF2B5EF4-FFF2-40B4-BE49-F238E27FC236}">
                  <a16:creationId xmlns:a16="http://schemas.microsoft.com/office/drawing/2014/main" id="{14B9A1E6-8880-4513-9F3E-78E63E625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65511" y="2995304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7">
              <a:extLst>
                <a:ext uri="{FF2B5EF4-FFF2-40B4-BE49-F238E27FC236}">
                  <a16:creationId xmlns:a16="http://schemas.microsoft.com/office/drawing/2014/main" id="{4B59A861-A569-4554-9D33-F0A32A6C1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55254" y="3039644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1AD81A3E-B18B-43A9-BE25-34390E499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87129" y="2999623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3A4EA4B9-2B68-4993-B3D0-A8FB52DA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3301" y="3040294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">
              <a:extLst>
                <a:ext uri="{FF2B5EF4-FFF2-40B4-BE49-F238E27FC236}">
                  <a16:creationId xmlns:a16="http://schemas.microsoft.com/office/drawing/2014/main" id="{8688FA8E-D461-4BB3-AF4C-E7B307B5C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60401" y="3009551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1">
              <a:extLst>
                <a:ext uri="{FF2B5EF4-FFF2-40B4-BE49-F238E27FC236}">
                  <a16:creationId xmlns:a16="http://schemas.microsoft.com/office/drawing/2014/main" id="{6A897C6D-3023-4AD4-BA58-DC5FA637F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8489" y="300102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3">
              <a:extLst>
                <a:ext uri="{FF2B5EF4-FFF2-40B4-BE49-F238E27FC236}">
                  <a16:creationId xmlns:a16="http://schemas.microsoft.com/office/drawing/2014/main" id="{0A224C70-F6B0-46FD-892B-E2F0354E7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024" y="3354376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59C15C2A-290E-4B5E-AC06-36020C4B8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3101" y="3354377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C888C6F6-6C76-45EC-A6CF-FE9217D6B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338" y="336009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6">
              <a:extLst>
                <a:ext uri="{FF2B5EF4-FFF2-40B4-BE49-F238E27FC236}">
                  <a16:creationId xmlns:a16="http://schemas.microsoft.com/office/drawing/2014/main" id="{31B79B36-2C8D-4CE0-AEAB-99110F085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9500" y="337233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8">
              <a:extLst>
                <a:ext uri="{FF2B5EF4-FFF2-40B4-BE49-F238E27FC236}">
                  <a16:creationId xmlns:a16="http://schemas.microsoft.com/office/drawing/2014/main" id="{1AD6CC94-42DA-40AC-BD4D-EF49CB08E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4823" y="3378042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9">
              <a:extLst>
                <a:ext uri="{FF2B5EF4-FFF2-40B4-BE49-F238E27FC236}">
                  <a16:creationId xmlns:a16="http://schemas.microsoft.com/office/drawing/2014/main" id="{FF26C35B-C843-45FC-A4FA-D16B597AB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2" y="3378041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41">
              <a:extLst>
                <a:ext uri="{FF2B5EF4-FFF2-40B4-BE49-F238E27FC236}">
                  <a16:creationId xmlns:a16="http://schemas.microsoft.com/office/drawing/2014/main" id="{6E7FB35B-308C-401A-ABAB-ECD71E80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49268" y="338457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42">
              <a:extLst>
                <a:ext uri="{FF2B5EF4-FFF2-40B4-BE49-F238E27FC236}">
                  <a16:creationId xmlns:a16="http://schemas.microsoft.com/office/drawing/2014/main" id="{FCF0A251-F427-4F99-9917-E6AB6FD62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6668" y="3387018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44">
              <a:extLst>
                <a:ext uri="{FF2B5EF4-FFF2-40B4-BE49-F238E27FC236}">
                  <a16:creationId xmlns:a16="http://schemas.microsoft.com/office/drawing/2014/main" id="{19EB4AF5-729F-4519-ACA6-2D4ECA65F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3068" y="334887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5">
              <a:extLst>
                <a:ext uri="{FF2B5EF4-FFF2-40B4-BE49-F238E27FC236}">
                  <a16:creationId xmlns:a16="http://schemas.microsoft.com/office/drawing/2014/main" id="{21CE97BE-F05E-4DCA-A425-75AEA2710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9478" y="340252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7">
              <a:extLst>
                <a:ext uri="{FF2B5EF4-FFF2-40B4-BE49-F238E27FC236}">
                  <a16:creationId xmlns:a16="http://schemas.microsoft.com/office/drawing/2014/main" id="{41A57ED1-04BE-4CEF-B525-8D61DAD56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" y="367260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49">
              <a:extLst>
                <a:ext uri="{FF2B5EF4-FFF2-40B4-BE49-F238E27FC236}">
                  <a16:creationId xmlns:a16="http://schemas.microsoft.com/office/drawing/2014/main" id="{268E7CBA-E176-4B5B-A34C-023BA6A5F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8534" y="342047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3">
              <a:extLst>
                <a:ext uri="{FF2B5EF4-FFF2-40B4-BE49-F238E27FC236}">
                  <a16:creationId xmlns:a16="http://schemas.microsoft.com/office/drawing/2014/main" id="{233B43AB-B404-4FA7-8284-5C44327D6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421" y="363343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5">
              <a:extLst>
                <a:ext uri="{FF2B5EF4-FFF2-40B4-BE49-F238E27FC236}">
                  <a16:creationId xmlns:a16="http://schemas.microsoft.com/office/drawing/2014/main" id="{74ED28FC-0786-4A21-8C6F-1B17579DB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749" y="401094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6">
              <a:extLst>
                <a:ext uri="{FF2B5EF4-FFF2-40B4-BE49-F238E27FC236}">
                  <a16:creationId xmlns:a16="http://schemas.microsoft.com/office/drawing/2014/main" id="{D30D34FF-8C29-4615-8FEA-B91F26F4F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3800" y="367832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7">
              <a:extLst>
                <a:ext uri="{FF2B5EF4-FFF2-40B4-BE49-F238E27FC236}">
                  <a16:creationId xmlns:a16="http://schemas.microsoft.com/office/drawing/2014/main" id="{E144876D-55C0-4833-BABE-1B857FDCC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9794" y="368158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9">
              <a:extLst>
                <a:ext uri="{FF2B5EF4-FFF2-40B4-BE49-F238E27FC236}">
                  <a16:creationId xmlns:a16="http://schemas.microsoft.com/office/drawing/2014/main" id="{4BDFCA40-C410-44C2-9BD6-0890CB0A0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9399" y="368485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0">
              <a:extLst>
                <a:ext uri="{FF2B5EF4-FFF2-40B4-BE49-F238E27FC236}">
                  <a16:creationId xmlns:a16="http://schemas.microsoft.com/office/drawing/2014/main" id="{230FFBCE-4FEE-48BE-9538-5F5DFF94C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79836" y="374523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1">
              <a:extLst>
                <a:ext uri="{FF2B5EF4-FFF2-40B4-BE49-F238E27FC236}">
                  <a16:creationId xmlns:a16="http://schemas.microsoft.com/office/drawing/2014/main" id="{8C1D110E-7B89-4D98-8547-5FB133BAA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4786" y="369056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2">
              <a:extLst>
                <a:ext uri="{FF2B5EF4-FFF2-40B4-BE49-F238E27FC236}">
                  <a16:creationId xmlns:a16="http://schemas.microsoft.com/office/drawing/2014/main" id="{232C3B0B-3392-4B93-9D83-379B6A39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7927" y="369382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73">
              <a:extLst>
                <a:ext uri="{FF2B5EF4-FFF2-40B4-BE49-F238E27FC236}">
                  <a16:creationId xmlns:a16="http://schemas.microsoft.com/office/drawing/2014/main" id="{88BB8E65-5A6E-4B88-B653-B9CC3B94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9902" y="3697089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74">
              <a:extLst>
                <a:ext uri="{FF2B5EF4-FFF2-40B4-BE49-F238E27FC236}">
                  <a16:creationId xmlns:a16="http://schemas.microsoft.com/office/drawing/2014/main" id="{4821890D-31F5-4098-9B45-0A1430C88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0571" y="370280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5">
              <a:extLst>
                <a:ext uri="{FF2B5EF4-FFF2-40B4-BE49-F238E27FC236}">
                  <a16:creationId xmlns:a16="http://schemas.microsoft.com/office/drawing/2014/main" id="{7B0B4C14-D844-4EA6-99D6-19E1FB358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0111" y="373299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8">
              <a:extLst>
                <a:ext uri="{FF2B5EF4-FFF2-40B4-BE49-F238E27FC236}">
                  <a16:creationId xmlns:a16="http://schemas.microsoft.com/office/drawing/2014/main" id="{8E88F6F3-751C-4EDF-A69E-1B33A1C82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4973" y="375094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4">
              <a:extLst>
                <a:ext uri="{FF2B5EF4-FFF2-40B4-BE49-F238E27FC236}">
                  <a16:creationId xmlns:a16="http://schemas.microsoft.com/office/drawing/2014/main" id="{8BAF1202-A88A-4B65-9531-D708992F7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0506" y="395413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7">
              <a:extLst>
                <a:ext uri="{FF2B5EF4-FFF2-40B4-BE49-F238E27FC236}">
                  <a16:creationId xmlns:a16="http://schemas.microsoft.com/office/drawing/2014/main" id="{41A59003-9DC4-4890-A9BE-82CCAB97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0572" y="39655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8">
              <a:extLst>
                <a:ext uri="{FF2B5EF4-FFF2-40B4-BE49-F238E27FC236}">
                  <a16:creationId xmlns:a16="http://schemas.microsoft.com/office/drawing/2014/main" id="{989DF6E5-B3C9-425F-99CA-81C2D74C1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164" y="396556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99">
              <a:extLst>
                <a:ext uri="{FF2B5EF4-FFF2-40B4-BE49-F238E27FC236}">
                  <a16:creationId xmlns:a16="http://schemas.microsoft.com/office/drawing/2014/main" id="{8E34FCE1-E4AB-4024-8641-3F1A09720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349" y="3965559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1">
              <a:extLst>
                <a:ext uri="{FF2B5EF4-FFF2-40B4-BE49-F238E27FC236}">
                  <a16:creationId xmlns:a16="http://schemas.microsoft.com/office/drawing/2014/main" id="{01AFDDF1-8D6D-4AC0-8BEF-32F805D2B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910" y="39720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02">
              <a:extLst>
                <a:ext uri="{FF2B5EF4-FFF2-40B4-BE49-F238E27FC236}">
                  <a16:creationId xmlns:a16="http://schemas.microsoft.com/office/drawing/2014/main" id="{6D4170D8-6D57-4FE0-9668-F8A55D36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12688" y="397535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03">
              <a:extLst>
                <a:ext uri="{FF2B5EF4-FFF2-40B4-BE49-F238E27FC236}">
                  <a16:creationId xmlns:a16="http://schemas.microsoft.com/office/drawing/2014/main" id="{D27F0973-FA6A-4121-9CDC-BC4B282E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74995" y="398106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3">
              <a:extLst>
                <a:ext uri="{FF2B5EF4-FFF2-40B4-BE49-F238E27FC236}">
                  <a16:creationId xmlns:a16="http://schemas.microsoft.com/office/drawing/2014/main" id="{3520ADCA-C047-45A3-A9FC-652B3DB7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482" y="402676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15">
              <a:extLst>
                <a:ext uri="{FF2B5EF4-FFF2-40B4-BE49-F238E27FC236}">
                  <a16:creationId xmlns:a16="http://schemas.microsoft.com/office/drawing/2014/main" id="{F6F5A9C4-18F4-4B3A-B454-B0702D51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790" y="403247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17">
              <a:extLst>
                <a:ext uri="{FF2B5EF4-FFF2-40B4-BE49-F238E27FC236}">
                  <a16:creationId xmlns:a16="http://schemas.microsoft.com/office/drawing/2014/main" id="{CABEE4F6-1B82-4146-9C1F-F8A712164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37027" y="4044716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9">
              <a:extLst>
                <a:ext uri="{FF2B5EF4-FFF2-40B4-BE49-F238E27FC236}">
                  <a16:creationId xmlns:a16="http://schemas.microsoft.com/office/drawing/2014/main" id="{86F52E18-09F6-44F8-BD90-35E5C1B32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69450" y="3949647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05">
              <a:extLst>
                <a:ext uri="{FF2B5EF4-FFF2-40B4-BE49-F238E27FC236}">
                  <a16:creationId xmlns:a16="http://schemas.microsoft.com/office/drawing/2014/main" id="{7FEB04FC-FC18-4EF5-8129-6ED9A8DC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1832" y="2709558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06">
              <a:extLst>
                <a:ext uri="{FF2B5EF4-FFF2-40B4-BE49-F238E27FC236}">
                  <a16:creationId xmlns:a16="http://schemas.microsoft.com/office/drawing/2014/main" id="{2882D243-849A-44C8-9229-8C2F8AB3D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15773" y="269405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07">
              <a:extLst>
                <a:ext uri="{FF2B5EF4-FFF2-40B4-BE49-F238E27FC236}">
                  <a16:creationId xmlns:a16="http://schemas.microsoft.com/office/drawing/2014/main" id="{8A7EF5B8-81CA-4B87-BDF6-9B11DCA48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33828" y="2697318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08">
              <a:extLst>
                <a:ext uri="{FF2B5EF4-FFF2-40B4-BE49-F238E27FC236}">
                  <a16:creationId xmlns:a16="http://schemas.microsoft.com/office/drawing/2014/main" id="{46C9A6CE-FA4C-4943-8F9C-FBB26D5B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97806" y="26475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09">
              <a:extLst>
                <a:ext uri="{FF2B5EF4-FFF2-40B4-BE49-F238E27FC236}">
                  <a16:creationId xmlns:a16="http://schemas.microsoft.com/office/drawing/2014/main" id="{558596F9-ED2F-4DC6-B22A-E2C66EBFF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3207" y="271082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10">
              <a:extLst>
                <a:ext uri="{FF2B5EF4-FFF2-40B4-BE49-F238E27FC236}">
                  <a16:creationId xmlns:a16="http://schemas.microsoft.com/office/drawing/2014/main" id="{0A796E91-DB9C-4A85-AC50-52B724461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00271" y="270185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11">
              <a:extLst>
                <a:ext uri="{FF2B5EF4-FFF2-40B4-BE49-F238E27FC236}">
                  <a16:creationId xmlns:a16="http://schemas.microsoft.com/office/drawing/2014/main" id="{BDDE8582-BCCB-4067-A898-40B7AF287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446706" y="264073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12">
              <a:extLst>
                <a:ext uri="{FF2B5EF4-FFF2-40B4-BE49-F238E27FC236}">
                  <a16:creationId xmlns:a16="http://schemas.microsoft.com/office/drawing/2014/main" id="{2CB91EAD-CEDA-4142-A6CA-7771481AA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10933" y="268181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91">
              <a:extLst>
                <a:ext uri="{FF2B5EF4-FFF2-40B4-BE49-F238E27FC236}">
                  <a16:creationId xmlns:a16="http://schemas.microsoft.com/office/drawing/2014/main" id="{66863EF9-28A8-44EC-AE49-242D560F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482" y="268301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2">
              <a:extLst>
                <a:ext uri="{FF2B5EF4-FFF2-40B4-BE49-F238E27FC236}">
                  <a16:creationId xmlns:a16="http://schemas.microsoft.com/office/drawing/2014/main" id="{82C2E02B-90DD-4C32-80EB-220355FD8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0134" y="266252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5">
              <a:extLst>
                <a:ext uri="{FF2B5EF4-FFF2-40B4-BE49-F238E27FC236}">
                  <a16:creationId xmlns:a16="http://schemas.microsoft.com/office/drawing/2014/main" id="{18D22113-ACE7-4ED3-930A-BE0C5968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6596" y="30717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04">
              <a:extLst>
                <a:ext uri="{FF2B5EF4-FFF2-40B4-BE49-F238E27FC236}">
                  <a16:creationId xmlns:a16="http://schemas.microsoft.com/office/drawing/2014/main" id="{9FF51708-472E-4524-835A-8BBAB99FD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0155" y="269598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3" name="Group 190">
            <a:extLst>
              <a:ext uri="{FF2B5EF4-FFF2-40B4-BE49-F238E27FC236}">
                <a16:creationId xmlns:a16="http://schemas.microsoft.com/office/drawing/2014/main" id="{84C90B19-086C-49B0-9CE7-EEF7B17A1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12043" y="2644569"/>
            <a:ext cx="2581224" cy="1380932"/>
            <a:chOff x="9645734" y="2644569"/>
            <a:chExt cx="2581224" cy="1380932"/>
          </a:xfrm>
        </p:grpSpPr>
        <p:sp>
          <p:nvSpPr>
            <p:cNvPr id="192" name="Freeform 15">
              <a:extLst>
                <a:ext uri="{FF2B5EF4-FFF2-40B4-BE49-F238E27FC236}">
                  <a16:creationId xmlns:a16="http://schemas.microsoft.com/office/drawing/2014/main" id="{D386663F-A31D-4E93-90A4-9E96CFA80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431" y="298328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8">
              <a:extLst>
                <a:ext uri="{FF2B5EF4-FFF2-40B4-BE49-F238E27FC236}">
                  <a16:creationId xmlns:a16="http://schemas.microsoft.com/office/drawing/2014/main" id="{EEF751A7-3935-45E9-855F-D70447C41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45734" y="2968592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9">
              <a:extLst>
                <a:ext uri="{FF2B5EF4-FFF2-40B4-BE49-F238E27FC236}">
                  <a16:creationId xmlns:a16="http://schemas.microsoft.com/office/drawing/2014/main" id="{573D60F7-85E4-4B4C-BE3D-6482D6891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92476" y="2963228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0">
              <a:extLst>
                <a:ext uri="{FF2B5EF4-FFF2-40B4-BE49-F238E27FC236}">
                  <a16:creationId xmlns:a16="http://schemas.microsoft.com/office/drawing/2014/main" id="{8DA04761-E234-4426-BB80-A16114910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92750" y="297220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22">
              <a:extLst>
                <a:ext uri="{FF2B5EF4-FFF2-40B4-BE49-F238E27FC236}">
                  <a16:creationId xmlns:a16="http://schemas.microsoft.com/office/drawing/2014/main" id="{63309113-ADC7-4B22-BE96-8A735C37B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16808" y="3007761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3">
              <a:extLst>
                <a:ext uri="{FF2B5EF4-FFF2-40B4-BE49-F238E27FC236}">
                  <a16:creationId xmlns:a16="http://schemas.microsoft.com/office/drawing/2014/main" id="{C6AA2460-B386-4710-9943-F957B4028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3242" y="3011025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6">
              <a:extLst>
                <a:ext uri="{FF2B5EF4-FFF2-40B4-BE49-F238E27FC236}">
                  <a16:creationId xmlns:a16="http://schemas.microsoft.com/office/drawing/2014/main" id="{4C0D77C7-5864-439D-94B8-4CE82FF28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12497" y="2972818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7">
              <a:extLst>
                <a:ext uri="{FF2B5EF4-FFF2-40B4-BE49-F238E27FC236}">
                  <a16:creationId xmlns:a16="http://schemas.microsoft.com/office/drawing/2014/main" id="{2DADB7CD-640D-42A2-9B13-6318F05F3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37259" y="300239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8">
              <a:extLst>
                <a:ext uri="{FF2B5EF4-FFF2-40B4-BE49-F238E27FC236}">
                  <a16:creationId xmlns:a16="http://schemas.microsoft.com/office/drawing/2014/main" id="{84F502C2-997F-4462-83BB-B0B4959C0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04199" y="3029326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0">
              <a:extLst>
                <a:ext uri="{FF2B5EF4-FFF2-40B4-BE49-F238E27FC236}">
                  <a16:creationId xmlns:a16="http://schemas.microsoft.com/office/drawing/2014/main" id="{C6730C2A-0F13-4A85-82D9-EE0D397DC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69090" y="3071411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3">
              <a:extLst>
                <a:ext uri="{FF2B5EF4-FFF2-40B4-BE49-F238E27FC236}">
                  <a16:creationId xmlns:a16="http://schemas.microsoft.com/office/drawing/2014/main" id="{B3BD4C90-9991-441F-9365-A9294483E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42358" y="330001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51">
              <a:extLst>
                <a:ext uri="{FF2B5EF4-FFF2-40B4-BE49-F238E27FC236}">
                  <a16:creationId xmlns:a16="http://schemas.microsoft.com/office/drawing/2014/main" id="{3CB171CE-677B-4EE5-B726-47C27425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87565" y="3374622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52">
              <a:extLst>
                <a:ext uri="{FF2B5EF4-FFF2-40B4-BE49-F238E27FC236}">
                  <a16:creationId xmlns:a16="http://schemas.microsoft.com/office/drawing/2014/main" id="{4243DBEC-F451-4BAC-A98F-4EBF0C19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78835" y="327372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53">
              <a:extLst>
                <a:ext uri="{FF2B5EF4-FFF2-40B4-BE49-F238E27FC236}">
                  <a16:creationId xmlns:a16="http://schemas.microsoft.com/office/drawing/2014/main" id="{4E9D873D-7291-4C1F-94CD-715ADB270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01219" y="33051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55">
              <a:extLst>
                <a:ext uri="{FF2B5EF4-FFF2-40B4-BE49-F238E27FC236}">
                  <a16:creationId xmlns:a16="http://schemas.microsoft.com/office/drawing/2014/main" id="{022ECE44-200E-4058-99CF-1A9D8F8E3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46682" y="330840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56">
              <a:extLst>
                <a:ext uri="{FF2B5EF4-FFF2-40B4-BE49-F238E27FC236}">
                  <a16:creationId xmlns:a16="http://schemas.microsoft.com/office/drawing/2014/main" id="{4897A97F-5890-4C28-B2B1-9C4C5885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319" y="331901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57">
              <a:extLst>
                <a:ext uri="{FF2B5EF4-FFF2-40B4-BE49-F238E27FC236}">
                  <a16:creationId xmlns:a16="http://schemas.microsoft.com/office/drawing/2014/main" id="{03A40F4E-620E-4A37-AE09-BEC49F6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1743" y="332607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60">
              <a:extLst>
                <a:ext uri="{FF2B5EF4-FFF2-40B4-BE49-F238E27FC236}">
                  <a16:creationId xmlns:a16="http://schemas.microsoft.com/office/drawing/2014/main" id="{EB710607-2FCD-4801-A601-2BB74E82E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86221" y="334757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61">
              <a:extLst>
                <a:ext uri="{FF2B5EF4-FFF2-40B4-BE49-F238E27FC236}">
                  <a16:creationId xmlns:a16="http://schemas.microsoft.com/office/drawing/2014/main" id="{78565A30-A299-44B0-A369-F546B9CA0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2575" y="336308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>
              <a:extLst>
                <a:ext uri="{FF2B5EF4-FFF2-40B4-BE49-F238E27FC236}">
                  <a16:creationId xmlns:a16="http://schemas.microsoft.com/office/drawing/2014/main" id="{6A2BC99F-457E-41E9-B1B1-1EE99E696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32099" y="362312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>
              <a:extLst>
                <a:ext uri="{FF2B5EF4-FFF2-40B4-BE49-F238E27FC236}">
                  <a16:creationId xmlns:a16="http://schemas.microsoft.com/office/drawing/2014/main" id="{1ED9AAAB-57D5-418F-9C8F-667299133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2251" y="362557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>
              <a:extLst>
                <a:ext uri="{FF2B5EF4-FFF2-40B4-BE49-F238E27FC236}">
                  <a16:creationId xmlns:a16="http://schemas.microsoft.com/office/drawing/2014/main" id="{27B0F7FF-9FDA-4832-AA28-7A49B38E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07970" y="363210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>
              <a:extLst>
                <a:ext uri="{FF2B5EF4-FFF2-40B4-BE49-F238E27FC236}">
                  <a16:creationId xmlns:a16="http://schemas.microsoft.com/office/drawing/2014/main" id="{D74EF1D3-B2D1-4F14-8F50-46AEED7D7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25289" y="362883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>
              <a:extLst>
                <a:ext uri="{FF2B5EF4-FFF2-40B4-BE49-F238E27FC236}">
                  <a16:creationId xmlns:a16="http://schemas.microsoft.com/office/drawing/2014/main" id="{91A8FE10-BA63-4F35-A987-DDD01DEC5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8431" y="363781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>
              <a:extLst>
                <a:ext uri="{FF2B5EF4-FFF2-40B4-BE49-F238E27FC236}">
                  <a16:creationId xmlns:a16="http://schemas.microsoft.com/office/drawing/2014/main" id="{478CA902-2280-4691-8C7F-85968E58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6379" y="361985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>
              <a:extLst>
                <a:ext uri="{FF2B5EF4-FFF2-40B4-BE49-F238E27FC236}">
                  <a16:creationId xmlns:a16="http://schemas.microsoft.com/office/drawing/2014/main" id="{ABDFD47C-2B98-4399-807E-C7DF49FE6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1968" y="364352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9">
              <a:extLst>
                <a:ext uri="{FF2B5EF4-FFF2-40B4-BE49-F238E27FC236}">
                  <a16:creationId xmlns:a16="http://schemas.microsoft.com/office/drawing/2014/main" id="{B18CDAC6-82CF-48B6-A5F4-EA26D1BAA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80023" y="3674532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90">
              <a:extLst>
                <a:ext uri="{FF2B5EF4-FFF2-40B4-BE49-F238E27FC236}">
                  <a16:creationId xmlns:a16="http://schemas.microsoft.com/office/drawing/2014/main" id="{EABFE3E0-B345-41E9-B283-F7FDE9C8C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6926" y="370472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5">
              <a:extLst>
                <a:ext uri="{FF2B5EF4-FFF2-40B4-BE49-F238E27FC236}">
                  <a16:creationId xmlns:a16="http://schemas.microsoft.com/office/drawing/2014/main" id="{A3A0DB29-268E-4869-B1F8-0244F82C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1850" y="391211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6">
              <a:extLst>
                <a:ext uri="{FF2B5EF4-FFF2-40B4-BE49-F238E27FC236}">
                  <a16:creationId xmlns:a16="http://schemas.microsoft.com/office/drawing/2014/main" id="{8B58D29C-03B2-4CF6-B843-6D6FE2F18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7784" y="389159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07">
              <a:extLst>
                <a:ext uri="{FF2B5EF4-FFF2-40B4-BE49-F238E27FC236}">
                  <a16:creationId xmlns:a16="http://schemas.microsoft.com/office/drawing/2014/main" id="{9B613FDE-C6E1-41D6-9EDA-0C8CEAE8D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5589" y="3936308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08">
              <a:extLst>
                <a:ext uri="{FF2B5EF4-FFF2-40B4-BE49-F238E27FC236}">
                  <a16:creationId xmlns:a16="http://schemas.microsoft.com/office/drawing/2014/main" id="{AFBAEA89-62A9-400B-A466-1EE8194C4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47267" y="393492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9">
              <a:extLst>
                <a:ext uri="{FF2B5EF4-FFF2-40B4-BE49-F238E27FC236}">
                  <a16:creationId xmlns:a16="http://schemas.microsoft.com/office/drawing/2014/main" id="{83568151-E0F8-4222-9CEC-EB2079F15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13086" y="390710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0">
              <a:extLst>
                <a:ext uri="{FF2B5EF4-FFF2-40B4-BE49-F238E27FC236}">
                  <a16:creationId xmlns:a16="http://schemas.microsoft.com/office/drawing/2014/main" id="{47D022F3-A9E3-4A5E-89D5-D0F715569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82062" y="390884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11">
              <a:extLst>
                <a:ext uri="{FF2B5EF4-FFF2-40B4-BE49-F238E27FC236}">
                  <a16:creationId xmlns:a16="http://schemas.microsoft.com/office/drawing/2014/main" id="{E80ABF6C-8B84-4FDD-B468-69EBC0DF1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4325" y="391934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12">
              <a:extLst>
                <a:ext uri="{FF2B5EF4-FFF2-40B4-BE49-F238E27FC236}">
                  <a16:creationId xmlns:a16="http://schemas.microsoft.com/office/drawing/2014/main" id="{A63CF3ED-FA07-491D-96A3-570EBE3D8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39462" y="3919341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7">
              <a:extLst>
                <a:ext uri="{FF2B5EF4-FFF2-40B4-BE49-F238E27FC236}">
                  <a16:creationId xmlns:a16="http://schemas.microsoft.com/office/drawing/2014/main" id="{811F8E6F-D291-4B7B-B7BF-550B2E002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68711" y="3000473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0">
              <a:extLst>
                <a:ext uri="{FF2B5EF4-FFF2-40B4-BE49-F238E27FC236}">
                  <a16:creationId xmlns:a16="http://schemas.microsoft.com/office/drawing/2014/main" id="{3EC1E4BC-EE19-4EFA-A0CB-F463DEC71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5783" y="3343203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6">
              <a:extLst>
                <a:ext uri="{FF2B5EF4-FFF2-40B4-BE49-F238E27FC236}">
                  <a16:creationId xmlns:a16="http://schemas.microsoft.com/office/drawing/2014/main" id="{76FFB2EA-7A93-40A0-8EA9-50EC44B5D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05552" y="338074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64">
              <a:extLst>
                <a:ext uri="{FF2B5EF4-FFF2-40B4-BE49-F238E27FC236}">
                  <a16:creationId xmlns:a16="http://schemas.microsoft.com/office/drawing/2014/main" id="{17A60978-99CE-43C4-A85A-488039171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11285" y="3669345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75">
              <a:extLst>
                <a:ext uri="{FF2B5EF4-FFF2-40B4-BE49-F238E27FC236}">
                  <a16:creationId xmlns:a16="http://schemas.microsoft.com/office/drawing/2014/main" id="{E9FF172D-4BA6-4E22-A7E2-12963E775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64931" y="363343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1">
              <a:extLst>
                <a:ext uri="{FF2B5EF4-FFF2-40B4-BE49-F238E27FC236}">
                  <a16:creationId xmlns:a16="http://schemas.microsoft.com/office/drawing/2014/main" id="{F9030161-25F7-4037-B934-C8968DC6A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3025" y="391814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2">
              <a:extLst>
                <a:ext uri="{FF2B5EF4-FFF2-40B4-BE49-F238E27FC236}">
                  <a16:creationId xmlns:a16="http://schemas.microsoft.com/office/drawing/2014/main" id="{4BEA4B47-CB5A-4909-AA74-9C7A005DB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48979" y="391741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4">
              <a:extLst>
                <a:ext uri="{FF2B5EF4-FFF2-40B4-BE49-F238E27FC236}">
                  <a16:creationId xmlns:a16="http://schemas.microsoft.com/office/drawing/2014/main" id="{7FAAD014-C0FA-424B-80A5-9E0658765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11011" y="398106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94">
              <a:extLst>
                <a:ext uri="{FF2B5EF4-FFF2-40B4-BE49-F238E27FC236}">
                  <a16:creationId xmlns:a16="http://schemas.microsoft.com/office/drawing/2014/main" id="{ADEAE038-F8B8-4E63-8EF3-B8C9F352B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712617" y="270151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97">
              <a:extLst>
                <a:ext uri="{FF2B5EF4-FFF2-40B4-BE49-F238E27FC236}">
                  <a16:creationId xmlns:a16="http://schemas.microsoft.com/office/drawing/2014/main" id="{EE27DFAF-D3C6-45F4-82BD-40694B93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7156" y="26487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98">
              <a:extLst>
                <a:ext uri="{FF2B5EF4-FFF2-40B4-BE49-F238E27FC236}">
                  <a16:creationId xmlns:a16="http://schemas.microsoft.com/office/drawing/2014/main" id="{8487C53E-4660-4917-B3D0-431F1C9D8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38946" y="2731564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99">
              <a:extLst>
                <a:ext uri="{FF2B5EF4-FFF2-40B4-BE49-F238E27FC236}">
                  <a16:creationId xmlns:a16="http://schemas.microsoft.com/office/drawing/2014/main" id="{5F2131A8-F666-4178-82AA-C9B0A49A7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08543" y="2648772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0">
              <a:extLst>
                <a:ext uri="{FF2B5EF4-FFF2-40B4-BE49-F238E27FC236}">
                  <a16:creationId xmlns:a16="http://schemas.microsoft.com/office/drawing/2014/main" id="{A86F73EE-D17F-4FD3-A7C4-D242F54B3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89660" y="2691453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1">
              <a:extLst>
                <a:ext uri="{FF2B5EF4-FFF2-40B4-BE49-F238E27FC236}">
                  <a16:creationId xmlns:a16="http://schemas.microsoft.com/office/drawing/2014/main" id="{C73F7B73-6085-426A-8F4B-77EC4855F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954159" y="2682227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2">
              <a:extLst>
                <a:ext uri="{FF2B5EF4-FFF2-40B4-BE49-F238E27FC236}">
                  <a16:creationId xmlns:a16="http://schemas.microsoft.com/office/drawing/2014/main" id="{9EA8B1B7-09BF-4A83-95D7-8537590B2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37628" y="2691728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03">
              <a:extLst>
                <a:ext uri="{FF2B5EF4-FFF2-40B4-BE49-F238E27FC236}">
                  <a16:creationId xmlns:a16="http://schemas.microsoft.com/office/drawing/2014/main" id="{911BC32C-2EEE-4B53-9A0C-8E8CA9E82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187617" y="265203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13">
              <a:extLst>
                <a:ext uri="{FF2B5EF4-FFF2-40B4-BE49-F238E27FC236}">
                  <a16:creationId xmlns:a16="http://schemas.microsoft.com/office/drawing/2014/main" id="{8026FF8F-715D-4F6F-81C0-B77733DC3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46025" y="270018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15">
              <a:extLst>
                <a:ext uri="{FF2B5EF4-FFF2-40B4-BE49-F238E27FC236}">
                  <a16:creationId xmlns:a16="http://schemas.microsoft.com/office/drawing/2014/main" id="{CA53BB35-50E9-4D48-B4C1-FFEFAFC89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20260" y="26445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17">
              <a:extLst>
                <a:ext uri="{FF2B5EF4-FFF2-40B4-BE49-F238E27FC236}">
                  <a16:creationId xmlns:a16="http://schemas.microsoft.com/office/drawing/2014/main" id="{A68BDAB2-5D65-494D-9187-537E34F00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183195" y="268549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19">
              <a:extLst>
                <a:ext uri="{FF2B5EF4-FFF2-40B4-BE49-F238E27FC236}">
                  <a16:creationId xmlns:a16="http://schemas.microsoft.com/office/drawing/2014/main" id="{8FC7B770-8274-4FFA-A115-71C5CA0E9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95042" y="267202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45">
              <a:extLst>
                <a:ext uri="{FF2B5EF4-FFF2-40B4-BE49-F238E27FC236}">
                  <a16:creationId xmlns:a16="http://schemas.microsoft.com/office/drawing/2014/main" id="{8204BA3B-5404-4A81-9DFE-AD3CC1070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4402" y="270582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31">
              <a:extLst>
                <a:ext uri="{FF2B5EF4-FFF2-40B4-BE49-F238E27FC236}">
                  <a16:creationId xmlns:a16="http://schemas.microsoft.com/office/drawing/2014/main" id="{037DA548-A97B-4EAD-952B-0FB09832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85823" y="298016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4" name="Rectangle 250">
            <a:extLst>
              <a:ext uri="{FF2B5EF4-FFF2-40B4-BE49-F238E27FC236}">
                <a16:creationId xmlns:a16="http://schemas.microsoft.com/office/drawing/2014/main" id="{D5A33662-C2EA-4FEB-B1D3-625DFCFE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6037" y="1659648"/>
            <a:ext cx="7079853" cy="363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63F15-E8B6-4677-A407-D9B58238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829" y="2283816"/>
            <a:ext cx="5944342" cy="183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chemeClr val="accent5"/>
                </a:solidFill>
              </a:rPr>
              <a:t>Cas d'un Magasin</a:t>
            </a:r>
          </a:p>
        </p:txBody>
      </p:sp>
    </p:spTree>
    <p:extLst>
      <p:ext uri="{BB962C8B-B14F-4D97-AF65-F5344CB8AC3E}">
        <p14:creationId xmlns:p14="http://schemas.microsoft.com/office/powerpoint/2010/main" val="415834756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7262A-6EF1-49ED-B8DE-DDD3E580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3734CD-33D4-489E-9D50-E51ADA2D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5" y="1263967"/>
            <a:ext cx="4084753" cy="3757223"/>
          </a:xfrm>
        </p:spPr>
        <p:txBody>
          <a:bodyPr>
            <a:normAutofit/>
          </a:bodyPr>
          <a:lstStyle/>
          <a:p>
            <a:pPr algn="ctr"/>
            <a:endParaRPr lang="fr-FR"/>
          </a:p>
          <a:p>
            <a:pPr algn="ctr"/>
            <a:r>
              <a:rPr lang="fr-FR">
                <a:solidFill>
                  <a:schemeClr val="accent4"/>
                </a:solidFill>
                <a:ea typeface="+mj-lt"/>
                <a:cs typeface="+mj-lt"/>
              </a:rPr>
              <a:t>Analyse du besoin</a:t>
            </a:r>
            <a:endParaRPr lang="fr-FR">
              <a:solidFill>
                <a:schemeClr val="accent4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1035" y="880021"/>
            <a:ext cx="6498031" cy="511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2097CD-8B76-46B3-84AC-BE5467E95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535" y="1275037"/>
            <a:ext cx="5537476" cy="432410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fr-FR" sz="2400">
                <a:ea typeface="+mn-lt"/>
                <a:cs typeface="+mn-lt"/>
              </a:rPr>
              <a:t>Réalisation d'une page d'atterrissage d'un magasin pour ukulélé.</a:t>
            </a:r>
          </a:p>
          <a:p>
            <a:pPr>
              <a:lnSpc>
                <a:spcPct val="120000"/>
              </a:lnSpc>
              <a:buClr>
                <a:srgbClr val="C3B2A7"/>
              </a:buClr>
            </a:pPr>
            <a:r>
              <a:rPr lang="fr-FR" sz="2400">
                <a:ea typeface="+mn-lt"/>
                <a:cs typeface="+mn-lt"/>
              </a:rPr>
              <a:t>La page devrait être une publicité pour le magasin que va s'ouvrir prochainement.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120000"/>
              </a:lnSpc>
              <a:buClr>
                <a:srgbClr val="C3B2A7"/>
              </a:buClr>
            </a:pPr>
            <a:r>
              <a:rPr lang="fr-FR" sz="2400">
                <a:ea typeface="+mn-lt"/>
                <a:cs typeface="+mn-lt"/>
              </a:rPr>
              <a:t>Afin d'inciter les visiteurs à passer à l'action, un bouton de réservation est indispensable. </a:t>
            </a:r>
            <a:endParaRPr lang="fr-FR" sz="2400"/>
          </a:p>
        </p:txBody>
      </p:sp>
      <p:sp>
        <p:nvSpPr>
          <p:cNvPr id="14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FF339-0C9A-4139-9C80-B154CB1E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92" y="5479237"/>
            <a:ext cx="12057048" cy="1073975"/>
            <a:chOff x="11192" y="5479237"/>
            <a:chExt cx="12057048" cy="1073975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793296" y="63129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29270" y="637205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2498" y="6435704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2535" y="547923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8881" y="551269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190" y="55184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24118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674" y="552167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2738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2738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2411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259" y="552790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6655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8205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2" y="57679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53203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46674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621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7686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564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8666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98084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78005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9459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8235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6390444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2403" y="6393706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45213" y="6430428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42843" y="646062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20744" y="578106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6917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980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532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5045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168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70">
            <a:extLst>
              <a:ext uri="{FF2B5EF4-FFF2-40B4-BE49-F238E27FC236}">
                <a16:creationId xmlns:a16="http://schemas.microsoft.com/office/drawing/2014/main" id="{BA26D362-1F0D-41F6-ADB3-AFB080502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598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3734CD-33D4-489E-9D50-E51ADA2D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3768" y="-1635"/>
            <a:ext cx="6865858" cy="18477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fr-FR">
              <a:solidFill>
                <a:schemeClr val="accent4"/>
              </a:solidFill>
            </a:endParaRPr>
          </a:p>
          <a:p>
            <a:pPr algn="ctr"/>
            <a:r>
              <a:rPr lang="fr-FR">
                <a:solidFill>
                  <a:schemeClr val="accent4"/>
                </a:solidFill>
                <a:ea typeface="+mj-lt"/>
                <a:cs typeface="+mj-lt"/>
              </a:rPr>
              <a:t>Analyse technique :</a:t>
            </a:r>
            <a:endParaRPr lang="fr-FR">
              <a:solidFill>
                <a:schemeClr val="accent4"/>
              </a:solidFill>
            </a:endParaRPr>
          </a:p>
        </p:txBody>
      </p:sp>
      <p:grpSp>
        <p:nvGrpSpPr>
          <p:cNvPr id="168" name="Group 172">
            <a:extLst>
              <a:ext uri="{FF2B5EF4-FFF2-40B4-BE49-F238E27FC236}">
                <a16:creationId xmlns:a16="http://schemas.microsoft.com/office/drawing/2014/main" id="{4C8A8758-6178-4720-BC90-28C23033F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58" y="5703711"/>
            <a:ext cx="12105779" cy="653700"/>
            <a:chOff x="0" y="5833367"/>
            <a:chExt cx="12243348" cy="653700"/>
          </a:xfrm>
        </p:grpSpPr>
        <p:sp>
          <p:nvSpPr>
            <p:cNvPr id="174" name="Freeform 6">
              <a:extLst>
                <a:ext uri="{FF2B5EF4-FFF2-40B4-BE49-F238E27FC236}">
                  <a16:creationId xmlns:a16="http://schemas.microsoft.com/office/drawing/2014/main" id="{19D4861C-7907-48BF-84E7-96C0E098D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626674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05">
              <a:extLst>
                <a:ext uri="{FF2B5EF4-FFF2-40B4-BE49-F238E27FC236}">
                  <a16:creationId xmlns:a16="http://schemas.microsoft.com/office/drawing/2014/main" id="{24690199-C217-4DCB-9B31-1A45649B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8428" y="58385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06">
              <a:extLst>
                <a:ext uri="{FF2B5EF4-FFF2-40B4-BE49-F238E27FC236}">
                  <a16:creationId xmlns:a16="http://schemas.microsoft.com/office/drawing/2014/main" id="{800D5F55-AC8B-4C26-ABB0-D8D609EC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584998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07">
              <a:extLst>
                <a:ext uri="{FF2B5EF4-FFF2-40B4-BE49-F238E27FC236}">
                  <a16:creationId xmlns:a16="http://schemas.microsoft.com/office/drawing/2014/main" id="{77F70717-3071-4962-8A7C-F9A58151C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592668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08">
              <a:extLst>
                <a:ext uri="{FF2B5EF4-FFF2-40B4-BE49-F238E27FC236}">
                  <a16:creationId xmlns:a16="http://schemas.microsoft.com/office/drawing/2014/main" id="{E16B2E5A-8EC8-4C56-AB77-380486FDF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586222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09">
              <a:extLst>
                <a:ext uri="{FF2B5EF4-FFF2-40B4-BE49-F238E27FC236}">
                  <a16:creationId xmlns:a16="http://schemas.microsoft.com/office/drawing/2014/main" id="{CABAB4BD-890F-4563-A5CA-536788B1E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586548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10">
              <a:extLst>
                <a:ext uri="{FF2B5EF4-FFF2-40B4-BE49-F238E27FC236}">
                  <a16:creationId xmlns:a16="http://schemas.microsoft.com/office/drawing/2014/main" id="{05F36030-F60E-436E-81FE-74DD0776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58672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11">
              <a:extLst>
                <a:ext uri="{FF2B5EF4-FFF2-40B4-BE49-F238E27FC236}">
                  <a16:creationId xmlns:a16="http://schemas.microsoft.com/office/drawing/2014/main" id="{C87A69CB-2620-4628-9781-88BD40636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58777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12">
              <a:extLst>
                <a:ext uri="{FF2B5EF4-FFF2-40B4-BE49-F238E27FC236}">
                  <a16:creationId xmlns:a16="http://schemas.microsoft.com/office/drawing/2014/main" id="{2DF0B83D-C899-44CA-9B54-A9C57E8E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291" y="583336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22">
              <a:extLst>
                <a:ext uri="{FF2B5EF4-FFF2-40B4-BE49-F238E27FC236}">
                  <a16:creationId xmlns:a16="http://schemas.microsoft.com/office/drawing/2014/main" id="{0ED49C08-BE23-43F9-A421-6CD45C78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616744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23">
              <a:extLst>
                <a:ext uri="{FF2B5EF4-FFF2-40B4-BE49-F238E27FC236}">
                  <a16:creationId xmlns:a16="http://schemas.microsoft.com/office/drawing/2014/main" id="{24F4B005-B785-4A57-9E5A-82D85F00D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25" y="613684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0">
              <a:extLst>
                <a:ext uri="{FF2B5EF4-FFF2-40B4-BE49-F238E27FC236}">
                  <a16:creationId xmlns:a16="http://schemas.microsoft.com/office/drawing/2014/main" id="{196ED9B6-969E-4AC4-ACD0-95A421BAB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61336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1">
              <a:extLst>
                <a:ext uri="{FF2B5EF4-FFF2-40B4-BE49-F238E27FC236}">
                  <a16:creationId xmlns:a16="http://schemas.microsoft.com/office/drawing/2014/main" id="{496BF3B0-761A-4454-BE3C-86B4675DC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616458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2">
              <a:extLst>
                <a:ext uri="{FF2B5EF4-FFF2-40B4-BE49-F238E27FC236}">
                  <a16:creationId xmlns:a16="http://schemas.microsoft.com/office/drawing/2014/main" id="{F16259CF-A0BC-4673-91C7-A7D3CDF7C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620600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4">
              <a:extLst>
                <a:ext uri="{FF2B5EF4-FFF2-40B4-BE49-F238E27FC236}">
                  <a16:creationId xmlns:a16="http://schemas.microsoft.com/office/drawing/2014/main" id="{B09A934A-4464-4C9B-ACAD-9128E0B6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621197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5">
              <a:extLst>
                <a:ext uri="{FF2B5EF4-FFF2-40B4-BE49-F238E27FC236}">
                  <a16:creationId xmlns:a16="http://schemas.microsoft.com/office/drawing/2014/main" id="{2E9B2055-E384-472D-91D3-74775CDA1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61180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1">
              <a:extLst>
                <a:ext uri="{FF2B5EF4-FFF2-40B4-BE49-F238E27FC236}">
                  <a16:creationId xmlns:a16="http://schemas.microsoft.com/office/drawing/2014/main" id="{B519F0F1-B284-44D5-91E9-5018219AF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619248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1">
              <a:extLst>
                <a:ext uri="{FF2B5EF4-FFF2-40B4-BE49-F238E27FC236}">
                  <a16:creationId xmlns:a16="http://schemas.microsoft.com/office/drawing/2014/main" id="{8379C6B3-49BE-4333-B322-AF02BBB41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592543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92">
              <a:extLst>
                <a:ext uri="{FF2B5EF4-FFF2-40B4-BE49-F238E27FC236}">
                  <a16:creationId xmlns:a16="http://schemas.microsoft.com/office/drawing/2014/main" id="{9E870E95-FCD6-4158-861A-5CEC896F5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58622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93">
              <a:extLst>
                <a:ext uri="{FF2B5EF4-FFF2-40B4-BE49-F238E27FC236}">
                  <a16:creationId xmlns:a16="http://schemas.microsoft.com/office/drawing/2014/main" id="{CD22207C-B504-40B2-A1EB-2DC9B8162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588477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94">
              <a:extLst>
                <a:ext uri="{FF2B5EF4-FFF2-40B4-BE49-F238E27FC236}">
                  <a16:creationId xmlns:a16="http://schemas.microsoft.com/office/drawing/2014/main" id="{E317ADBB-3E4F-42D2-B7F2-A15924AD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597086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95">
              <a:extLst>
                <a:ext uri="{FF2B5EF4-FFF2-40B4-BE49-F238E27FC236}">
                  <a16:creationId xmlns:a16="http://schemas.microsoft.com/office/drawing/2014/main" id="{6D7188E6-F4DA-4486-938D-F45FE01A2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59149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96">
              <a:extLst>
                <a:ext uri="{FF2B5EF4-FFF2-40B4-BE49-F238E27FC236}">
                  <a16:creationId xmlns:a16="http://schemas.microsoft.com/office/drawing/2014/main" id="{0FBC38BC-DE18-4960-A9D4-F24C6F60C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592149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97">
              <a:extLst>
                <a:ext uri="{FF2B5EF4-FFF2-40B4-BE49-F238E27FC236}">
                  <a16:creationId xmlns:a16="http://schemas.microsoft.com/office/drawing/2014/main" id="{1F8EFF99-76BF-4F9B-ADAA-B8D310153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0229" y="592394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98">
              <a:extLst>
                <a:ext uri="{FF2B5EF4-FFF2-40B4-BE49-F238E27FC236}">
                  <a16:creationId xmlns:a16="http://schemas.microsoft.com/office/drawing/2014/main" id="{76909582-A285-4EA4-AE72-9DBF0D565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821" y="592394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99">
              <a:extLst>
                <a:ext uri="{FF2B5EF4-FFF2-40B4-BE49-F238E27FC236}">
                  <a16:creationId xmlns:a16="http://schemas.microsoft.com/office/drawing/2014/main" id="{700BC7B2-0C3D-459F-92C1-3605AA3F0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5006" y="59239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0">
              <a:extLst>
                <a:ext uri="{FF2B5EF4-FFF2-40B4-BE49-F238E27FC236}">
                  <a16:creationId xmlns:a16="http://schemas.microsoft.com/office/drawing/2014/main" id="{D3C4B45C-266A-45BF-98FA-CA5409C46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592394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01">
              <a:extLst>
                <a:ext uri="{FF2B5EF4-FFF2-40B4-BE49-F238E27FC236}">
                  <a16:creationId xmlns:a16="http://schemas.microsoft.com/office/drawing/2014/main" id="{C72C1CB8-8213-4EE7-AFFF-B0A74E7A7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593047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02">
              <a:extLst>
                <a:ext uri="{FF2B5EF4-FFF2-40B4-BE49-F238E27FC236}">
                  <a16:creationId xmlns:a16="http://schemas.microsoft.com/office/drawing/2014/main" id="{2FF32C41-49E2-459E-9AC4-64269039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34759" y="593378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3">
              <a:extLst>
                <a:ext uri="{FF2B5EF4-FFF2-40B4-BE49-F238E27FC236}">
                  <a16:creationId xmlns:a16="http://schemas.microsoft.com/office/drawing/2014/main" id="{06B5D5F0-EA51-440D-81A0-FE60CCFBA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52" y="593945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04">
              <a:extLst>
                <a:ext uri="{FF2B5EF4-FFF2-40B4-BE49-F238E27FC236}">
                  <a16:creationId xmlns:a16="http://schemas.microsoft.com/office/drawing/2014/main" id="{6E01758F-8AEC-4155-B791-2A8CB8A48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593945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13">
              <a:extLst>
                <a:ext uri="{FF2B5EF4-FFF2-40B4-BE49-F238E27FC236}">
                  <a16:creationId xmlns:a16="http://schemas.microsoft.com/office/drawing/2014/main" id="{626F1B89-B88E-4CE3-90BF-3704BAF4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598514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14">
              <a:extLst>
                <a:ext uri="{FF2B5EF4-FFF2-40B4-BE49-F238E27FC236}">
                  <a16:creationId xmlns:a16="http://schemas.microsoft.com/office/drawing/2014/main" id="{BC872037-D6F5-4CE7-A090-32A977A79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5985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5">
              <a:extLst>
                <a:ext uri="{FF2B5EF4-FFF2-40B4-BE49-F238E27FC236}">
                  <a16:creationId xmlns:a16="http://schemas.microsoft.com/office/drawing/2014/main" id="{A620CFBF-D373-4BA6-BE41-62B50B945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599086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17">
              <a:extLst>
                <a:ext uri="{FF2B5EF4-FFF2-40B4-BE49-F238E27FC236}">
                  <a16:creationId xmlns:a16="http://schemas.microsoft.com/office/drawing/2014/main" id="{B7CA6C2F-61C2-486F-B691-E8EB4BA27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600310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18">
              <a:extLst>
                <a:ext uri="{FF2B5EF4-FFF2-40B4-BE49-F238E27FC236}">
                  <a16:creationId xmlns:a16="http://schemas.microsoft.com/office/drawing/2014/main" id="{A0073675-5E26-428E-A2F7-2A952D31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60063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19">
              <a:extLst>
                <a:ext uri="{FF2B5EF4-FFF2-40B4-BE49-F238E27FC236}">
                  <a16:creationId xmlns:a16="http://schemas.microsoft.com/office/drawing/2014/main" id="{92F171FA-0CB2-4F4C-A2F3-1B7B6B02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594708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20">
              <a:extLst>
                <a:ext uri="{FF2B5EF4-FFF2-40B4-BE49-F238E27FC236}">
                  <a16:creationId xmlns:a16="http://schemas.microsoft.com/office/drawing/2014/main" id="{ED29B115-F34D-4E41-A4A2-C0CE41C69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624904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21">
              <a:extLst>
                <a:ext uri="{FF2B5EF4-FFF2-40B4-BE49-F238E27FC236}">
                  <a16:creationId xmlns:a16="http://schemas.microsoft.com/office/drawing/2014/main" id="{106009C3-0971-47AF-8BD9-2EC8A6A4B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62600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25">
              <a:extLst>
                <a:ext uri="{FF2B5EF4-FFF2-40B4-BE49-F238E27FC236}">
                  <a16:creationId xmlns:a16="http://schemas.microsoft.com/office/drawing/2014/main" id="{CB010BB8-6FD4-498C-994D-53C8DC74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623814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26">
              <a:extLst>
                <a:ext uri="{FF2B5EF4-FFF2-40B4-BE49-F238E27FC236}">
                  <a16:creationId xmlns:a16="http://schemas.microsoft.com/office/drawing/2014/main" id="{B8F74E45-2803-4A11-9333-3639A1C2F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624997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27">
              <a:extLst>
                <a:ext uri="{FF2B5EF4-FFF2-40B4-BE49-F238E27FC236}">
                  <a16:creationId xmlns:a16="http://schemas.microsoft.com/office/drawing/2014/main" id="{AEF03EB9-6D77-4E55-BCF2-4402550D3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624997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28">
              <a:extLst>
                <a:ext uri="{FF2B5EF4-FFF2-40B4-BE49-F238E27FC236}">
                  <a16:creationId xmlns:a16="http://schemas.microsoft.com/office/drawing/2014/main" id="{217D616F-FDFA-439E-8B09-E55F8234B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625324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29">
              <a:extLst>
                <a:ext uri="{FF2B5EF4-FFF2-40B4-BE49-F238E27FC236}">
                  <a16:creationId xmlns:a16="http://schemas.microsoft.com/office/drawing/2014/main" id="{1EB7CB2D-F6AA-4861-B158-DA3E6B923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625324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33">
              <a:extLst>
                <a:ext uri="{FF2B5EF4-FFF2-40B4-BE49-F238E27FC236}">
                  <a16:creationId xmlns:a16="http://schemas.microsoft.com/office/drawing/2014/main" id="{1C9C3C8B-A28D-44DF-AA29-02B28AED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626221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36">
              <a:extLst>
                <a:ext uri="{FF2B5EF4-FFF2-40B4-BE49-F238E27FC236}">
                  <a16:creationId xmlns:a16="http://schemas.microsoft.com/office/drawing/2014/main" id="{BA82150B-D747-458F-8C52-72FBA52BC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627408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37">
              <a:extLst>
                <a:ext uri="{FF2B5EF4-FFF2-40B4-BE49-F238E27FC236}">
                  <a16:creationId xmlns:a16="http://schemas.microsoft.com/office/drawing/2014/main" id="{0288BD39-0846-445A-BD81-1E34E0E99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8636" y="627772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38">
              <a:extLst>
                <a:ext uri="{FF2B5EF4-FFF2-40B4-BE49-F238E27FC236}">
                  <a16:creationId xmlns:a16="http://schemas.microsoft.com/office/drawing/2014/main" id="{B89B3B49-0A7E-4573-9B52-D1B065983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628017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39">
              <a:extLst>
                <a:ext uri="{FF2B5EF4-FFF2-40B4-BE49-F238E27FC236}">
                  <a16:creationId xmlns:a16="http://schemas.microsoft.com/office/drawing/2014/main" id="{EB447648-FE0A-4D8E-86B8-D38D5F938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628669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40">
              <a:extLst>
                <a:ext uri="{FF2B5EF4-FFF2-40B4-BE49-F238E27FC236}">
                  <a16:creationId xmlns:a16="http://schemas.microsoft.com/office/drawing/2014/main" id="{0F74D32E-67FC-452C-A52B-988DB4984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95618" y="628996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42">
              <a:extLst>
                <a:ext uri="{FF2B5EF4-FFF2-40B4-BE49-F238E27FC236}">
                  <a16:creationId xmlns:a16="http://schemas.microsoft.com/office/drawing/2014/main" id="{48203367-1F19-4C4F-B38D-929816F7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631689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43">
              <a:extLst>
                <a:ext uri="{FF2B5EF4-FFF2-40B4-BE49-F238E27FC236}">
                  <a16:creationId xmlns:a16="http://schemas.microsoft.com/office/drawing/2014/main" id="{FEBB9D94-7802-4607-9BA4-62FB212BF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3248" y="632015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44">
              <a:extLst>
                <a:ext uri="{FF2B5EF4-FFF2-40B4-BE49-F238E27FC236}">
                  <a16:creationId xmlns:a16="http://schemas.microsoft.com/office/drawing/2014/main" id="{24743784-06E3-4913-9DFD-2FCBF9D92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631689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45">
              <a:extLst>
                <a:ext uri="{FF2B5EF4-FFF2-40B4-BE49-F238E27FC236}">
                  <a16:creationId xmlns:a16="http://schemas.microsoft.com/office/drawing/2014/main" id="{25CD3315-6611-406F-AF95-2EF9F5A5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632260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8">
              <a:extLst>
                <a:ext uri="{FF2B5EF4-FFF2-40B4-BE49-F238E27FC236}">
                  <a16:creationId xmlns:a16="http://schemas.microsoft.com/office/drawing/2014/main" id="{4B0A51D7-FF65-4E97-9E1A-8C4688E86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62805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8">
              <a:extLst>
                <a:ext uri="{FF2B5EF4-FFF2-40B4-BE49-F238E27FC236}">
                  <a16:creationId xmlns:a16="http://schemas.microsoft.com/office/drawing/2014/main" id="{E4E336B8-243A-49D9-9876-4BF3A08D3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58427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06">
              <a:extLst>
                <a:ext uri="{FF2B5EF4-FFF2-40B4-BE49-F238E27FC236}">
                  <a16:creationId xmlns:a16="http://schemas.microsoft.com/office/drawing/2014/main" id="{CFBBE0E2-8BDF-4B26-BEBC-DB799B8F6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605725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20">
              <a:extLst>
                <a:ext uri="{FF2B5EF4-FFF2-40B4-BE49-F238E27FC236}">
                  <a16:creationId xmlns:a16="http://schemas.microsoft.com/office/drawing/2014/main" id="{A6727626-8944-4EB7-B327-B696FE484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524" y="594290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20">
              <a:extLst>
                <a:ext uri="{FF2B5EF4-FFF2-40B4-BE49-F238E27FC236}">
                  <a16:creationId xmlns:a16="http://schemas.microsoft.com/office/drawing/2014/main" id="{D8C4C7E6-114C-4D16-9FC6-1260653C2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595169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25">
              <a:extLst>
                <a:ext uri="{FF2B5EF4-FFF2-40B4-BE49-F238E27FC236}">
                  <a16:creationId xmlns:a16="http://schemas.microsoft.com/office/drawing/2014/main" id="{2D373437-2902-4D8A-B887-F6941556C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623115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37">
              <a:extLst>
                <a:ext uri="{FF2B5EF4-FFF2-40B4-BE49-F238E27FC236}">
                  <a16:creationId xmlns:a16="http://schemas.microsoft.com/office/drawing/2014/main" id="{8EB99B25-2662-42DE-8F5D-E0F6F28C8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596352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6">
              <a:extLst>
                <a:ext uri="{FF2B5EF4-FFF2-40B4-BE49-F238E27FC236}">
                  <a16:creationId xmlns:a16="http://schemas.microsoft.com/office/drawing/2014/main" id="{724D4F80-B109-4438-BC6D-ABB522B44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631039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5">
              <a:extLst>
                <a:ext uri="{FF2B5EF4-FFF2-40B4-BE49-F238E27FC236}">
                  <a16:creationId xmlns:a16="http://schemas.microsoft.com/office/drawing/2014/main" id="{F5A66334-17A8-4594-AB17-4C33A955B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599620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6">
              <a:extLst>
                <a:ext uri="{FF2B5EF4-FFF2-40B4-BE49-F238E27FC236}">
                  <a16:creationId xmlns:a16="http://schemas.microsoft.com/office/drawing/2014/main" id="{D12EC8B9-DE60-44BC-9911-A9CD8EF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5950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7">
              <a:extLst>
                <a:ext uri="{FF2B5EF4-FFF2-40B4-BE49-F238E27FC236}">
                  <a16:creationId xmlns:a16="http://schemas.microsoft.com/office/drawing/2014/main" id="{FB7FEAD3-708C-4B79-B452-4445C2778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602749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8">
              <a:extLst>
                <a:ext uri="{FF2B5EF4-FFF2-40B4-BE49-F238E27FC236}">
                  <a16:creationId xmlns:a16="http://schemas.microsoft.com/office/drawing/2014/main" id="{8C6933FD-FAB6-403B-9CD4-EF0E06CF7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596303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9">
              <a:extLst>
                <a:ext uri="{FF2B5EF4-FFF2-40B4-BE49-F238E27FC236}">
                  <a16:creationId xmlns:a16="http://schemas.microsoft.com/office/drawing/2014/main" id="{3F4D3F48-1D65-45EB-91E2-BEFFB2440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599568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10">
              <a:extLst>
                <a:ext uri="{FF2B5EF4-FFF2-40B4-BE49-F238E27FC236}">
                  <a16:creationId xmlns:a16="http://schemas.microsoft.com/office/drawing/2014/main" id="{5FB2CD0B-BF87-4FEC-B6B6-0DA50B931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596804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11">
              <a:extLst>
                <a:ext uri="{FF2B5EF4-FFF2-40B4-BE49-F238E27FC236}">
                  <a16:creationId xmlns:a16="http://schemas.microsoft.com/office/drawing/2014/main" id="{5C2A4452-6B00-411C-80AB-29AE135B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59785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12">
              <a:extLst>
                <a:ext uri="{FF2B5EF4-FFF2-40B4-BE49-F238E27FC236}">
                  <a16:creationId xmlns:a16="http://schemas.microsoft.com/office/drawing/2014/main" id="{9B0D6CF6-D17B-4DC7-828A-773636910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59662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22">
              <a:extLst>
                <a:ext uri="{FF2B5EF4-FFF2-40B4-BE49-F238E27FC236}">
                  <a16:creationId xmlns:a16="http://schemas.microsoft.com/office/drawing/2014/main" id="{E0E5EA9F-6192-466D-BF45-46D9BCE3B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62805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30">
              <a:extLst>
                <a:ext uri="{FF2B5EF4-FFF2-40B4-BE49-F238E27FC236}">
                  <a16:creationId xmlns:a16="http://schemas.microsoft.com/office/drawing/2014/main" id="{008FF77B-AC18-4E35-BB9B-0CA39278F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628384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31">
              <a:extLst>
                <a:ext uri="{FF2B5EF4-FFF2-40B4-BE49-F238E27FC236}">
                  <a16:creationId xmlns:a16="http://schemas.microsoft.com/office/drawing/2014/main" id="{F237A1D4-9D62-4DEA-BD39-E5EC93B3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626711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32">
              <a:extLst>
                <a:ext uri="{FF2B5EF4-FFF2-40B4-BE49-F238E27FC236}">
                  <a16:creationId xmlns:a16="http://schemas.microsoft.com/office/drawing/2014/main" id="{CFF6BE31-4842-4659-8D68-63423F826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630682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34">
              <a:extLst>
                <a:ext uri="{FF2B5EF4-FFF2-40B4-BE49-F238E27FC236}">
                  <a16:creationId xmlns:a16="http://schemas.microsoft.com/office/drawing/2014/main" id="{3EC2112B-E2EC-492A-8AF9-D78F4B4A9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631279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35">
              <a:extLst>
                <a:ext uri="{FF2B5EF4-FFF2-40B4-BE49-F238E27FC236}">
                  <a16:creationId xmlns:a16="http://schemas.microsoft.com/office/drawing/2014/main" id="{E71F6428-AC25-4A5A-8439-04768A17B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628546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41">
              <a:extLst>
                <a:ext uri="{FF2B5EF4-FFF2-40B4-BE49-F238E27FC236}">
                  <a16:creationId xmlns:a16="http://schemas.microsoft.com/office/drawing/2014/main" id="{87E919CC-AC41-4F0D-A842-792D7A418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626918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91">
              <a:extLst>
                <a:ext uri="{FF2B5EF4-FFF2-40B4-BE49-F238E27FC236}">
                  <a16:creationId xmlns:a16="http://schemas.microsoft.com/office/drawing/2014/main" id="{DE28BE4E-1A59-46FF-810A-A8F9A46F7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602625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92">
              <a:extLst>
                <a:ext uri="{FF2B5EF4-FFF2-40B4-BE49-F238E27FC236}">
                  <a16:creationId xmlns:a16="http://schemas.microsoft.com/office/drawing/2014/main" id="{41281533-9B25-42A4-9F50-34B4F24C0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5963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93">
              <a:extLst>
                <a:ext uri="{FF2B5EF4-FFF2-40B4-BE49-F238E27FC236}">
                  <a16:creationId xmlns:a16="http://schemas.microsoft.com/office/drawing/2014/main" id="{E5B56BED-7578-4E42-889D-34AA58F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603325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94">
              <a:extLst>
                <a:ext uri="{FF2B5EF4-FFF2-40B4-BE49-F238E27FC236}">
                  <a16:creationId xmlns:a16="http://schemas.microsoft.com/office/drawing/2014/main" id="{583E2F4A-E235-4600-A80D-18C1C36E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607168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95">
              <a:extLst>
                <a:ext uri="{FF2B5EF4-FFF2-40B4-BE49-F238E27FC236}">
                  <a16:creationId xmlns:a16="http://schemas.microsoft.com/office/drawing/2014/main" id="{A3CF799A-9839-4CB1-9381-DCC0C1F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601578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96">
              <a:extLst>
                <a:ext uri="{FF2B5EF4-FFF2-40B4-BE49-F238E27FC236}">
                  <a16:creationId xmlns:a16="http://schemas.microsoft.com/office/drawing/2014/main" id="{FCC7DD6E-E0E5-46B9-81B7-3B2F7B333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602231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97">
              <a:extLst>
                <a:ext uri="{FF2B5EF4-FFF2-40B4-BE49-F238E27FC236}">
                  <a16:creationId xmlns:a16="http://schemas.microsoft.com/office/drawing/2014/main" id="{0D5C974E-4B43-4FFA-8230-DB0E1993C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602476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98">
              <a:extLst>
                <a:ext uri="{FF2B5EF4-FFF2-40B4-BE49-F238E27FC236}">
                  <a16:creationId xmlns:a16="http://schemas.microsoft.com/office/drawing/2014/main" id="{3C1174EE-071E-4421-BD9C-2C2D84190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602476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99">
              <a:extLst>
                <a:ext uri="{FF2B5EF4-FFF2-40B4-BE49-F238E27FC236}">
                  <a16:creationId xmlns:a16="http://schemas.microsoft.com/office/drawing/2014/main" id="{6F280CAD-1F1B-4F43-99A3-B2EC2A7F3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602475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00">
              <a:extLst>
                <a:ext uri="{FF2B5EF4-FFF2-40B4-BE49-F238E27FC236}">
                  <a16:creationId xmlns:a16="http://schemas.microsoft.com/office/drawing/2014/main" id="{9C83D9FD-E06E-407B-BA7C-2C2AD5B16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602475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01">
              <a:extLst>
                <a:ext uri="{FF2B5EF4-FFF2-40B4-BE49-F238E27FC236}">
                  <a16:creationId xmlns:a16="http://schemas.microsoft.com/office/drawing/2014/main" id="{A1CACEBA-A7A9-45FB-897A-888150011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603128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04">
              <a:extLst>
                <a:ext uri="{FF2B5EF4-FFF2-40B4-BE49-F238E27FC236}">
                  <a16:creationId xmlns:a16="http://schemas.microsoft.com/office/drawing/2014/main" id="{4A695BE5-DE27-460F-845F-45BB814FE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604026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13">
              <a:extLst>
                <a:ext uri="{FF2B5EF4-FFF2-40B4-BE49-F238E27FC236}">
                  <a16:creationId xmlns:a16="http://schemas.microsoft.com/office/drawing/2014/main" id="{77CDD712-F443-4EDC-B663-5EC5ACD7D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608596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14">
              <a:extLst>
                <a:ext uri="{FF2B5EF4-FFF2-40B4-BE49-F238E27FC236}">
                  <a16:creationId xmlns:a16="http://schemas.microsoft.com/office/drawing/2014/main" id="{007246F1-084B-45D9-BDD9-99BB53F6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60859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15">
              <a:extLst>
                <a:ext uri="{FF2B5EF4-FFF2-40B4-BE49-F238E27FC236}">
                  <a16:creationId xmlns:a16="http://schemas.microsoft.com/office/drawing/2014/main" id="{1EFA42E9-27C0-423D-93C8-794A9683F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60916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20">
              <a:extLst>
                <a:ext uri="{FF2B5EF4-FFF2-40B4-BE49-F238E27FC236}">
                  <a16:creationId xmlns:a16="http://schemas.microsoft.com/office/drawing/2014/main" id="{DFCCEBA8-5961-480A-9134-51605F650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63205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21">
              <a:extLst>
                <a:ext uri="{FF2B5EF4-FFF2-40B4-BE49-F238E27FC236}">
                  <a16:creationId xmlns:a16="http://schemas.microsoft.com/office/drawing/2014/main" id="{00B8B62E-6551-4805-BD5A-5188FE5D3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6343820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25">
              <a:extLst>
                <a:ext uri="{FF2B5EF4-FFF2-40B4-BE49-F238E27FC236}">
                  <a16:creationId xmlns:a16="http://schemas.microsoft.com/office/drawing/2014/main" id="{EB635BC8-61BC-44D5-AA11-9A308B3BA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3495" y="633895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26">
              <a:extLst>
                <a:ext uri="{FF2B5EF4-FFF2-40B4-BE49-F238E27FC236}">
                  <a16:creationId xmlns:a16="http://schemas.microsoft.com/office/drawing/2014/main" id="{3C0CF799-2713-48A8-94DF-F8CB5F332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635079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27">
              <a:extLst>
                <a:ext uri="{FF2B5EF4-FFF2-40B4-BE49-F238E27FC236}">
                  <a16:creationId xmlns:a16="http://schemas.microsoft.com/office/drawing/2014/main" id="{52A7149F-5A3F-4537-981A-974C7409C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635079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28">
              <a:extLst>
                <a:ext uri="{FF2B5EF4-FFF2-40B4-BE49-F238E27FC236}">
                  <a16:creationId xmlns:a16="http://schemas.microsoft.com/office/drawing/2014/main" id="{5D7163FE-5ADD-41E7-985B-F95E7E04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635405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29">
              <a:extLst>
                <a:ext uri="{FF2B5EF4-FFF2-40B4-BE49-F238E27FC236}">
                  <a16:creationId xmlns:a16="http://schemas.microsoft.com/office/drawing/2014/main" id="{FA796F21-7CE5-4483-A137-919B3D433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635405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33">
              <a:extLst>
                <a:ext uri="{FF2B5EF4-FFF2-40B4-BE49-F238E27FC236}">
                  <a16:creationId xmlns:a16="http://schemas.microsoft.com/office/drawing/2014/main" id="{89A8D3E3-3518-4738-B94E-F7DD9818D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636303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36">
              <a:extLst>
                <a:ext uri="{FF2B5EF4-FFF2-40B4-BE49-F238E27FC236}">
                  <a16:creationId xmlns:a16="http://schemas.microsoft.com/office/drawing/2014/main" id="{965D7305-50C2-4D93-8832-19DC70C5B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629281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37">
              <a:extLst>
                <a:ext uri="{FF2B5EF4-FFF2-40B4-BE49-F238E27FC236}">
                  <a16:creationId xmlns:a16="http://schemas.microsoft.com/office/drawing/2014/main" id="{04637E45-0880-40BC-B488-4EA4CA435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6378537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38">
              <a:extLst>
                <a:ext uri="{FF2B5EF4-FFF2-40B4-BE49-F238E27FC236}">
                  <a16:creationId xmlns:a16="http://schemas.microsoft.com/office/drawing/2014/main" id="{D938207F-A865-48E5-A15D-FD578BC59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638098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40">
              <a:extLst>
                <a:ext uri="{FF2B5EF4-FFF2-40B4-BE49-F238E27FC236}">
                  <a16:creationId xmlns:a16="http://schemas.microsoft.com/office/drawing/2014/main" id="{DCD7108A-C70D-4FD9-B91A-0E9F9501A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639077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42">
              <a:extLst>
                <a:ext uri="{FF2B5EF4-FFF2-40B4-BE49-F238E27FC236}">
                  <a16:creationId xmlns:a16="http://schemas.microsoft.com/office/drawing/2014/main" id="{57FC30BB-0D8F-43B0-910E-7DDE8C933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641770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25">
              <a:extLst>
                <a:ext uri="{FF2B5EF4-FFF2-40B4-BE49-F238E27FC236}">
                  <a16:creationId xmlns:a16="http://schemas.microsoft.com/office/drawing/2014/main" id="{7E9ACE65-00C6-4A75-8F61-CCADAF3E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88143" y="633196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37">
              <a:extLst>
                <a:ext uri="{FF2B5EF4-FFF2-40B4-BE49-F238E27FC236}">
                  <a16:creationId xmlns:a16="http://schemas.microsoft.com/office/drawing/2014/main" id="{A66BC798-DA88-404E-ABF9-4334D6897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606433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291" name="Diagramme 291">
            <a:extLst>
              <a:ext uri="{FF2B5EF4-FFF2-40B4-BE49-F238E27FC236}">
                <a16:creationId xmlns:a16="http://schemas.microsoft.com/office/drawing/2014/main" id="{CD37C3AA-4B3F-41B8-8FC2-A46A1C67B4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568697"/>
              </p:ext>
            </p:extLst>
          </p:nvPr>
        </p:nvGraphicFramePr>
        <p:xfrm>
          <a:off x="462757" y="1839120"/>
          <a:ext cx="11265693" cy="297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70" name="ZoneTexte 569">
            <a:extLst>
              <a:ext uri="{FF2B5EF4-FFF2-40B4-BE49-F238E27FC236}">
                <a16:creationId xmlns:a16="http://schemas.microsoft.com/office/drawing/2014/main" id="{A3C71ADE-AFCA-4E95-BFF6-F9DF3283C8D9}"/>
              </a:ext>
            </a:extLst>
          </p:cNvPr>
          <p:cNvSpPr txBox="1"/>
          <p:nvPr/>
        </p:nvSpPr>
        <p:spPr>
          <a:xfrm>
            <a:off x="1116806" y="5069681"/>
            <a:ext cx="74461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400" b="1" i="1">
                <a:solidFill>
                  <a:schemeClr val="accent1"/>
                </a:solidFill>
                <a:ea typeface="+mn-lt"/>
                <a:cs typeface="+mn-lt"/>
              </a:rPr>
              <a:t>L'incorporation de Javascript est optionnelle ! </a:t>
            </a:r>
            <a:endParaRPr lang="fr-FR" sz="24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16293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F62AAC-1C5B-406E-8F1E-5B0FD8E9D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41165F-DF0E-45D2-A157-1AC51954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36" y="301647"/>
            <a:ext cx="9483513" cy="944656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accent4"/>
                </a:solidFill>
              </a:rPr>
              <a:t>Conception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0" y="1883764"/>
            <a:ext cx="8978579" cy="409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C77E6A8-8418-4173-9A55-025DBCA0C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348" y="1505759"/>
            <a:ext cx="9997824" cy="4933959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CCCD93E-51C6-47E1-8405-8D870E6B5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128445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Grand écran</PresentationFormat>
  <Slides>15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BohemianVTI</vt:lpstr>
      <vt:lpstr>Landing Page</vt:lpstr>
      <vt:lpstr>Plan</vt:lpstr>
      <vt:lpstr>Définition</vt:lpstr>
      <vt:lpstr>Rôle</vt:lpstr>
      <vt:lpstr>Exemple</vt:lpstr>
      <vt:lpstr>Cas d'un Magasin</vt:lpstr>
      <vt:lpstr> Analyse du besoin</vt:lpstr>
      <vt:lpstr> Analyse technique :</vt:lpstr>
      <vt:lpstr>Conception :</vt:lpstr>
      <vt:lpstr>Réalisation :</vt:lpstr>
      <vt:lpstr>Présentation PowerPoint</vt:lpstr>
      <vt:lpstr>Présentation PowerPoint</vt:lpstr>
      <vt:lpstr>Présentation PowerPoint</vt:lpstr>
      <vt:lpstr>Présentation PowerPoint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26</cp:revision>
  <dcterms:created xsi:type="dcterms:W3CDTF">2021-01-08T08:21:27Z</dcterms:created>
  <dcterms:modified xsi:type="dcterms:W3CDTF">2021-02-26T11:09:09Z</dcterms:modified>
</cp:coreProperties>
</file>