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8FE77-793E-4022-BEF9-4D2F4CD10751}" v="1559" dt="2021-04-09T10:32:42.908"/>
    <p1510:client id="{91E818C9-F067-4CAA-A468-429526BE1D7D}" v="21" dt="2021-04-14T11:32:44.768"/>
    <p1510:client id="{B5BA64DD-DE48-43E4-A55B-B55F0752AD99}" v="11" dt="2021-05-21T11:16:11.139"/>
    <p1510:client id="{B77B4EE3-F3A9-427E-A6EB-C873E3C5725E}" v="44" dt="2021-04-12T11:11:13.988"/>
    <p1510:client id="{BA2422E1-9C5D-4EA7-9D8F-53A83343A566}" v="354" dt="2021-04-13T13:09:14.711"/>
    <p1510:client id="{DE9C9D3F-3E47-4A0A-8F7A-554B1FAB585E}" v="2" dt="2021-05-21T11:08:29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lae Sebbar" userId="9c7b56a0572eb324" providerId="Windows Live" clId="Web-{B77B4EE3-F3A9-427E-A6EB-C873E3C5725E}"/>
    <pc:docChg chg="addSld modSld">
      <pc:chgData name="Najlae Sebbar" userId="9c7b56a0572eb324" providerId="Windows Live" clId="Web-{B77B4EE3-F3A9-427E-A6EB-C873E3C5725E}" dt="2021-04-12T11:11:13.988" v="21" actId="1076"/>
      <pc:docMkLst>
        <pc:docMk/>
      </pc:docMkLst>
      <pc:sldChg chg="modSp">
        <pc:chgData name="Najlae Sebbar" userId="9c7b56a0572eb324" providerId="Windows Live" clId="Web-{B77B4EE3-F3A9-427E-A6EB-C873E3C5725E}" dt="2021-04-12T10:08:33.946" v="0" actId="20577"/>
        <pc:sldMkLst>
          <pc:docMk/>
          <pc:sldMk cId="1873092178" sldId="261"/>
        </pc:sldMkLst>
        <pc:spChg chg="mod">
          <ac:chgData name="Najlae Sebbar" userId="9c7b56a0572eb324" providerId="Windows Live" clId="Web-{B77B4EE3-F3A9-427E-A6EB-C873E3C5725E}" dt="2021-04-12T10:08:33.946" v="0" actId="20577"/>
          <ac:spMkLst>
            <pc:docMk/>
            <pc:sldMk cId="1873092178" sldId="261"/>
            <ac:spMk id="4" creationId="{A1A0E14D-2E88-4811-9D03-4F0E2D681253}"/>
          </ac:spMkLst>
        </pc:spChg>
      </pc:sldChg>
      <pc:sldChg chg="addSp delSp modSp add replId">
        <pc:chgData name="Najlae Sebbar" userId="9c7b56a0572eb324" providerId="Windows Live" clId="Web-{B77B4EE3-F3A9-427E-A6EB-C873E3C5725E}" dt="2021-04-12T11:11:13.988" v="21" actId="1076"/>
        <pc:sldMkLst>
          <pc:docMk/>
          <pc:sldMk cId="2124553192" sldId="262"/>
        </pc:sldMkLst>
        <pc:spChg chg="del mod">
          <ac:chgData name="Najlae Sebbar" userId="9c7b56a0572eb324" providerId="Windows Live" clId="Web-{B77B4EE3-F3A9-427E-A6EB-C873E3C5725E}" dt="2021-04-12T11:09:00.640" v="18"/>
          <ac:spMkLst>
            <pc:docMk/>
            <pc:sldMk cId="2124553192" sldId="262"/>
            <ac:spMk id="3" creationId="{38F8CB14-83B5-4D3E-B634-CEAA9B8EA4FE}"/>
          </ac:spMkLst>
        </pc:spChg>
        <pc:spChg chg="mod">
          <ac:chgData name="Najlae Sebbar" userId="9c7b56a0572eb324" providerId="Windows Live" clId="Web-{B77B4EE3-F3A9-427E-A6EB-C873E3C5725E}" dt="2021-04-12T10:09:02.603" v="15" actId="20577"/>
          <ac:spMkLst>
            <pc:docMk/>
            <pc:sldMk cId="2124553192" sldId="262"/>
            <ac:spMk id="4" creationId="{A1A0E14D-2E88-4811-9D03-4F0E2D681253}"/>
          </ac:spMkLst>
        </pc:spChg>
        <pc:picChg chg="add mod ord">
          <ac:chgData name="Najlae Sebbar" userId="9c7b56a0572eb324" providerId="Windows Live" clId="Web-{B77B4EE3-F3A9-427E-A6EB-C873E3C5725E}" dt="2021-04-12T11:11:13.988" v="21" actId="1076"/>
          <ac:picMkLst>
            <pc:docMk/>
            <pc:sldMk cId="2124553192" sldId="262"/>
            <ac:picMk id="5" creationId="{E601E587-0FE1-41C4-BBD6-6F38C567A4CE}"/>
          </ac:picMkLst>
        </pc:picChg>
      </pc:sldChg>
    </pc:docChg>
  </pc:docChgLst>
  <pc:docChgLst>
    <pc:chgData name="Najlae Sebbar" userId="9c7b56a0572eb324" providerId="Windows Live" clId="Web-{26E8FE77-793E-4022-BEF9-4D2F4CD10751}"/>
    <pc:docChg chg="addSld delSld modSld sldOrd addMainMaster delMainMaster">
      <pc:chgData name="Najlae Sebbar" userId="9c7b56a0572eb324" providerId="Windows Live" clId="Web-{26E8FE77-793E-4022-BEF9-4D2F4CD10751}" dt="2021-04-09T10:32:39.845" v="872" actId="20577"/>
      <pc:docMkLst>
        <pc:docMk/>
      </pc:docMkLst>
      <pc:sldChg chg="addSp delSp modSp mod setBg modClrScheme addAnim delAnim modAnim chgLayout">
        <pc:chgData name="Najlae Sebbar" userId="9c7b56a0572eb324" providerId="Windows Live" clId="Web-{26E8FE77-793E-4022-BEF9-4D2F4CD10751}" dt="2021-04-09T09:39:39.947" v="371"/>
        <pc:sldMkLst>
          <pc:docMk/>
          <pc:sldMk cId="3784089036" sldId="256"/>
        </pc:sldMkLst>
        <pc:spChg chg="mod">
          <ac:chgData name="Najlae Sebbar" userId="9c7b56a0572eb324" providerId="Windows Live" clId="Web-{26E8FE77-793E-4022-BEF9-4D2F4CD10751}" dt="2021-04-09T09:02:23.042" v="74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Najlae Sebbar" userId="9c7b56a0572eb324" providerId="Windows Live" clId="Web-{26E8FE77-793E-4022-BEF9-4D2F4CD10751}" dt="2021-04-09T09:03:35.668" v="86" actId="20577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Najlae Sebbar" userId="9c7b56a0572eb324" providerId="Windows Live" clId="Web-{26E8FE77-793E-4022-BEF9-4D2F4CD10751}" dt="2021-04-09T09:03:31.637" v="84" actId="20577"/>
          <ac:spMkLst>
            <pc:docMk/>
            <pc:sldMk cId="3784089036" sldId="256"/>
            <ac:spMk id="5" creationId="{15598A57-5A38-44A1-BC82-CE36A95CA4A8}"/>
          </ac:spMkLst>
        </pc:spChg>
        <pc:spChg chg="add del">
          <ac:chgData name="Najlae Sebbar" userId="9c7b56a0572eb324" providerId="Windows Live" clId="Web-{26E8FE77-793E-4022-BEF9-4D2F4CD10751}" dt="2021-04-09T08:55:18.923" v="2"/>
          <ac:spMkLst>
            <pc:docMk/>
            <pc:sldMk cId="3784089036" sldId="256"/>
            <ac:spMk id="9" creationId="{BB3B2C43-5E36-4768-8319-6752D24B47E9}"/>
          </ac:spMkLst>
        </pc:spChg>
        <pc:spChg chg="add del">
          <ac:chgData name="Najlae Sebbar" userId="9c7b56a0572eb324" providerId="Windows Live" clId="Web-{26E8FE77-793E-4022-BEF9-4D2F4CD10751}" dt="2021-04-09T08:55:18.923" v="2"/>
          <ac:spMkLst>
            <pc:docMk/>
            <pc:sldMk cId="3784089036" sldId="256"/>
            <ac:spMk id="11" creationId="{B044326E-7BB3-4929-BE33-05CA64DBB248}"/>
          </ac:spMkLst>
        </pc:spChg>
        <pc:spChg chg="add del">
          <ac:chgData name="Najlae Sebbar" userId="9c7b56a0572eb324" providerId="Windows Live" clId="Web-{26E8FE77-793E-4022-BEF9-4D2F4CD10751}" dt="2021-04-09T08:55:18.923" v="2"/>
          <ac:spMkLst>
            <pc:docMk/>
            <pc:sldMk cId="3784089036" sldId="256"/>
            <ac:spMk id="13" creationId="{731CF4E0-AA2D-43CA-A528-C52FB158244A}"/>
          </ac:spMkLst>
        </pc:spChg>
        <pc:spChg chg="add del">
          <ac:chgData name="Najlae Sebbar" userId="9c7b56a0572eb324" providerId="Windows Live" clId="Web-{26E8FE77-793E-4022-BEF9-4D2F4CD10751}" dt="2021-04-09T08:55:18.923" v="2"/>
          <ac:spMkLst>
            <pc:docMk/>
            <pc:sldMk cId="3784089036" sldId="256"/>
            <ac:spMk id="15" creationId="{3B083774-A903-4B1B-BC6A-94C1F048E82B}"/>
          </ac:spMkLst>
        </pc:spChg>
        <pc:spChg chg="add del">
          <ac:chgData name="Najlae Sebbar" userId="9c7b56a0572eb324" providerId="Windows Live" clId="Web-{26E8FE77-793E-4022-BEF9-4D2F4CD10751}" dt="2021-04-09T08:57:03.910" v="9"/>
          <ac:spMkLst>
            <pc:docMk/>
            <pc:sldMk cId="3784089036" sldId="256"/>
            <ac:spMk id="24" creationId="{4E1EF4E8-5513-4BF5-BC41-04645281C672}"/>
          </ac:spMkLst>
        </pc:spChg>
        <pc:spChg chg="add del">
          <ac:chgData name="Najlae Sebbar" userId="9c7b56a0572eb324" providerId="Windows Live" clId="Web-{26E8FE77-793E-4022-BEF9-4D2F4CD10751}" dt="2021-04-09T08:57:03.910" v="9"/>
          <ac:spMkLst>
            <pc:docMk/>
            <pc:sldMk cId="3784089036" sldId="256"/>
            <ac:spMk id="26" creationId="{361EA5BB-A258-4E22-94F4-C79A441363DA}"/>
          </ac:spMkLst>
        </pc:spChg>
        <pc:spChg chg="add del">
          <ac:chgData name="Najlae Sebbar" userId="9c7b56a0572eb324" providerId="Windows Live" clId="Web-{26E8FE77-793E-4022-BEF9-4D2F4CD10751}" dt="2021-04-09T08:57:03.910" v="9"/>
          <ac:spMkLst>
            <pc:docMk/>
            <pc:sldMk cId="3784089036" sldId="256"/>
            <ac:spMk id="28" creationId="{24DABF9E-7939-4CE8-A6E8-0AF2CDAFEB87}"/>
          </ac:spMkLst>
        </pc:spChg>
        <pc:spChg chg="add del">
          <ac:chgData name="Najlae Sebbar" userId="9c7b56a0572eb324" providerId="Windows Live" clId="Web-{26E8FE77-793E-4022-BEF9-4D2F4CD10751}" dt="2021-04-09T08:57:03.910" v="9"/>
          <ac:spMkLst>
            <pc:docMk/>
            <pc:sldMk cId="3784089036" sldId="256"/>
            <ac:spMk id="30" creationId="{368EEEDE-A8A9-4DCB-A5DF-4F0A43423659}"/>
          </ac:spMkLst>
        </pc:spChg>
        <pc:spChg chg="add del">
          <ac:chgData name="Najlae Sebbar" userId="9c7b56a0572eb324" providerId="Windows Live" clId="Web-{26E8FE77-793E-4022-BEF9-4D2F4CD10751}" dt="2021-04-09T08:57:03.910" v="9"/>
          <ac:spMkLst>
            <pc:docMk/>
            <pc:sldMk cId="3784089036" sldId="256"/>
            <ac:spMk id="32" creationId="{5EF6BF0F-3813-4E48-9E10-7590BBBA8EE1}"/>
          </ac:spMkLst>
        </pc:spChg>
        <pc:spChg chg="add del">
          <ac:chgData name="Najlae Sebbar" userId="9c7b56a0572eb324" providerId="Windows Live" clId="Web-{26E8FE77-793E-4022-BEF9-4D2F4CD10751}" dt="2021-04-09T08:57:03.910" v="9"/>
          <ac:spMkLst>
            <pc:docMk/>
            <pc:sldMk cId="3784089036" sldId="256"/>
            <ac:spMk id="34" creationId="{EB3629D5-67DE-484E-823B-6E1E8C62F8F8}"/>
          </ac:spMkLst>
        </pc:spChg>
        <pc:spChg chg="add del">
          <ac:chgData name="Najlae Sebbar" userId="9c7b56a0572eb324" providerId="Windows Live" clId="Web-{26E8FE77-793E-4022-BEF9-4D2F4CD10751}" dt="2021-04-09T09:00:26.367" v="47"/>
          <ac:spMkLst>
            <pc:docMk/>
            <pc:sldMk cId="3784089036" sldId="256"/>
            <ac:spMk id="39" creationId="{B9651FA3-B4A1-4E98-9B71-4CF82087794D}"/>
          </ac:spMkLst>
        </pc:spChg>
        <pc:spChg chg="add del">
          <ac:chgData name="Najlae Sebbar" userId="9c7b56a0572eb324" providerId="Windows Live" clId="Web-{26E8FE77-793E-4022-BEF9-4D2F4CD10751}" dt="2021-04-09T09:00:26.367" v="47"/>
          <ac:spMkLst>
            <pc:docMk/>
            <pc:sldMk cId="3784089036" sldId="256"/>
            <ac:spMk id="41" creationId="{F227E5B6-9132-43CA-B503-37A18562ADF2}"/>
          </ac:spMkLst>
        </pc:spChg>
        <pc:spChg chg="add del">
          <ac:chgData name="Najlae Sebbar" userId="9c7b56a0572eb324" providerId="Windows Live" clId="Web-{26E8FE77-793E-4022-BEF9-4D2F4CD10751}" dt="2021-04-09T09:00:26.367" v="47"/>
          <ac:spMkLst>
            <pc:docMk/>
            <pc:sldMk cId="3784089036" sldId="256"/>
            <ac:spMk id="43" creationId="{D2929CB1-0E3C-4B2D-ADC5-0154FB33BA44}"/>
          </ac:spMkLst>
        </pc:spChg>
        <pc:spChg chg="add del">
          <ac:chgData name="Najlae Sebbar" userId="9c7b56a0572eb324" providerId="Windows Live" clId="Web-{26E8FE77-793E-4022-BEF9-4D2F4CD10751}" dt="2021-04-09T09:00:26.367" v="47"/>
          <ac:spMkLst>
            <pc:docMk/>
            <pc:sldMk cId="3784089036" sldId="256"/>
            <ac:spMk id="45" creationId="{658970D8-8D1D-4B5C-894B-E871CC86543D}"/>
          </ac:spMkLst>
        </pc:spChg>
        <pc:spChg chg="add del">
          <ac:chgData name="Najlae Sebbar" userId="9c7b56a0572eb324" providerId="Windows Live" clId="Web-{26E8FE77-793E-4022-BEF9-4D2F4CD10751}" dt="2021-04-09T09:00:26.367" v="47"/>
          <ac:spMkLst>
            <pc:docMk/>
            <pc:sldMk cId="3784089036" sldId="256"/>
            <ac:spMk id="47" creationId="{03C2051E-A88D-48E5-BACF-AAED17892722}"/>
          </ac:spMkLst>
        </pc:spChg>
        <pc:spChg chg="add del">
          <ac:chgData name="Najlae Sebbar" userId="9c7b56a0572eb324" providerId="Windows Live" clId="Web-{26E8FE77-793E-4022-BEF9-4D2F4CD10751}" dt="2021-04-09T09:00:26.367" v="47"/>
          <ac:spMkLst>
            <pc:docMk/>
            <pc:sldMk cId="3784089036" sldId="256"/>
            <ac:spMk id="49" creationId="{5F2F0C84-BE8C-4DC2-A6D3-30349A801D5C}"/>
          </ac:spMkLst>
        </pc:spChg>
        <pc:spChg chg="add del">
          <ac:chgData name="Najlae Sebbar" userId="9c7b56a0572eb324" providerId="Windows Live" clId="Web-{26E8FE77-793E-4022-BEF9-4D2F4CD10751}" dt="2021-04-09T09:00:26.367" v="47"/>
          <ac:spMkLst>
            <pc:docMk/>
            <pc:sldMk cId="3784089036" sldId="256"/>
            <ac:spMk id="51" creationId="{7821A508-2985-4905-874A-527429BAABFA}"/>
          </ac:spMkLst>
        </pc:spChg>
        <pc:spChg chg="add">
          <ac:chgData name="Najlae Sebbar" userId="9c7b56a0572eb324" providerId="Windows Live" clId="Web-{26E8FE77-793E-4022-BEF9-4D2F4CD10751}" dt="2021-04-09T09:00:26.367" v="47"/>
          <ac:spMkLst>
            <pc:docMk/>
            <pc:sldMk cId="3784089036" sldId="256"/>
            <ac:spMk id="56" creationId="{3F138222-D274-4866-96E7-C3B1D6DA8CEE}"/>
          </ac:spMkLst>
        </pc:spChg>
        <pc:spChg chg="add">
          <ac:chgData name="Najlae Sebbar" userId="9c7b56a0572eb324" providerId="Windows Live" clId="Web-{26E8FE77-793E-4022-BEF9-4D2F4CD10751}" dt="2021-04-09T09:00:26.367" v="47"/>
          <ac:spMkLst>
            <pc:docMk/>
            <pc:sldMk cId="3784089036" sldId="256"/>
            <ac:spMk id="58" creationId="{5888E255-D20B-4F26-B9DA-3DF036797008}"/>
          </ac:spMkLst>
        </pc:spChg>
        <pc:spChg chg="add">
          <ac:chgData name="Najlae Sebbar" userId="9c7b56a0572eb324" providerId="Windows Live" clId="Web-{26E8FE77-793E-4022-BEF9-4D2F4CD10751}" dt="2021-04-09T09:00:26.367" v="47"/>
          <ac:spMkLst>
            <pc:docMk/>
            <pc:sldMk cId="3784089036" sldId="256"/>
            <ac:spMk id="60" creationId="{02AD46D6-02D6-45B3-921C-F4033826EFA7}"/>
          </ac:spMkLst>
        </pc:spChg>
        <pc:picChg chg="add mod">
          <ac:chgData name="Najlae Sebbar" userId="9c7b56a0572eb324" providerId="Windows Live" clId="Web-{26E8FE77-793E-4022-BEF9-4D2F4CD10751}" dt="2021-04-09T09:00:26.367" v="47"/>
          <ac:picMkLst>
            <pc:docMk/>
            <pc:sldMk cId="3784089036" sldId="256"/>
            <ac:picMk id="4" creationId="{97E702D7-3D66-4F59-9C53-60349586CB2E}"/>
          </ac:picMkLst>
        </pc:picChg>
        <pc:cxnChg chg="add del">
          <ac:chgData name="Najlae Sebbar" userId="9c7b56a0572eb324" providerId="Windows Live" clId="Web-{26E8FE77-793E-4022-BEF9-4D2F4CD10751}" dt="2021-04-09T08:55:18.923" v="2"/>
          <ac:cxnSpMkLst>
            <pc:docMk/>
            <pc:sldMk cId="3784089036" sldId="256"/>
            <ac:cxnSpMk id="17" creationId="{5D5FB189-1F48-4A47-B036-6AF7E11A8E7B}"/>
          </ac:cxnSpMkLst>
        </pc:cxnChg>
        <pc:cxnChg chg="add del">
          <ac:chgData name="Najlae Sebbar" userId="9c7b56a0572eb324" providerId="Windows Live" clId="Web-{26E8FE77-793E-4022-BEF9-4D2F4CD10751}" dt="2021-04-09T08:55:18.923" v="2"/>
          <ac:cxnSpMkLst>
            <pc:docMk/>
            <pc:sldMk cId="3784089036" sldId="256"/>
            <ac:cxnSpMk id="19" creationId="{C5B335DD-3163-4EC5-8B6B-2AB53E64D11A}"/>
          </ac:cxnSpMkLst>
        </pc:cxnChg>
      </pc:sldChg>
      <pc:sldChg chg="addSp delSp modSp new mod setBg">
        <pc:chgData name="Najlae Sebbar" userId="9c7b56a0572eb324" providerId="Windows Live" clId="Web-{26E8FE77-793E-4022-BEF9-4D2F4CD10751}" dt="2021-04-09T09:31:31.312" v="333" actId="20577"/>
        <pc:sldMkLst>
          <pc:docMk/>
          <pc:sldMk cId="2135153216" sldId="257"/>
        </pc:sldMkLst>
        <pc:spChg chg="mod">
          <ac:chgData name="Najlae Sebbar" userId="9c7b56a0572eb324" providerId="Windows Live" clId="Web-{26E8FE77-793E-4022-BEF9-4D2F4CD10751}" dt="2021-04-09T09:15:05.260" v="107" actId="20577"/>
          <ac:spMkLst>
            <pc:docMk/>
            <pc:sldMk cId="2135153216" sldId="257"/>
            <ac:spMk id="2" creationId="{709159B9-2764-4EE8-AFC2-9EE64B45A757}"/>
          </ac:spMkLst>
        </pc:spChg>
        <pc:spChg chg="del mod">
          <ac:chgData name="Najlae Sebbar" userId="9c7b56a0572eb324" providerId="Windows Live" clId="Web-{26E8FE77-793E-4022-BEF9-4D2F4CD10751}" dt="2021-04-09T09:25:44.555" v="240"/>
          <ac:spMkLst>
            <pc:docMk/>
            <pc:sldMk cId="2135153216" sldId="257"/>
            <ac:spMk id="3" creationId="{775BA0D1-CB97-42A3-B8D1-13FD1AD70DB1}"/>
          </ac:spMkLst>
        </pc:spChg>
        <pc:spChg chg="add del mod">
          <ac:chgData name="Najlae Sebbar" userId="9c7b56a0572eb324" providerId="Windows Live" clId="Web-{26E8FE77-793E-4022-BEF9-4D2F4CD10751}" dt="2021-04-09T09:27:51.698" v="259"/>
          <ac:spMkLst>
            <pc:docMk/>
            <pc:sldMk cId="2135153216" sldId="257"/>
            <ac:spMk id="4" creationId="{2B9DA8D2-5EFA-44A9-B43B-8DEC08E62DCA}"/>
          </ac:spMkLst>
        </pc:spChg>
        <pc:spChg chg="add">
          <ac:chgData name="Najlae Sebbar" userId="9c7b56a0572eb324" providerId="Windows Live" clId="Web-{26E8FE77-793E-4022-BEF9-4D2F4CD10751}" dt="2021-04-09T09:12:28.273" v="90"/>
          <ac:spMkLst>
            <pc:docMk/>
            <pc:sldMk cId="2135153216" sldId="257"/>
            <ac:spMk id="5" creationId="{004A8AE1-9605-41DC-920F-A4B8E8F2391D}"/>
          </ac:spMkLst>
        </pc:spChg>
        <pc:spChg chg="add">
          <ac:chgData name="Najlae Sebbar" userId="9c7b56a0572eb324" providerId="Windows Live" clId="Web-{26E8FE77-793E-4022-BEF9-4D2F4CD10751}" dt="2021-04-09T09:12:28.273" v="90"/>
          <ac:spMkLst>
            <pc:docMk/>
            <pc:sldMk cId="2135153216" sldId="257"/>
            <ac:spMk id="6" creationId="{5B7778FC-632E-4DCA-A7CB-0D7731CCF970}"/>
          </ac:spMkLst>
        </pc:spChg>
        <pc:spChg chg="add">
          <ac:chgData name="Najlae Sebbar" userId="9c7b56a0572eb324" providerId="Windows Live" clId="Web-{26E8FE77-793E-4022-BEF9-4D2F4CD10751}" dt="2021-04-09T09:12:28.273" v="90"/>
          <ac:spMkLst>
            <pc:docMk/>
            <pc:sldMk cId="2135153216" sldId="257"/>
            <ac:spMk id="7" creationId="{B10BB131-AC8E-4A8E-A5D1-36260F720C3B}"/>
          </ac:spMkLst>
        </pc:spChg>
        <pc:spChg chg="add del">
          <ac:chgData name="Najlae Sebbar" userId="9c7b56a0572eb324" providerId="Windows Live" clId="Web-{26E8FE77-793E-4022-BEF9-4D2F4CD10751}" dt="2021-04-09T09:12:28.257" v="89"/>
          <ac:spMkLst>
            <pc:docMk/>
            <pc:sldMk cId="2135153216" sldId="257"/>
            <ac:spMk id="8" creationId="{F837543A-6020-4505-A233-C9DB4BF74011}"/>
          </ac:spMkLst>
        </pc:spChg>
        <pc:spChg chg="add">
          <ac:chgData name="Najlae Sebbar" userId="9c7b56a0572eb324" providerId="Windows Live" clId="Web-{26E8FE77-793E-4022-BEF9-4D2F4CD10751}" dt="2021-04-09T09:12:28.273" v="90"/>
          <ac:spMkLst>
            <pc:docMk/>
            <pc:sldMk cId="2135153216" sldId="257"/>
            <ac:spMk id="9" creationId="{FA23A907-97FB-4A8F-880A-DD77401C4296}"/>
          </ac:spMkLst>
        </pc:spChg>
        <pc:spChg chg="add del">
          <ac:chgData name="Najlae Sebbar" userId="9c7b56a0572eb324" providerId="Windows Live" clId="Web-{26E8FE77-793E-4022-BEF9-4D2F4CD10751}" dt="2021-04-09T09:12:28.257" v="89"/>
          <ac:spMkLst>
            <pc:docMk/>
            <pc:sldMk cId="2135153216" sldId="257"/>
            <ac:spMk id="10" creationId="{35B16301-FB18-48BA-A6DD-C37CAF6F9A18}"/>
          </ac:spMkLst>
        </pc:spChg>
        <pc:spChg chg="add del">
          <ac:chgData name="Najlae Sebbar" userId="9c7b56a0572eb324" providerId="Windows Live" clId="Web-{26E8FE77-793E-4022-BEF9-4D2F4CD10751}" dt="2021-04-09T09:19:54.532" v="168"/>
          <ac:spMkLst>
            <pc:docMk/>
            <pc:sldMk cId="2135153216" sldId="257"/>
            <ac:spMk id="11" creationId="{CCA8D9F4-548D-46D9-8E6D-62F12B9BAC57}"/>
          </ac:spMkLst>
        </pc:spChg>
        <pc:spChg chg="add del">
          <ac:chgData name="Najlae Sebbar" userId="9c7b56a0572eb324" providerId="Windows Live" clId="Web-{26E8FE77-793E-4022-BEF9-4D2F4CD10751}" dt="2021-04-09T09:12:28.257" v="89"/>
          <ac:spMkLst>
            <pc:docMk/>
            <pc:sldMk cId="2135153216" sldId="257"/>
            <ac:spMk id="12" creationId="{C3C0D90E-074A-4F52-9B11-B52BEF4BCBE5}"/>
          </ac:spMkLst>
        </pc:spChg>
        <pc:spChg chg="add del">
          <ac:chgData name="Najlae Sebbar" userId="9c7b56a0572eb324" providerId="Windows Live" clId="Web-{26E8FE77-793E-4022-BEF9-4D2F4CD10751}" dt="2021-04-09T09:19:53.548" v="167"/>
          <ac:spMkLst>
            <pc:docMk/>
            <pc:sldMk cId="2135153216" sldId="257"/>
            <ac:spMk id="13" creationId="{54A06AEE-6DEA-4B7A-8DCA-42298626070C}"/>
          </ac:spMkLst>
        </pc:spChg>
        <pc:spChg chg="add del">
          <ac:chgData name="Najlae Sebbar" userId="9c7b56a0572eb324" providerId="Windows Live" clId="Web-{26E8FE77-793E-4022-BEF9-4D2F4CD10751}" dt="2021-04-09T09:12:28.257" v="89"/>
          <ac:spMkLst>
            <pc:docMk/>
            <pc:sldMk cId="2135153216" sldId="257"/>
            <ac:spMk id="14" creationId="{CABBD4C1-E6F8-46F6-8152-A8A97490BF4D}"/>
          </ac:spMkLst>
        </pc:spChg>
        <pc:spChg chg="add del">
          <ac:chgData name="Najlae Sebbar" userId="9c7b56a0572eb324" providerId="Windows Live" clId="Web-{26E8FE77-793E-4022-BEF9-4D2F4CD10751}" dt="2021-04-09T09:12:28.257" v="89"/>
          <ac:spMkLst>
            <pc:docMk/>
            <pc:sldMk cId="2135153216" sldId="257"/>
            <ac:spMk id="16" creationId="{83BA5EF5-1FE9-4BF9-83BB-269BCDDF6156}"/>
          </ac:spMkLst>
        </pc:spChg>
        <pc:spChg chg="add del">
          <ac:chgData name="Najlae Sebbar" userId="9c7b56a0572eb324" providerId="Windows Live" clId="Web-{26E8FE77-793E-4022-BEF9-4D2F4CD10751}" dt="2021-04-09T09:12:28.257" v="89"/>
          <ac:spMkLst>
            <pc:docMk/>
            <pc:sldMk cId="2135153216" sldId="257"/>
            <ac:spMk id="20" creationId="{88853921-7BC9-4BDE-ACAB-133C683C82D6}"/>
          </ac:spMkLst>
        </pc:spChg>
        <pc:spChg chg="add del">
          <ac:chgData name="Najlae Sebbar" userId="9c7b56a0572eb324" providerId="Windows Live" clId="Web-{26E8FE77-793E-4022-BEF9-4D2F4CD10751}" dt="2021-04-09T09:12:28.257" v="89"/>
          <ac:spMkLst>
            <pc:docMk/>
            <pc:sldMk cId="2135153216" sldId="257"/>
            <ac:spMk id="22" creationId="{09192968-3AE7-4470-A61C-97294BB92731}"/>
          </ac:spMkLst>
        </pc:spChg>
        <pc:spChg chg="add del mod">
          <ac:chgData name="Najlae Sebbar" userId="9c7b56a0572eb324" providerId="Windows Live" clId="Web-{26E8FE77-793E-4022-BEF9-4D2F4CD10751}" dt="2021-04-09T09:24:23.835" v="219"/>
          <ac:spMkLst>
            <pc:docMk/>
            <pc:sldMk cId="2135153216" sldId="257"/>
            <ac:spMk id="23" creationId="{58040043-F238-4126-98CE-3AC502EEE90F}"/>
          </ac:spMkLst>
        </pc:spChg>
        <pc:spChg chg="add del">
          <ac:chgData name="Najlae Sebbar" userId="9c7b56a0572eb324" providerId="Windows Live" clId="Web-{26E8FE77-793E-4022-BEF9-4D2F4CD10751}" dt="2021-04-09T09:12:28.257" v="89"/>
          <ac:spMkLst>
            <pc:docMk/>
            <pc:sldMk cId="2135153216" sldId="257"/>
            <ac:spMk id="24" creationId="{3AB72E55-43E4-4356-BFE8-E2102CB0B505}"/>
          </ac:spMkLst>
        </pc:spChg>
        <pc:spChg chg="add mod">
          <ac:chgData name="Najlae Sebbar" userId="9c7b56a0572eb324" providerId="Windows Live" clId="Web-{26E8FE77-793E-4022-BEF9-4D2F4CD10751}" dt="2021-04-09T09:27:25.682" v="256" actId="20577"/>
          <ac:spMkLst>
            <pc:docMk/>
            <pc:sldMk cId="2135153216" sldId="257"/>
            <ac:spMk id="25" creationId="{030F8ECD-B598-497E-A3F1-F1CB61E5E04D}"/>
          </ac:spMkLst>
        </pc:spChg>
        <pc:spChg chg="add del mod">
          <ac:chgData name="Najlae Sebbar" userId="9c7b56a0572eb324" providerId="Windows Live" clId="Web-{26E8FE77-793E-4022-BEF9-4D2F4CD10751}" dt="2021-04-09T09:26:11.634" v="243"/>
          <ac:spMkLst>
            <pc:docMk/>
            <pc:sldMk cId="2135153216" sldId="257"/>
            <ac:spMk id="26" creationId="{80759136-9555-4C24-92A2-74BCE800F0B2}"/>
          </ac:spMkLst>
        </pc:spChg>
        <pc:spChg chg="add mod">
          <ac:chgData name="Najlae Sebbar" userId="9c7b56a0572eb324" providerId="Windows Live" clId="Web-{26E8FE77-793E-4022-BEF9-4D2F4CD10751}" dt="2021-04-09T09:31:31.312" v="333" actId="20577"/>
          <ac:spMkLst>
            <pc:docMk/>
            <pc:sldMk cId="2135153216" sldId="257"/>
            <ac:spMk id="27" creationId="{FC150FC8-00E9-4274-8046-F48ABD7EBBBF}"/>
          </ac:spMkLst>
        </pc:spChg>
        <pc:spChg chg="add mod">
          <ac:chgData name="Najlae Sebbar" userId="9c7b56a0572eb324" providerId="Windows Live" clId="Web-{26E8FE77-793E-4022-BEF9-4D2F4CD10751}" dt="2021-04-09T09:29:37.216" v="328" actId="1076"/>
          <ac:spMkLst>
            <pc:docMk/>
            <pc:sldMk cId="2135153216" sldId="257"/>
            <ac:spMk id="28" creationId="{E0B14DA0-4439-4617-B652-A009F6C197A6}"/>
          </ac:spMkLst>
        </pc:spChg>
        <pc:cxnChg chg="add del">
          <ac:chgData name="Najlae Sebbar" userId="9c7b56a0572eb324" providerId="Windows Live" clId="Web-{26E8FE77-793E-4022-BEF9-4D2F4CD10751}" dt="2021-04-09T09:12:28.257" v="89"/>
          <ac:cxnSpMkLst>
            <pc:docMk/>
            <pc:sldMk cId="2135153216" sldId="257"/>
            <ac:cxnSpMk id="18" creationId="{4B3BCACB-5880-460B-9606-8C433A9AF99D}"/>
          </ac:cxnSpMkLst>
        </pc:cxnChg>
      </pc:sldChg>
      <pc:sldChg chg="addSp modSp new mod setBg">
        <pc:chgData name="Najlae Sebbar" userId="9c7b56a0572eb324" providerId="Windows Live" clId="Web-{26E8FE77-793E-4022-BEF9-4D2F4CD10751}" dt="2021-04-09T09:41:24.809" v="386" actId="20577"/>
        <pc:sldMkLst>
          <pc:docMk/>
          <pc:sldMk cId="4101716415" sldId="258"/>
        </pc:sldMkLst>
        <pc:spChg chg="mod">
          <ac:chgData name="Najlae Sebbar" userId="9c7b56a0572eb324" providerId="Windows Live" clId="Web-{26E8FE77-793E-4022-BEF9-4D2F4CD10751}" dt="2021-04-09T09:32:31.110" v="342" actId="20577"/>
          <ac:spMkLst>
            <pc:docMk/>
            <pc:sldMk cId="4101716415" sldId="258"/>
            <ac:spMk id="2" creationId="{99A6FA21-38FE-4061-87D9-951400A7E04A}"/>
          </ac:spMkLst>
        </pc:spChg>
        <pc:spChg chg="mod">
          <ac:chgData name="Najlae Sebbar" userId="9c7b56a0572eb324" providerId="Windows Live" clId="Web-{26E8FE77-793E-4022-BEF9-4D2F4CD10751}" dt="2021-04-09T09:41:24.809" v="386" actId="20577"/>
          <ac:spMkLst>
            <pc:docMk/>
            <pc:sldMk cId="4101716415" sldId="258"/>
            <ac:spMk id="3" creationId="{38F8CB14-83B5-4D3E-B634-CEAA9B8EA4FE}"/>
          </ac:spMkLst>
        </pc:spChg>
        <pc:spChg chg="add">
          <ac:chgData name="Najlae Sebbar" userId="9c7b56a0572eb324" providerId="Windows Live" clId="Web-{26E8FE77-793E-4022-BEF9-4D2F4CD10751}" dt="2021-04-09T09:32:19.813" v="338"/>
          <ac:spMkLst>
            <pc:docMk/>
            <pc:sldMk cId="4101716415" sldId="258"/>
            <ac:spMk id="8" creationId="{907EF6B7-1338-4443-8C46-6A318D952DFD}"/>
          </ac:spMkLst>
        </pc:spChg>
        <pc:spChg chg="add">
          <ac:chgData name="Najlae Sebbar" userId="9c7b56a0572eb324" providerId="Windows Live" clId="Web-{26E8FE77-793E-4022-BEF9-4D2F4CD10751}" dt="2021-04-09T09:32:19.813" v="338"/>
          <ac:spMkLst>
            <pc:docMk/>
            <pc:sldMk cId="4101716415" sldId="258"/>
            <ac:spMk id="10" creationId="{DAAE4CDD-124C-4DCF-9584-B6033B545DD5}"/>
          </ac:spMkLst>
        </pc:spChg>
        <pc:spChg chg="add">
          <ac:chgData name="Najlae Sebbar" userId="9c7b56a0572eb324" providerId="Windows Live" clId="Web-{26E8FE77-793E-4022-BEF9-4D2F4CD10751}" dt="2021-04-09T09:32:19.813" v="338"/>
          <ac:spMkLst>
            <pc:docMk/>
            <pc:sldMk cId="4101716415" sldId="258"/>
            <ac:spMk id="12" creationId="{081E4A58-353D-44AE-B2FC-2A74E2E400F7}"/>
          </ac:spMkLst>
        </pc:spChg>
      </pc:sldChg>
      <pc:sldChg chg="addSp modSp add replId">
        <pc:chgData name="Najlae Sebbar" userId="9c7b56a0572eb324" providerId="Windows Live" clId="Web-{26E8FE77-793E-4022-BEF9-4D2F4CD10751}" dt="2021-04-09T10:04:58.873" v="502" actId="20577"/>
        <pc:sldMkLst>
          <pc:docMk/>
          <pc:sldMk cId="3985036424" sldId="259"/>
        </pc:sldMkLst>
        <pc:spChg chg="mod">
          <ac:chgData name="Najlae Sebbar" userId="9c7b56a0572eb324" providerId="Windows Live" clId="Web-{26E8FE77-793E-4022-BEF9-4D2F4CD10751}" dt="2021-04-09T09:57:57.728" v="452" actId="14100"/>
          <ac:spMkLst>
            <pc:docMk/>
            <pc:sldMk cId="3985036424" sldId="259"/>
            <ac:spMk id="2" creationId="{99A6FA21-38FE-4061-87D9-951400A7E04A}"/>
          </ac:spMkLst>
        </pc:spChg>
        <pc:spChg chg="mod">
          <ac:chgData name="Najlae Sebbar" userId="9c7b56a0572eb324" providerId="Windows Live" clId="Web-{26E8FE77-793E-4022-BEF9-4D2F4CD10751}" dt="2021-04-09T10:04:58.873" v="502" actId="20577"/>
          <ac:spMkLst>
            <pc:docMk/>
            <pc:sldMk cId="3985036424" sldId="259"/>
            <ac:spMk id="3" creationId="{38F8CB14-83B5-4D3E-B634-CEAA9B8EA4FE}"/>
          </ac:spMkLst>
        </pc:spChg>
        <pc:spChg chg="add mod">
          <ac:chgData name="Najlae Sebbar" userId="9c7b56a0572eb324" providerId="Windows Live" clId="Web-{26E8FE77-793E-4022-BEF9-4D2F4CD10751}" dt="2021-04-09T09:57:36.696" v="450" actId="20577"/>
          <ac:spMkLst>
            <pc:docMk/>
            <pc:sldMk cId="3985036424" sldId="259"/>
            <ac:spMk id="4" creationId="{A1A0E14D-2E88-4811-9D03-4F0E2D681253}"/>
          </ac:spMkLst>
        </pc:spChg>
      </pc:sldChg>
      <pc:sldChg chg="addSp delSp modSp add del replId addAnim">
        <pc:chgData name="Najlae Sebbar" userId="9c7b56a0572eb324" providerId="Windows Live" clId="Web-{26E8FE77-793E-4022-BEF9-4D2F4CD10751}" dt="2021-04-09T09:42:31.904" v="392"/>
        <pc:sldMkLst>
          <pc:docMk/>
          <pc:sldMk cId="4021055623" sldId="259"/>
        </pc:sldMkLst>
        <pc:spChg chg="mod">
          <ac:chgData name="Najlae Sebbar" userId="9c7b56a0572eb324" providerId="Windows Live" clId="Web-{26E8FE77-793E-4022-BEF9-4D2F4CD10751}" dt="2021-04-09T09:42:18.857" v="390"/>
          <ac:spMkLst>
            <pc:docMk/>
            <pc:sldMk cId="4021055623" sldId="259"/>
            <ac:spMk id="2" creationId="{99A6FA21-38FE-4061-87D9-951400A7E04A}"/>
          </ac:spMkLst>
        </pc:spChg>
        <pc:spChg chg="mod">
          <ac:chgData name="Najlae Sebbar" userId="9c7b56a0572eb324" providerId="Windows Live" clId="Web-{26E8FE77-793E-4022-BEF9-4D2F4CD10751}" dt="2021-04-09T09:42:18.857" v="390"/>
          <ac:spMkLst>
            <pc:docMk/>
            <pc:sldMk cId="4021055623" sldId="259"/>
            <ac:spMk id="3" creationId="{38F8CB14-83B5-4D3E-B634-CEAA9B8EA4FE}"/>
          </ac:spMkLst>
        </pc:spChg>
        <pc:spChg chg="add del">
          <ac:chgData name="Najlae Sebbar" userId="9c7b56a0572eb324" providerId="Windows Live" clId="Web-{26E8FE77-793E-4022-BEF9-4D2F4CD10751}" dt="2021-04-09T09:42:18.857" v="390"/>
          <ac:spMkLst>
            <pc:docMk/>
            <pc:sldMk cId="4021055623" sldId="259"/>
            <ac:spMk id="8" creationId="{907EF6B7-1338-4443-8C46-6A318D952DFD}"/>
          </ac:spMkLst>
        </pc:spChg>
        <pc:spChg chg="add del">
          <ac:chgData name="Najlae Sebbar" userId="9c7b56a0572eb324" providerId="Windows Live" clId="Web-{26E8FE77-793E-4022-BEF9-4D2F4CD10751}" dt="2021-04-09T09:42:18.857" v="390"/>
          <ac:spMkLst>
            <pc:docMk/>
            <pc:sldMk cId="4021055623" sldId="259"/>
            <ac:spMk id="10" creationId="{DAAE4CDD-124C-4DCF-9584-B6033B545DD5}"/>
          </ac:spMkLst>
        </pc:spChg>
        <pc:spChg chg="add del">
          <ac:chgData name="Najlae Sebbar" userId="9c7b56a0572eb324" providerId="Windows Live" clId="Web-{26E8FE77-793E-4022-BEF9-4D2F4CD10751}" dt="2021-04-09T09:42:18.857" v="390"/>
          <ac:spMkLst>
            <pc:docMk/>
            <pc:sldMk cId="4021055623" sldId="259"/>
            <ac:spMk id="12" creationId="{081E4A58-353D-44AE-B2FC-2A74E2E400F7}"/>
          </ac:spMkLst>
        </pc:spChg>
        <pc:spChg chg="add">
          <ac:chgData name="Najlae Sebbar" userId="9c7b56a0572eb324" providerId="Windows Live" clId="Web-{26E8FE77-793E-4022-BEF9-4D2F4CD10751}" dt="2021-04-09T09:42:18.857" v="390"/>
          <ac:spMkLst>
            <pc:docMk/>
            <pc:sldMk cId="4021055623" sldId="259"/>
            <ac:spMk id="14" creationId="{907EF6B7-1338-4443-8C46-6A318D952DFD}"/>
          </ac:spMkLst>
        </pc:spChg>
        <pc:spChg chg="add">
          <ac:chgData name="Najlae Sebbar" userId="9c7b56a0572eb324" providerId="Windows Live" clId="Web-{26E8FE77-793E-4022-BEF9-4D2F4CD10751}" dt="2021-04-09T09:42:18.857" v="390"/>
          <ac:spMkLst>
            <pc:docMk/>
            <pc:sldMk cId="4021055623" sldId="259"/>
            <ac:spMk id="15" creationId="{DAAE4CDD-124C-4DCF-9584-B6033B545DD5}"/>
          </ac:spMkLst>
        </pc:spChg>
        <pc:spChg chg="add">
          <ac:chgData name="Najlae Sebbar" userId="9c7b56a0572eb324" providerId="Windows Live" clId="Web-{26E8FE77-793E-4022-BEF9-4D2F4CD10751}" dt="2021-04-09T09:42:18.857" v="390"/>
          <ac:spMkLst>
            <pc:docMk/>
            <pc:sldMk cId="4021055623" sldId="259"/>
            <ac:spMk id="16" creationId="{081E4A58-353D-44AE-B2FC-2A74E2E400F7}"/>
          </ac:spMkLst>
        </pc:spChg>
        <pc:spChg chg="add del">
          <ac:chgData name="Najlae Sebbar" userId="9c7b56a0572eb324" providerId="Windows Live" clId="Web-{26E8FE77-793E-4022-BEF9-4D2F4CD10751}" dt="2021-04-09T09:42:18.841" v="389"/>
          <ac:spMkLst>
            <pc:docMk/>
            <pc:sldMk cId="4021055623" sldId="259"/>
            <ac:spMk id="17" creationId="{389575E1-3389-451A-A5F7-27854C25C599}"/>
          </ac:spMkLst>
        </pc:spChg>
        <pc:spChg chg="add del">
          <ac:chgData name="Najlae Sebbar" userId="9c7b56a0572eb324" providerId="Windows Live" clId="Web-{26E8FE77-793E-4022-BEF9-4D2F4CD10751}" dt="2021-04-09T09:42:18.841" v="389"/>
          <ac:spMkLst>
            <pc:docMk/>
            <pc:sldMk cId="4021055623" sldId="259"/>
            <ac:spMk id="19" creationId="{A53CCC5C-D88E-40FB-B30B-23DCDBD01D37}"/>
          </ac:spMkLst>
        </pc:spChg>
        <pc:spChg chg="add del">
          <ac:chgData name="Najlae Sebbar" userId="9c7b56a0572eb324" providerId="Windows Live" clId="Web-{26E8FE77-793E-4022-BEF9-4D2F4CD10751}" dt="2021-04-09T09:42:18.841" v="389"/>
          <ac:spMkLst>
            <pc:docMk/>
            <pc:sldMk cId="4021055623" sldId="259"/>
            <ac:spMk id="21" creationId="{081E4A58-353D-44AE-B2FC-2A74E2E400F7}"/>
          </ac:spMkLst>
        </pc:spChg>
      </pc:sldChg>
      <pc:sldChg chg="modSp add replId">
        <pc:chgData name="Najlae Sebbar" userId="9c7b56a0572eb324" providerId="Windows Live" clId="Web-{26E8FE77-793E-4022-BEF9-4D2F4CD10751}" dt="2021-04-09T10:14:11.536" v="788" actId="20577"/>
        <pc:sldMkLst>
          <pc:docMk/>
          <pc:sldMk cId="1869196098" sldId="260"/>
        </pc:sldMkLst>
        <pc:spChg chg="mod">
          <ac:chgData name="Najlae Sebbar" userId="9c7b56a0572eb324" providerId="Windows Live" clId="Web-{26E8FE77-793E-4022-BEF9-4D2F4CD10751}" dt="2021-04-09T10:14:11.536" v="788" actId="20577"/>
          <ac:spMkLst>
            <pc:docMk/>
            <pc:sldMk cId="1869196098" sldId="260"/>
            <ac:spMk id="3" creationId="{38F8CB14-83B5-4D3E-B634-CEAA9B8EA4FE}"/>
          </ac:spMkLst>
        </pc:spChg>
        <pc:spChg chg="mod">
          <ac:chgData name="Najlae Sebbar" userId="9c7b56a0572eb324" providerId="Windows Live" clId="Web-{26E8FE77-793E-4022-BEF9-4D2F4CD10751}" dt="2021-04-09T10:05:21.233" v="507" actId="20577"/>
          <ac:spMkLst>
            <pc:docMk/>
            <pc:sldMk cId="1869196098" sldId="260"/>
            <ac:spMk id="4" creationId="{A1A0E14D-2E88-4811-9D03-4F0E2D681253}"/>
          </ac:spMkLst>
        </pc:spChg>
      </pc:sldChg>
      <pc:sldChg chg="modSp add ord replId">
        <pc:chgData name="Najlae Sebbar" userId="9c7b56a0572eb324" providerId="Windows Live" clId="Web-{26E8FE77-793E-4022-BEF9-4D2F4CD10751}" dt="2021-04-09T10:32:39.845" v="872" actId="20577"/>
        <pc:sldMkLst>
          <pc:docMk/>
          <pc:sldMk cId="1873092178" sldId="261"/>
        </pc:sldMkLst>
        <pc:spChg chg="mod">
          <ac:chgData name="Najlae Sebbar" userId="9c7b56a0572eb324" providerId="Windows Live" clId="Web-{26E8FE77-793E-4022-BEF9-4D2F4CD10751}" dt="2021-04-09T10:32:39.845" v="872" actId="20577"/>
          <ac:spMkLst>
            <pc:docMk/>
            <pc:sldMk cId="1873092178" sldId="261"/>
            <ac:spMk id="3" creationId="{38F8CB14-83B5-4D3E-B634-CEAA9B8EA4FE}"/>
          </ac:spMkLst>
        </pc:spChg>
        <pc:spChg chg="mod">
          <ac:chgData name="Najlae Sebbar" userId="9c7b56a0572eb324" providerId="Windows Live" clId="Web-{26E8FE77-793E-4022-BEF9-4D2F4CD10751}" dt="2021-04-09T10:30:15.219" v="793" actId="20577"/>
          <ac:spMkLst>
            <pc:docMk/>
            <pc:sldMk cId="1873092178" sldId="261"/>
            <ac:spMk id="4" creationId="{A1A0E14D-2E88-4811-9D03-4F0E2D681253}"/>
          </ac:spMkLst>
        </pc:spChg>
      </pc:sldChg>
      <pc:sldMasterChg chg="del delSldLayout">
        <pc:chgData name="Najlae Sebbar" userId="9c7b56a0572eb324" providerId="Windows Live" clId="Web-{26E8FE77-793E-4022-BEF9-4D2F4CD10751}" dt="2021-04-09T08:49:57.932" v="0"/>
        <pc:sldMasterMkLst>
          <pc:docMk/>
          <pc:sldMasterMk cId="3071127875" sldId="2147483648"/>
        </pc:sldMasterMkLst>
        <pc:sldLayoutChg chg="del">
          <pc:chgData name="Najlae Sebbar" userId="9c7b56a0572eb324" providerId="Windows Live" clId="Web-{26E8FE77-793E-4022-BEF9-4D2F4CD10751}" dt="2021-04-09T08:49:57.932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Najlae Sebbar" userId="9c7b56a0572eb324" providerId="Windows Live" clId="Web-{26E8FE77-793E-4022-BEF9-4D2F4CD10751}" dt="2021-04-09T08:49:57.932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Najlae Sebbar" userId="9c7b56a0572eb324" providerId="Windows Live" clId="Web-{26E8FE77-793E-4022-BEF9-4D2F4CD10751}" dt="2021-04-09T08:49:57.932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Najlae Sebbar" userId="9c7b56a0572eb324" providerId="Windows Live" clId="Web-{26E8FE77-793E-4022-BEF9-4D2F4CD10751}" dt="2021-04-09T08:49:57.932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Najlae Sebbar" userId="9c7b56a0572eb324" providerId="Windows Live" clId="Web-{26E8FE77-793E-4022-BEF9-4D2F4CD10751}" dt="2021-04-09T08:49:57.932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Najlae Sebbar" userId="9c7b56a0572eb324" providerId="Windows Live" clId="Web-{26E8FE77-793E-4022-BEF9-4D2F4CD10751}" dt="2021-04-09T08:49:57.932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Najlae Sebbar" userId="9c7b56a0572eb324" providerId="Windows Live" clId="Web-{26E8FE77-793E-4022-BEF9-4D2F4CD10751}" dt="2021-04-09T08:49:57.932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Najlae Sebbar" userId="9c7b56a0572eb324" providerId="Windows Live" clId="Web-{26E8FE77-793E-4022-BEF9-4D2F4CD10751}" dt="2021-04-09T08:49:57.932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Najlae Sebbar" userId="9c7b56a0572eb324" providerId="Windows Live" clId="Web-{26E8FE77-793E-4022-BEF9-4D2F4CD10751}" dt="2021-04-09T08:49:57.932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Najlae Sebbar" userId="9c7b56a0572eb324" providerId="Windows Live" clId="Web-{26E8FE77-793E-4022-BEF9-4D2F4CD10751}" dt="2021-04-09T08:49:57.932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Najlae Sebbar" userId="9c7b56a0572eb324" providerId="Windows Live" clId="Web-{26E8FE77-793E-4022-BEF9-4D2F4CD10751}" dt="2021-04-09T08:49:57.932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">
        <pc:chgData name="Najlae Sebbar" userId="9c7b56a0572eb324" providerId="Windows Live" clId="Web-{26E8FE77-793E-4022-BEF9-4D2F4CD10751}" dt="2021-04-09T08:55:18.923" v="2"/>
        <pc:sldMasterMkLst>
          <pc:docMk/>
          <pc:sldMasterMk cId="2888593484" sldId="2147483752"/>
        </pc:sldMasterMkLst>
        <pc:sldLayoutChg chg="add del">
          <pc:chgData name="Najlae Sebbar" userId="9c7b56a0572eb324" providerId="Windows Live" clId="Web-{26E8FE77-793E-4022-BEF9-4D2F4CD10751}" dt="2021-04-09T08:55:18.923" v="2"/>
          <pc:sldLayoutMkLst>
            <pc:docMk/>
            <pc:sldMasterMk cId="2888593484" sldId="2147483752"/>
            <pc:sldLayoutMk cId="1390372418" sldId="2147483741"/>
          </pc:sldLayoutMkLst>
        </pc:sldLayoutChg>
        <pc:sldLayoutChg chg="add del">
          <pc:chgData name="Najlae Sebbar" userId="9c7b56a0572eb324" providerId="Windows Live" clId="Web-{26E8FE77-793E-4022-BEF9-4D2F4CD10751}" dt="2021-04-09T08:55:18.923" v="2"/>
          <pc:sldLayoutMkLst>
            <pc:docMk/>
            <pc:sldMasterMk cId="2888593484" sldId="2147483752"/>
            <pc:sldLayoutMk cId="1649984130" sldId="2147483742"/>
          </pc:sldLayoutMkLst>
        </pc:sldLayoutChg>
        <pc:sldLayoutChg chg="add del">
          <pc:chgData name="Najlae Sebbar" userId="9c7b56a0572eb324" providerId="Windows Live" clId="Web-{26E8FE77-793E-4022-BEF9-4D2F4CD10751}" dt="2021-04-09T08:55:18.923" v="2"/>
          <pc:sldLayoutMkLst>
            <pc:docMk/>
            <pc:sldMasterMk cId="2888593484" sldId="2147483752"/>
            <pc:sldLayoutMk cId="1668777144" sldId="2147483743"/>
          </pc:sldLayoutMkLst>
        </pc:sldLayoutChg>
        <pc:sldLayoutChg chg="add del">
          <pc:chgData name="Najlae Sebbar" userId="9c7b56a0572eb324" providerId="Windows Live" clId="Web-{26E8FE77-793E-4022-BEF9-4D2F4CD10751}" dt="2021-04-09T08:55:18.923" v="2"/>
          <pc:sldLayoutMkLst>
            <pc:docMk/>
            <pc:sldMasterMk cId="2888593484" sldId="2147483752"/>
            <pc:sldLayoutMk cId="403171323" sldId="2147483744"/>
          </pc:sldLayoutMkLst>
        </pc:sldLayoutChg>
        <pc:sldLayoutChg chg="add del">
          <pc:chgData name="Najlae Sebbar" userId="9c7b56a0572eb324" providerId="Windows Live" clId="Web-{26E8FE77-793E-4022-BEF9-4D2F4CD10751}" dt="2021-04-09T08:55:18.923" v="2"/>
          <pc:sldLayoutMkLst>
            <pc:docMk/>
            <pc:sldMasterMk cId="2888593484" sldId="2147483752"/>
            <pc:sldLayoutMk cId="3347532471" sldId="2147483745"/>
          </pc:sldLayoutMkLst>
        </pc:sldLayoutChg>
        <pc:sldLayoutChg chg="add del">
          <pc:chgData name="Najlae Sebbar" userId="9c7b56a0572eb324" providerId="Windows Live" clId="Web-{26E8FE77-793E-4022-BEF9-4D2F4CD10751}" dt="2021-04-09T08:55:18.923" v="2"/>
          <pc:sldLayoutMkLst>
            <pc:docMk/>
            <pc:sldMasterMk cId="2888593484" sldId="2147483752"/>
            <pc:sldLayoutMk cId="1567033109" sldId="2147483746"/>
          </pc:sldLayoutMkLst>
        </pc:sldLayoutChg>
        <pc:sldLayoutChg chg="add del">
          <pc:chgData name="Najlae Sebbar" userId="9c7b56a0572eb324" providerId="Windows Live" clId="Web-{26E8FE77-793E-4022-BEF9-4D2F4CD10751}" dt="2021-04-09T08:55:18.923" v="2"/>
          <pc:sldLayoutMkLst>
            <pc:docMk/>
            <pc:sldMasterMk cId="2888593484" sldId="2147483752"/>
            <pc:sldLayoutMk cId="3829084273" sldId="2147483747"/>
          </pc:sldLayoutMkLst>
        </pc:sldLayoutChg>
        <pc:sldLayoutChg chg="add del">
          <pc:chgData name="Najlae Sebbar" userId="9c7b56a0572eb324" providerId="Windows Live" clId="Web-{26E8FE77-793E-4022-BEF9-4D2F4CD10751}" dt="2021-04-09T08:55:18.923" v="2"/>
          <pc:sldLayoutMkLst>
            <pc:docMk/>
            <pc:sldMasterMk cId="2888593484" sldId="2147483752"/>
            <pc:sldLayoutMk cId="977484480" sldId="2147483748"/>
          </pc:sldLayoutMkLst>
        </pc:sldLayoutChg>
        <pc:sldLayoutChg chg="add del">
          <pc:chgData name="Najlae Sebbar" userId="9c7b56a0572eb324" providerId="Windows Live" clId="Web-{26E8FE77-793E-4022-BEF9-4D2F4CD10751}" dt="2021-04-09T08:55:18.923" v="2"/>
          <pc:sldLayoutMkLst>
            <pc:docMk/>
            <pc:sldMasterMk cId="2888593484" sldId="2147483752"/>
            <pc:sldLayoutMk cId="3031323171" sldId="2147483749"/>
          </pc:sldLayoutMkLst>
        </pc:sldLayoutChg>
        <pc:sldLayoutChg chg="add del">
          <pc:chgData name="Najlae Sebbar" userId="9c7b56a0572eb324" providerId="Windows Live" clId="Web-{26E8FE77-793E-4022-BEF9-4D2F4CD10751}" dt="2021-04-09T08:55:18.923" v="2"/>
          <pc:sldLayoutMkLst>
            <pc:docMk/>
            <pc:sldMasterMk cId="2888593484" sldId="2147483752"/>
            <pc:sldLayoutMk cId="1796117855" sldId="2147483750"/>
          </pc:sldLayoutMkLst>
        </pc:sldLayoutChg>
        <pc:sldLayoutChg chg="add del">
          <pc:chgData name="Najlae Sebbar" userId="9c7b56a0572eb324" providerId="Windows Live" clId="Web-{26E8FE77-793E-4022-BEF9-4D2F4CD10751}" dt="2021-04-09T08:55:18.923" v="2"/>
          <pc:sldLayoutMkLst>
            <pc:docMk/>
            <pc:sldMasterMk cId="2888593484" sldId="2147483752"/>
            <pc:sldLayoutMk cId="1685410137" sldId="2147483751"/>
          </pc:sldLayoutMkLst>
        </pc:sldLayoutChg>
      </pc:sldMasterChg>
      <pc:sldMasterChg chg="add del addSldLayout delSldLayout">
        <pc:chgData name="Najlae Sebbar" userId="9c7b56a0572eb324" providerId="Windows Live" clId="Web-{26E8FE77-793E-4022-BEF9-4D2F4CD10751}" dt="2021-04-09T08:57:03.910" v="9"/>
        <pc:sldMasterMkLst>
          <pc:docMk/>
          <pc:sldMasterMk cId="548012498" sldId="2147483841"/>
        </pc:sldMasterMkLst>
        <pc:sldLayoutChg chg="add del">
          <pc:chgData name="Najlae Sebbar" userId="9c7b56a0572eb324" providerId="Windows Live" clId="Web-{26E8FE77-793E-4022-BEF9-4D2F4CD10751}" dt="2021-04-09T08:57:03.910" v="9"/>
          <pc:sldLayoutMkLst>
            <pc:docMk/>
            <pc:sldMasterMk cId="548012498" sldId="2147483841"/>
            <pc:sldLayoutMk cId="4206378803" sldId="2147483836"/>
          </pc:sldLayoutMkLst>
        </pc:sldLayoutChg>
      </pc:sldMasterChg>
      <pc:sldMasterChg chg="add del addSldLayout delSldLayout">
        <pc:chgData name="Najlae Sebbar" userId="9c7b56a0572eb324" providerId="Windows Live" clId="Web-{26E8FE77-793E-4022-BEF9-4D2F4CD10751}" dt="2021-04-09T09:00:26.367" v="47"/>
        <pc:sldMasterMkLst>
          <pc:docMk/>
          <pc:sldMasterMk cId="940938426" sldId="2147483865"/>
        </pc:sldMasterMkLst>
        <pc:sldLayoutChg chg="add del">
          <pc:chgData name="Najlae Sebbar" userId="9c7b56a0572eb324" providerId="Windows Live" clId="Web-{26E8FE77-793E-4022-BEF9-4D2F4CD10751}" dt="2021-04-09T09:00:26.367" v="47"/>
          <pc:sldLayoutMkLst>
            <pc:docMk/>
            <pc:sldMasterMk cId="940938426" sldId="2147483865"/>
            <pc:sldLayoutMk cId="2791181732" sldId="2147483854"/>
          </pc:sldLayoutMkLst>
        </pc:sldLayoutChg>
        <pc:sldLayoutChg chg="add del">
          <pc:chgData name="Najlae Sebbar" userId="9c7b56a0572eb324" providerId="Windows Live" clId="Web-{26E8FE77-793E-4022-BEF9-4D2F4CD10751}" dt="2021-04-09T09:00:26.367" v="47"/>
          <pc:sldLayoutMkLst>
            <pc:docMk/>
            <pc:sldMasterMk cId="940938426" sldId="2147483865"/>
            <pc:sldLayoutMk cId="3505139718" sldId="2147483855"/>
          </pc:sldLayoutMkLst>
        </pc:sldLayoutChg>
        <pc:sldLayoutChg chg="add del">
          <pc:chgData name="Najlae Sebbar" userId="9c7b56a0572eb324" providerId="Windows Live" clId="Web-{26E8FE77-793E-4022-BEF9-4D2F4CD10751}" dt="2021-04-09T09:00:26.367" v="47"/>
          <pc:sldLayoutMkLst>
            <pc:docMk/>
            <pc:sldMasterMk cId="940938426" sldId="2147483865"/>
            <pc:sldLayoutMk cId="3101220093" sldId="2147483856"/>
          </pc:sldLayoutMkLst>
        </pc:sldLayoutChg>
        <pc:sldLayoutChg chg="add del">
          <pc:chgData name="Najlae Sebbar" userId="9c7b56a0572eb324" providerId="Windows Live" clId="Web-{26E8FE77-793E-4022-BEF9-4D2F4CD10751}" dt="2021-04-09T09:00:26.367" v="47"/>
          <pc:sldLayoutMkLst>
            <pc:docMk/>
            <pc:sldMasterMk cId="940938426" sldId="2147483865"/>
            <pc:sldLayoutMk cId="3404065387" sldId="2147483857"/>
          </pc:sldLayoutMkLst>
        </pc:sldLayoutChg>
        <pc:sldLayoutChg chg="add del">
          <pc:chgData name="Najlae Sebbar" userId="9c7b56a0572eb324" providerId="Windows Live" clId="Web-{26E8FE77-793E-4022-BEF9-4D2F4CD10751}" dt="2021-04-09T09:00:26.367" v="47"/>
          <pc:sldLayoutMkLst>
            <pc:docMk/>
            <pc:sldMasterMk cId="940938426" sldId="2147483865"/>
            <pc:sldLayoutMk cId="3494562218" sldId="2147483858"/>
          </pc:sldLayoutMkLst>
        </pc:sldLayoutChg>
        <pc:sldLayoutChg chg="add del">
          <pc:chgData name="Najlae Sebbar" userId="9c7b56a0572eb324" providerId="Windows Live" clId="Web-{26E8FE77-793E-4022-BEF9-4D2F4CD10751}" dt="2021-04-09T09:00:26.367" v="47"/>
          <pc:sldLayoutMkLst>
            <pc:docMk/>
            <pc:sldMasterMk cId="940938426" sldId="2147483865"/>
            <pc:sldLayoutMk cId="1503306358" sldId="2147483859"/>
          </pc:sldLayoutMkLst>
        </pc:sldLayoutChg>
        <pc:sldLayoutChg chg="add del">
          <pc:chgData name="Najlae Sebbar" userId="9c7b56a0572eb324" providerId="Windows Live" clId="Web-{26E8FE77-793E-4022-BEF9-4D2F4CD10751}" dt="2021-04-09T09:00:26.367" v="47"/>
          <pc:sldLayoutMkLst>
            <pc:docMk/>
            <pc:sldMasterMk cId="940938426" sldId="2147483865"/>
            <pc:sldLayoutMk cId="3441764775" sldId="2147483860"/>
          </pc:sldLayoutMkLst>
        </pc:sldLayoutChg>
        <pc:sldLayoutChg chg="add del">
          <pc:chgData name="Najlae Sebbar" userId="9c7b56a0572eb324" providerId="Windows Live" clId="Web-{26E8FE77-793E-4022-BEF9-4D2F4CD10751}" dt="2021-04-09T09:00:26.367" v="47"/>
          <pc:sldLayoutMkLst>
            <pc:docMk/>
            <pc:sldMasterMk cId="940938426" sldId="2147483865"/>
            <pc:sldLayoutMk cId="4192067721" sldId="2147483861"/>
          </pc:sldLayoutMkLst>
        </pc:sldLayoutChg>
        <pc:sldLayoutChg chg="add del">
          <pc:chgData name="Najlae Sebbar" userId="9c7b56a0572eb324" providerId="Windows Live" clId="Web-{26E8FE77-793E-4022-BEF9-4D2F4CD10751}" dt="2021-04-09T09:00:26.367" v="47"/>
          <pc:sldLayoutMkLst>
            <pc:docMk/>
            <pc:sldMasterMk cId="940938426" sldId="2147483865"/>
            <pc:sldLayoutMk cId="2981045731" sldId="2147483862"/>
          </pc:sldLayoutMkLst>
        </pc:sldLayoutChg>
        <pc:sldLayoutChg chg="add del">
          <pc:chgData name="Najlae Sebbar" userId="9c7b56a0572eb324" providerId="Windows Live" clId="Web-{26E8FE77-793E-4022-BEF9-4D2F4CD10751}" dt="2021-04-09T09:00:26.367" v="47"/>
          <pc:sldLayoutMkLst>
            <pc:docMk/>
            <pc:sldMasterMk cId="940938426" sldId="2147483865"/>
            <pc:sldLayoutMk cId="4184004978" sldId="2147483863"/>
          </pc:sldLayoutMkLst>
        </pc:sldLayoutChg>
        <pc:sldLayoutChg chg="add del">
          <pc:chgData name="Najlae Sebbar" userId="9c7b56a0572eb324" providerId="Windows Live" clId="Web-{26E8FE77-793E-4022-BEF9-4D2F4CD10751}" dt="2021-04-09T09:00:26.367" v="47"/>
          <pc:sldLayoutMkLst>
            <pc:docMk/>
            <pc:sldMasterMk cId="940938426" sldId="2147483865"/>
            <pc:sldLayoutMk cId="312882337" sldId="2147483864"/>
          </pc:sldLayoutMkLst>
        </pc:sldLayoutChg>
      </pc:sldMasterChg>
      <pc:sldMasterChg chg="add addSldLayout">
        <pc:chgData name="Najlae Sebbar" userId="9c7b56a0572eb324" providerId="Windows Live" clId="Web-{26E8FE77-793E-4022-BEF9-4D2F4CD10751}" dt="2021-04-09T09:00:26.367" v="47"/>
        <pc:sldMasterMkLst>
          <pc:docMk/>
          <pc:sldMasterMk cId="633576104" sldId="2147483889"/>
        </pc:sldMasterMkLst>
        <pc:sldLayoutChg chg="add">
          <pc:chgData name="Najlae Sebbar" userId="9c7b56a0572eb324" providerId="Windows Live" clId="Web-{26E8FE77-793E-4022-BEF9-4D2F4CD10751}" dt="2021-04-09T09:00:26.367" v="47"/>
          <pc:sldLayoutMkLst>
            <pc:docMk/>
            <pc:sldMasterMk cId="633576104" sldId="2147483889"/>
            <pc:sldLayoutMk cId="1003412449" sldId="2147483878"/>
          </pc:sldLayoutMkLst>
        </pc:sldLayoutChg>
        <pc:sldLayoutChg chg="add">
          <pc:chgData name="Najlae Sebbar" userId="9c7b56a0572eb324" providerId="Windows Live" clId="Web-{26E8FE77-793E-4022-BEF9-4D2F4CD10751}" dt="2021-04-09T09:00:26.367" v="47"/>
          <pc:sldLayoutMkLst>
            <pc:docMk/>
            <pc:sldMasterMk cId="633576104" sldId="2147483889"/>
            <pc:sldLayoutMk cId="1359151138" sldId="2147483879"/>
          </pc:sldLayoutMkLst>
        </pc:sldLayoutChg>
        <pc:sldLayoutChg chg="add">
          <pc:chgData name="Najlae Sebbar" userId="9c7b56a0572eb324" providerId="Windows Live" clId="Web-{26E8FE77-793E-4022-BEF9-4D2F4CD10751}" dt="2021-04-09T09:00:26.367" v="47"/>
          <pc:sldLayoutMkLst>
            <pc:docMk/>
            <pc:sldMasterMk cId="633576104" sldId="2147483889"/>
            <pc:sldLayoutMk cId="2225401852" sldId="2147483880"/>
          </pc:sldLayoutMkLst>
        </pc:sldLayoutChg>
        <pc:sldLayoutChg chg="add">
          <pc:chgData name="Najlae Sebbar" userId="9c7b56a0572eb324" providerId="Windows Live" clId="Web-{26E8FE77-793E-4022-BEF9-4D2F4CD10751}" dt="2021-04-09T09:00:26.367" v="47"/>
          <pc:sldLayoutMkLst>
            <pc:docMk/>
            <pc:sldMasterMk cId="633576104" sldId="2147483889"/>
            <pc:sldLayoutMk cId="1318507098" sldId="2147483881"/>
          </pc:sldLayoutMkLst>
        </pc:sldLayoutChg>
        <pc:sldLayoutChg chg="add">
          <pc:chgData name="Najlae Sebbar" userId="9c7b56a0572eb324" providerId="Windows Live" clId="Web-{26E8FE77-793E-4022-BEF9-4D2F4CD10751}" dt="2021-04-09T09:00:26.367" v="47"/>
          <pc:sldLayoutMkLst>
            <pc:docMk/>
            <pc:sldMasterMk cId="633576104" sldId="2147483889"/>
            <pc:sldLayoutMk cId="4181511125" sldId="2147483882"/>
          </pc:sldLayoutMkLst>
        </pc:sldLayoutChg>
        <pc:sldLayoutChg chg="add">
          <pc:chgData name="Najlae Sebbar" userId="9c7b56a0572eb324" providerId="Windows Live" clId="Web-{26E8FE77-793E-4022-BEF9-4D2F4CD10751}" dt="2021-04-09T09:00:26.367" v="47"/>
          <pc:sldLayoutMkLst>
            <pc:docMk/>
            <pc:sldMasterMk cId="633576104" sldId="2147483889"/>
            <pc:sldLayoutMk cId="2476415853" sldId="2147483883"/>
          </pc:sldLayoutMkLst>
        </pc:sldLayoutChg>
        <pc:sldLayoutChg chg="add">
          <pc:chgData name="Najlae Sebbar" userId="9c7b56a0572eb324" providerId="Windows Live" clId="Web-{26E8FE77-793E-4022-BEF9-4D2F4CD10751}" dt="2021-04-09T09:00:26.367" v="47"/>
          <pc:sldLayoutMkLst>
            <pc:docMk/>
            <pc:sldMasterMk cId="633576104" sldId="2147483889"/>
            <pc:sldLayoutMk cId="3778740396" sldId="2147483884"/>
          </pc:sldLayoutMkLst>
        </pc:sldLayoutChg>
        <pc:sldLayoutChg chg="add">
          <pc:chgData name="Najlae Sebbar" userId="9c7b56a0572eb324" providerId="Windows Live" clId="Web-{26E8FE77-793E-4022-BEF9-4D2F4CD10751}" dt="2021-04-09T09:00:26.367" v="47"/>
          <pc:sldLayoutMkLst>
            <pc:docMk/>
            <pc:sldMasterMk cId="633576104" sldId="2147483889"/>
            <pc:sldLayoutMk cId="3949000025" sldId="2147483885"/>
          </pc:sldLayoutMkLst>
        </pc:sldLayoutChg>
        <pc:sldLayoutChg chg="add">
          <pc:chgData name="Najlae Sebbar" userId="9c7b56a0572eb324" providerId="Windows Live" clId="Web-{26E8FE77-793E-4022-BEF9-4D2F4CD10751}" dt="2021-04-09T09:00:26.367" v="47"/>
          <pc:sldLayoutMkLst>
            <pc:docMk/>
            <pc:sldMasterMk cId="633576104" sldId="2147483889"/>
            <pc:sldLayoutMk cId="4109976605" sldId="2147483886"/>
          </pc:sldLayoutMkLst>
        </pc:sldLayoutChg>
        <pc:sldLayoutChg chg="add">
          <pc:chgData name="Najlae Sebbar" userId="9c7b56a0572eb324" providerId="Windows Live" clId="Web-{26E8FE77-793E-4022-BEF9-4D2F4CD10751}" dt="2021-04-09T09:00:26.367" v="47"/>
          <pc:sldLayoutMkLst>
            <pc:docMk/>
            <pc:sldMasterMk cId="633576104" sldId="2147483889"/>
            <pc:sldLayoutMk cId="3307881758" sldId="2147483887"/>
          </pc:sldLayoutMkLst>
        </pc:sldLayoutChg>
        <pc:sldLayoutChg chg="add">
          <pc:chgData name="Najlae Sebbar" userId="9c7b56a0572eb324" providerId="Windows Live" clId="Web-{26E8FE77-793E-4022-BEF9-4D2F4CD10751}" dt="2021-04-09T09:00:26.367" v="47"/>
          <pc:sldLayoutMkLst>
            <pc:docMk/>
            <pc:sldMasterMk cId="633576104" sldId="2147483889"/>
            <pc:sldLayoutMk cId="3086871244" sldId="2147483888"/>
          </pc:sldLayoutMkLst>
        </pc:sldLayoutChg>
      </pc:sldMasterChg>
    </pc:docChg>
  </pc:docChgLst>
  <pc:docChgLst>
    <pc:chgData name="Utilisateur invité" providerId="Windows Live" clId="Web-{DE9C9D3F-3E47-4A0A-8F7A-554B1FAB585E}"/>
    <pc:docChg chg="modSld">
      <pc:chgData name="Utilisateur invité" userId="" providerId="Windows Live" clId="Web-{DE9C9D3F-3E47-4A0A-8F7A-554B1FAB585E}" dt="2021-05-21T11:08:29.318" v="1"/>
      <pc:docMkLst>
        <pc:docMk/>
      </pc:docMkLst>
      <pc:sldChg chg="addSp delSp">
        <pc:chgData name="Utilisateur invité" userId="" providerId="Windows Live" clId="Web-{DE9C9D3F-3E47-4A0A-8F7A-554B1FAB585E}" dt="2021-05-21T11:08:29.318" v="1"/>
        <pc:sldMkLst>
          <pc:docMk/>
          <pc:sldMk cId="3985036424" sldId="259"/>
        </pc:sldMkLst>
        <pc:spChg chg="add del">
          <ac:chgData name="Utilisateur invité" userId="" providerId="Windows Live" clId="Web-{DE9C9D3F-3E47-4A0A-8F7A-554B1FAB585E}" dt="2021-05-21T11:08:29.318" v="1"/>
          <ac:spMkLst>
            <pc:docMk/>
            <pc:sldMk cId="3985036424" sldId="259"/>
            <ac:spMk id="9" creationId="{BDC32BE8-A543-4505-A7DB-082FB276ABC8}"/>
          </ac:spMkLst>
        </pc:spChg>
      </pc:sldChg>
    </pc:docChg>
  </pc:docChgLst>
  <pc:docChgLst>
    <pc:chgData name="Utilisateur invité" providerId="Windows Live" clId="Web-{B5BA64DD-DE48-43E4-A55B-B55F0752AD99}"/>
    <pc:docChg chg="modSld">
      <pc:chgData name="Utilisateur invité" userId="" providerId="Windows Live" clId="Web-{B5BA64DD-DE48-43E4-A55B-B55F0752AD99}" dt="2021-05-21T11:16:10.217" v="4" actId="20577"/>
      <pc:docMkLst>
        <pc:docMk/>
      </pc:docMkLst>
      <pc:sldChg chg="modSp">
        <pc:chgData name="Utilisateur invité" userId="" providerId="Windows Live" clId="Web-{B5BA64DD-DE48-43E4-A55B-B55F0752AD99}" dt="2021-05-21T11:16:10.217" v="4" actId="20577"/>
        <pc:sldMkLst>
          <pc:docMk/>
          <pc:sldMk cId="1869196098" sldId="260"/>
        </pc:sldMkLst>
        <pc:spChg chg="mod">
          <ac:chgData name="Utilisateur invité" userId="" providerId="Windows Live" clId="Web-{B5BA64DD-DE48-43E4-A55B-B55F0752AD99}" dt="2021-05-21T11:16:10.217" v="4" actId="20577"/>
          <ac:spMkLst>
            <pc:docMk/>
            <pc:sldMk cId="1869196098" sldId="260"/>
            <ac:spMk id="2" creationId="{99A6FA21-38FE-4061-87D9-951400A7E04A}"/>
          </ac:spMkLst>
        </pc:spChg>
        <pc:spChg chg="mod">
          <ac:chgData name="Utilisateur invité" userId="" providerId="Windows Live" clId="Web-{B5BA64DD-DE48-43E4-A55B-B55F0752AD99}" dt="2021-05-21T11:11:05.836" v="3" actId="20577"/>
          <ac:spMkLst>
            <pc:docMk/>
            <pc:sldMk cId="1869196098" sldId="260"/>
            <ac:spMk id="3" creationId="{38F8CB14-83B5-4D3E-B634-CEAA9B8EA4FE}"/>
          </ac:spMkLst>
        </pc:spChg>
      </pc:sldChg>
    </pc:docChg>
  </pc:docChgLst>
  <pc:docChgLst>
    <pc:chgData name="Najlae Sebbar" userId="9c7b56a0572eb324" providerId="Windows Live" clId="Web-{BA2422E1-9C5D-4EA7-9D8F-53A83343A566}"/>
    <pc:docChg chg="addSld modSld sldOrd">
      <pc:chgData name="Najlae Sebbar" userId="9c7b56a0572eb324" providerId="Windows Live" clId="Web-{BA2422E1-9C5D-4EA7-9D8F-53A83343A566}" dt="2021-04-13T13:09:11.555" v="198" actId="20577"/>
      <pc:docMkLst>
        <pc:docMk/>
      </pc:docMkLst>
      <pc:sldChg chg="modSp">
        <pc:chgData name="Najlae Sebbar" userId="9c7b56a0572eb324" providerId="Windows Live" clId="Web-{BA2422E1-9C5D-4EA7-9D8F-53A83343A566}" dt="2021-04-13T13:01:07.948" v="10" actId="20577"/>
        <pc:sldMkLst>
          <pc:docMk/>
          <pc:sldMk cId="3784089036" sldId="256"/>
        </pc:sldMkLst>
        <pc:spChg chg="mod">
          <ac:chgData name="Najlae Sebbar" userId="9c7b56a0572eb324" providerId="Windows Live" clId="Web-{BA2422E1-9C5D-4EA7-9D8F-53A83343A566}" dt="2021-04-13T13:01:07.948" v="10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 add ord replId">
        <pc:chgData name="Najlae Sebbar" userId="9c7b56a0572eb324" providerId="Windows Live" clId="Web-{BA2422E1-9C5D-4EA7-9D8F-53A83343A566}" dt="2021-04-13T13:01:32.152" v="23" actId="20577"/>
        <pc:sldMkLst>
          <pc:docMk/>
          <pc:sldMk cId="3126210275" sldId="263"/>
        </pc:sldMkLst>
        <pc:spChg chg="mod">
          <ac:chgData name="Najlae Sebbar" userId="9c7b56a0572eb324" providerId="Windows Live" clId="Web-{BA2422E1-9C5D-4EA7-9D8F-53A83343A566}" dt="2021-04-13T13:01:32.152" v="23" actId="20577"/>
          <ac:spMkLst>
            <pc:docMk/>
            <pc:sldMk cId="3126210275" sldId="263"/>
            <ac:spMk id="3" creationId="{38F8CB14-83B5-4D3E-B634-CEAA9B8EA4FE}"/>
          </ac:spMkLst>
        </pc:spChg>
      </pc:sldChg>
      <pc:sldChg chg="addSp delSp modSp new mod setBg">
        <pc:chgData name="Najlae Sebbar" userId="9c7b56a0572eb324" providerId="Windows Live" clId="Web-{BA2422E1-9C5D-4EA7-9D8F-53A83343A566}" dt="2021-04-13T13:07:30.646" v="152" actId="1076"/>
        <pc:sldMkLst>
          <pc:docMk/>
          <pc:sldMk cId="3114132284" sldId="264"/>
        </pc:sldMkLst>
        <pc:spChg chg="mod ord">
          <ac:chgData name="Najlae Sebbar" userId="9c7b56a0572eb324" providerId="Windows Live" clId="Web-{BA2422E1-9C5D-4EA7-9D8F-53A83343A566}" dt="2021-04-13T13:05:09.346" v="77" actId="1076"/>
          <ac:spMkLst>
            <pc:docMk/>
            <pc:sldMk cId="3114132284" sldId="264"/>
            <ac:spMk id="2" creationId="{7D4192C9-BA18-40E0-A470-AF0CBB54346F}"/>
          </ac:spMkLst>
        </pc:spChg>
        <pc:spChg chg="del">
          <ac:chgData name="Najlae Sebbar" userId="9c7b56a0572eb324" providerId="Windows Live" clId="Web-{BA2422E1-9C5D-4EA7-9D8F-53A83343A566}" dt="2021-04-13T13:02:15.278" v="25"/>
          <ac:spMkLst>
            <pc:docMk/>
            <pc:sldMk cId="3114132284" sldId="264"/>
            <ac:spMk id="3" creationId="{34983B25-7150-43B2-8235-7C94405281B9}"/>
          </ac:spMkLst>
        </pc:spChg>
        <pc:spChg chg="add mod">
          <ac:chgData name="Najlae Sebbar" userId="9c7b56a0572eb324" providerId="Windows Live" clId="Web-{BA2422E1-9C5D-4EA7-9D8F-53A83343A566}" dt="2021-04-13T13:07:30.646" v="152" actId="1076"/>
          <ac:spMkLst>
            <pc:docMk/>
            <pc:sldMk cId="3114132284" sldId="264"/>
            <ac:spMk id="4" creationId="{AC3AF62F-7661-4389-AF1F-3A8CAC39DB37}"/>
          </ac:spMkLst>
        </pc:spChg>
        <pc:spChg chg="add">
          <ac:chgData name="Najlae Sebbar" userId="9c7b56a0572eb324" providerId="Windows Live" clId="Web-{BA2422E1-9C5D-4EA7-9D8F-53A83343A566}" dt="2021-04-13T13:02:15.278" v="25"/>
          <ac:spMkLst>
            <pc:docMk/>
            <pc:sldMk cId="3114132284" sldId="264"/>
            <ac:spMk id="8" creationId="{8A7BA06D-B3FF-4E91-8639-B4569AE3AA23}"/>
          </ac:spMkLst>
        </pc:spChg>
        <pc:spChg chg="add">
          <ac:chgData name="Najlae Sebbar" userId="9c7b56a0572eb324" providerId="Windows Live" clId="Web-{BA2422E1-9C5D-4EA7-9D8F-53A83343A566}" dt="2021-04-13T13:02:15.278" v="25"/>
          <ac:spMkLst>
            <pc:docMk/>
            <pc:sldMk cId="3114132284" sldId="264"/>
            <ac:spMk id="10" creationId="{2B30C86D-5A07-48BC-9C9D-6F9A2DB1E9E1}"/>
          </ac:spMkLst>
        </pc:spChg>
        <pc:spChg chg="add">
          <ac:chgData name="Najlae Sebbar" userId="9c7b56a0572eb324" providerId="Windows Live" clId="Web-{BA2422E1-9C5D-4EA7-9D8F-53A83343A566}" dt="2021-04-13T13:02:15.278" v="25"/>
          <ac:spMkLst>
            <pc:docMk/>
            <pc:sldMk cId="3114132284" sldId="264"/>
            <ac:spMk id="12" creationId="{9AFC454B-A080-4D23-B177-6D5356C6E6EF}"/>
          </ac:spMkLst>
        </pc:spChg>
        <pc:spChg chg="add">
          <ac:chgData name="Najlae Sebbar" userId="9c7b56a0572eb324" providerId="Windows Live" clId="Web-{BA2422E1-9C5D-4EA7-9D8F-53A83343A566}" dt="2021-04-13T13:02:15.278" v="25"/>
          <ac:spMkLst>
            <pc:docMk/>
            <pc:sldMk cId="3114132284" sldId="264"/>
            <ac:spMk id="14" creationId="{D0522C2C-7B5C-48A7-A969-03941E5D2E76}"/>
          </ac:spMkLst>
        </pc:spChg>
        <pc:spChg chg="add">
          <ac:chgData name="Najlae Sebbar" userId="9c7b56a0572eb324" providerId="Windows Live" clId="Web-{BA2422E1-9C5D-4EA7-9D8F-53A83343A566}" dt="2021-04-13T13:02:15.278" v="25"/>
          <ac:spMkLst>
            <pc:docMk/>
            <pc:sldMk cId="3114132284" sldId="264"/>
            <ac:spMk id="16" creationId="{9C682A1A-5B2D-4111-BBD6-620165633E5B}"/>
          </ac:spMkLst>
        </pc:spChg>
        <pc:spChg chg="add">
          <ac:chgData name="Najlae Sebbar" userId="9c7b56a0572eb324" providerId="Windows Live" clId="Web-{BA2422E1-9C5D-4EA7-9D8F-53A83343A566}" dt="2021-04-13T13:02:15.278" v="25"/>
          <ac:spMkLst>
            <pc:docMk/>
            <pc:sldMk cId="3114132284" sldId="264"/>
            <ac:spMk id="18" creationId="{D6EE29F2-D77F-4BD0-A20B-334D316A1C9D}"/>
          </ac:spMkLst>
        </pc:spChg>
        <pc:spChg chg="add">
          <ac:chgData name="Najlae Sebbar" userId="9c7b56a0572eb324" providerId="Windows Live" clId="Web-{BA2422E1-9C5D-4EA7-9D8F-53A83343A566}" dt="2021-04-13T13:02:15.278" v="25"/>
          <ac:spMkLst>
            <pc:docMk/>
            <pc:sldMk cId="3114132284" sldId="264"/>
            <ac:spMk id="20" creationId="{22D09ED2-868F-42C6-866E-F92E0CEF314F}"/>
          </ac:spMkLst>
        </pc:spChg>
      </pc:sldChg>
      <pc:sldChg chg="addSp delSp modSp new mod setBg">
        <pc:chgData name="Najlae Sebbar" userId="9c7b56a0572eb324" providerId="Windows Live" clId="Web-{BA2422E1-9C5D-4EA7-9D8F-53A83343A566}" dt="2021-04-13T13:08:53.101" v="194" actId="1076"/>
        <pc:sldMkLst>
          <pc:docMk/>
          <pc:sldMk cId="1879573990" sldId="265"/>
        </pc:sldMkLst>
        <pc:spChg chg="mod">
          <ac:chgData name="Najlae Sebbar" userId="9c7b56a0572eb324" providerId="Windows Live" clId="Web-{BA2422E1-9C5D-4EA7-9D8F-53A83343A566}" dt="2021-04-13T13:08:53.101" v="194" actId="1076"/>
          <ac:spMkLst>
            <pc:docMk/>
            <pc:sldMk cId="1879573990" sldId="265"/>
            <ac:spMk id="2" creationId="{F74A9B5B-A5C2-4EEF-A6AE-FA1D31889B1C}"/>
          </ac:spMkLst>
        </pc:spChg>
        <pc:spChg chg="del">
          <ac:chgData name="Najlae Sebbar" userId="9c7b56a0572eb324" providerId="Windows Live" clId="Web-{BA2422E1-9C5D-4EA7-9D8F-53A83343A566}" dt="2021-04-13T13:07:48.740" v="154"/>
          <ac:spMkLst>
            <pc:docMk/>
            <pc:sldMk cId="1879573990" sldId="265"/>
            <ac:spMk id="3" creationId="{2B3F8B6D-3F0C-4C91-BB20-739053673080}"/>
          </ac:spMkLst>
        </pc:spChg>
        <pc:spChg chg="add">
          <ac:chgData name="Najlae Sebbar" userId="9c7b56a0572eb324" providerId="Windows Live" clId="Web-{BA2422E1-9C5D-4EA7-9D8F-53A83343A566}" dt="2021-04-13T13:07:48.740" v="154"/>
          <ac:spMkLst>
            <pc:docMk/>
            <pc:sldMk cId="1879573990" sldId="265"/>
            <ac:spMk id="8" creationId="{8A7BA06D-B3FF-4E91-8639-B4569AE3AA23}"/>
          </ac:spMkLst>
        </pc:spChg>
        <pc:spChg chg="add">
          <ac:chgData name="Najlae Sebbar" userId="9c7b56a0572eb324" providerId="Windows Live" clId="Web-{BA2422E1-9C5D-4EA7-9D8F-53A83343A566}" dt="2021-04-13T13:07:48.740" v="154"/>
          <ac:spMkLst>
            <pc:docMk/>
            <pc:sldMk cId="1879573990" sldId="265"/>
            <ac:spMk id="10" creationId="{2B30C86D-5A07-48BC-9C9D-6F9A2DB1E9E1}"/>
          </ac:spMkLst>
        </pc:spChg>
        <pc:spChg chg="add">
          <ac:chgData name="Najlae Sebbar" userId="9c7b56a0572eb324" providerId="Windows Live" clId="Web-{BA2422E1-9C5D-4EA7-9D8F-53A83343A566}" dt="2021-04-13T13:07:48.740" v="154"/>
          <ac:spMkLst>
            <pc:docMk/>
            <pc:sldMk cId="1879573990" sldId="265"/>
            <ac:spMk id="12" creationId="{D278ADA9-6383-4BDD-80D2-8899A402687B}"/>
          </ac:spMkLst>
        </pc:spChg>
        <pc:spChg chg="add">
          <ac:chgData name="Najlae Sebbar" userId="9c7b56a0572eb324" providerId="Windows Live" clId="Web-{BA2422E1-9C5D-4EA7-9D8F-53A83343A566}" dt="2021-04-13T13:07:48.740" v="154"/>
          <ac:spMkLst>
            <pc:docMk/>
            <pc:sldMk cId="1879573990" sldId="265"/>
            <ac:spMk id="14" creationId="{484B7147-B0F6-40ED-B5A2-FF72BC8198B6}"/>
          </ac:spMkLst>
        </pc:spChg>
        <pc:spChg chg="add">
          <ac:chgData name="Najlae Sebbar" userId="9c7b56a0572eb324" providerId="Windows Live" clId="Web-{BA2422E1-9C5D-4EA7-9D8F-53A83343A566}" dt="2021-04-13T13:07:48.740" v="154"/>
          <ac:spMkLst>
            <pc:docMk/>
            <pc:sldMk cId="1879573990" sldId="265"/>
            <ac:spMk id="16" creationId="{B36D2DE0-0628-4A9A-A59D-7BA8B5EB3022}"/>
          </ac:spMkLst>
        </pc:spChg>
        <pc:spChg chg="add">
          <ac:chgData name="Najlae Sebbar" userId="9c7b56a0572eb324" providerId="Windows Live" clId="Web-{BA2422E1-9C5D-4EA7-9D8F-53A83343A566}" dt="2021-04-13T13:07:48.740" v="154"/>
          <ac:spMkLst>
            <pc:docMk/>
            <pc:sldMk cId="1879573990" sldId="265"/>
            <ac:spMk id="18" creationId="{48E405C9-94BE-41DA-928C-DEC9A8550E9F}"/>
          </ac:spMkLst>
        </pc:spChg>
        <pc:spChg chg="add">
          <ac:chgData name="Najlae Sebbar" userId="9c7b56a0572eb324" providerId="Windows Live" clId="Web-{BA2422E1-9C5D-4EA7-9D8F-53A83343A566}" dt="2021-04-13T13:07:48.740" v="154"/>
          <ac:spMkLst>
            <pc:docMk/>
            <pc:sldMk cId="1879573990" sldId="265"/>
            <ac:spMk id="20" creationId="{D2091A72-D5BB-42AC-8FD3-F7747D90861E}"/>
          </ac:spMkLst>
        </pc:spChg>
        <pc:spChg chg="add">
          <ac:chgData name="Najlae Sebbar" userId="9c7b56a0572eb324" providerId="Windows Live" clId="Web-{BA2422E1-9C5D-4EA7-9D8F-53A83343A566}" dt="2021-04-13T13:07:48.740" v="154"/>
          <ac:spMkLst>
            <pc:docMk/>
            <pc:sldMk cId="1879573990" sldId="265"/>
            <ac:spMk id="22" creationId="{6ED12BFC-A737-46AF-8411-481112D54B0C}"/>
          </ac:spMkLst>
        </pc:spChg>
      </pc:sldChg>
      <pc:sldChg chg="modSp add ord replId">
        <pc:chgData name="Najlae Sebbar" userId="9c7b56a0572eb324" providerId="Windows Live" clId="Web-{BA2422E1-9C5D-4EA7-9D8F-53A83343A566}" dt="2021-04-13T13:09:11.555" v="198" actId="20577"/>
        <pc:sldMkLst>
          <pc:docMk/>
          <pc:sldMk cId="2186919158" sldId="266"/>
        </pc:sldMkLst>
        <pc:spChg chg="mod">
          <ac:chgData name="Najlae Sebbar" userId="9c7b56a0572eb324" providerId="Windows Live" clId="Web-{BA2422E1-9C5D-4EA7-9D8F-53A83343A566}" dt="2021-04-13T13:09:11.555" v="198" actId="20577"/>
          <ac:spMkLst>
            <pc:docMk/>
            <pc:sldMk cId="2186919158" sldId="266"/>
            <ac:spMk id="2" creationId="{F74A9B5B-A5C2-4EEF-A6AE-FA1D31889B1C}"/>
          </ac:spMkLst>
        </pc:spChg>
      </pc:sldChg>
    </pc:docChg>
  </pc:docChgLst>
  <pc:docChgLst>
    <pc:chgData name="Najlae Sebbar" userId="9c7b56a0572eb324" providerId="Windows Live" clId="Web-{91E818C9-F067-4CAA-A468-429526BE1D7D}"/>
    <pc:docChg chg="addSld modSld">
      <pc:chgData name="Najlae Sebbar" userId="9c7b56a0572eb324" providerId="Windows Live" clId="Web-{91E818C9-F067-4CAA-A468-429526BE1D7D}" dt="2021-04-14T11:32:44.080" v="9" actId="20577"/>
      <pc:docMkLst>
        <pc:docMk/>
      </pc:docMkLst>
      <pc:sldChg chg="modSp">
        <pc:chgData name="Najlae Sebbar" userId="9c7b56a0572eb324" providerId="Windows Live" clId="Web-{91E818C9-F067-4CAA-A468-429526BE1D7D}" dt="2021-04-14T11:32:44.080" v="9" actId="20577"/>
        <pc:sldMkLst>
          <pc:docMk/>
          <pc:sldMk cId="2186919158" sldId="266"/>
        </pc:sldMkLst>
        <pc:spChg chg="mod">
          <ac:chgData name="Najlae Sebbar" userId="9c7b56a0572eb324" providerId="Windows Live" clId="Web-{91E818C9-F067-4CAA-A468-429526BE1D7D}" dt="2021-04-14T11:32:44.080" v="9" actId="20577"/>
          <ac:spMkLst>
            <pc:docMk/>
            <pc:sldMk cId="2186919158" sldId="266"/>
            <ac:spMk id="2" creationId="{F74A9B5B-A5C2-4EEF-A6AE-FA1D31889B1C}"/>
          </ac:spMkLst>
        </pc:spChg>
      </pc:sldChg>
      <pc:sldChg chg="add replId">
        <pc:chgData name="Najlae Sebbar" userId="9c7b56a0572eb324" providerId="Windows Live" clId="Web-{91E818C9-F067-4CAA-A468-429526BE1D7D}" dt="2021-04-14T11:32:32.283" v="0"/>
        <pc:sldMkLst>
          <pc:docMk/>
          <pc:sldMk cId="94047159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74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41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0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97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8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7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5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4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5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40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2" r:id="rId6"/>
    <p:sldLayoutId id="2147483878" r:id="rId7"/>
    <p:sldLayoutId id="2147483879" r:id="rId8"/>
    <p:sldLayoutId id="2147483880" r:id="rId9"/>
    <p:sldLayoutId id="2147483881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4200" b="1" err="1">
                <a:solidFill>
                  <a:schemeClr val="bg1"/>
                </a:solidFill>
                <a:ea typeface="+mj-lt"/>
                <a:cs typeface="+mj-lt"/>
              </a:rPr>
              <a:t>Réalisation</a:t>
            </a:r>
            <a:r>
              <a:rPr lang="de-DE" sz="4200" b="1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4200" b="1" err="1">
                <a:solidFill>
                  <a:schemeClr val="bg1"/>
                </a:solidFill>
                <a:ea typeface="+mj-lt"/>
                <a:cs typeface="+mj-lt"/>
              </a:rPr>
              <a:t>d'une</a:t>
            </a:r>
            <a:r>
              <a:rPr lang="de-DE" sz="4200" b="1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4200" b="1" err="1">
                <a:solidFill>
                  <a:schemeClr val="bg1"/>
                </a:solidFill>
                <a:ea typeface="+mj-lt"/>
                <a:cs typeface="+mj-lt"/>
              </a:rPr>
              <a:t>calculatrice</a:t>
            </a:r>
            <a:r>
              <a:rPr lang="de-DE" sz="4200" b="1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de-DE" sz="4200" b="1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832" y="3923506"/>
            <a:ext cx="4778069" cy="907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solidFill>
                  <a:srgbClr val="FFFFFF"/>
                </a:solidFill>
              </a:rPr>
              <a:t>Encadrant</a:t>
            </a:r>
            <a:r>
              <a:rPr lang="de-DE">
                <a:solidFill>
                  <a:srgbClr val="FFFFFF"/>
                </a:solidFill>
              </a:rPr>
              <a:t> </a:t>
            </a:r>
            <a:endParaRPr lang="fr-FR">
              <a:solidFill>
                <a:srgbClr val="FFFFFF"/>
              </a:solidFill>
            </a:endParaRPr>
          </a:p>
          <a:p>
            <a:r>
              <a:rPr lang="de-DE">
                <a:solidFill>
                  <a:srgbClr val="FFFFFF"/>
                </a:solidFill>
              </a:rPr>
              <a:t>ES-SARRAJ Fouad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97E702D7-3D66-4F59-9C53-60349586C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492678" y="895604"/>
            <a:ext cx="5051479" cy="5051479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15598A57-5A38-44A1-BC82-CE36A95CA4A8}"/>
              </a:ext>
            </a:extLst>
          </p:cNvPr>
          <p:cNvSpPr txBox="1">
            <a:spLocks/>
          </p:cNvSpPr>
          <p:nvPr/>
        </p:nvSpPr>
        <p:spPr>
          <a:xfrm>
            <a:off x="1434443" y="5040312"/>
            <a:ext cx="4778069" cy="907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>
                <a:solidFill>
                  <a:srgbClr val="FFFFFF"/>
                </a:solidFill>
              </a:rPr>
              <a:t>Réalisation</a:t>
            </a:r>
            <a:r>
              <a:rPr lang="de-DE">
                <a:solidFill>
                  <a:srgbClr val="FFFFFF"/>
                </a:solidFill>
              </a:rPr>
              <a:t> </a:t>
            </a:r>
            <a:endParaRPr lang="fr-FR">
              <a:solidFill>
                <a:srgbClr val="FFFFFF"/>
              </a:solidFill>
            </a:endParaRPr>
          </a:p>
          <a:p>
            <a:r>
              <a:rPr lang="de-DE">
                <a:solidFill>
                  <a:srgbClr val="FFFFFF"/>
                </a:solidFill>
              </a:rPr>
              <a:t>SEBBAR </a:t>
            </a:r>
            <a:r>
              <a:rPr lang="de-DE" err="1">
                <a:solidFill>
                  <a:srgbClr val="FFFFFF"/>
                </a:solidFill>
              </a:rPr>
              <a:t>Najlae</a:t>
            </a: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4A9B5B-A5C2-4EEF-A6AE-FA1D3188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238004"/>
            <a:ext cx="5561938" cy="2513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Réalisation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91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4A9B5B-A5C2-4EEF-A6AE-FA1D3188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238004"/>
            <a:ext cx="5561938" cy="2513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err="1"/>
              <a:t>Calculatrice</a:t>
            </a:r>
            <a:r>
              <a:rPr lang="en-US" sz="6000"/>
              <a:t> en PHP</a:t>
            </a:r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47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A6FA21-38FE-4061-87D9-951400A7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Besoin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8CB14-83B5-4D3E-B634-CEAA9B8E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accent1"/>
                </a:solidFill>
              </a:rPr>
              <a:t> </a:t>
            </a:r>
            <a:r>
              <a:rPr lang="fr-FR" sz="3200"/>
              <a:t>Réalisation d'une calculatrice en </a:t>
            </a:r>
            <a:r>
              <a:rPr lang="fr-FR" sz="3200" err="1"/>
              <a:t>php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21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192C9-BA18-40E0-A470-AF0CBB54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49" y="3332190"/>
            <a:ext cx="2596378" cy="16199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Plan </a:t>
            </a:r>
            <a:r>
              <a:rPr lang="en-US" sz="3600" err="1">
                <a:solidFill>
                  <a:schemeClr val="bg1"/>
                </a:solidFill>
              </a:rPr>
              <a:t>général</a:t>
            </a:r>
            <a:endParaRPr lang="fr-FR" sz="4000" err="1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3AF62F-7661-4389-AF1F-3A8CAC39DB37}"/>
              </a:ext>
            </a:extLst>
          </p:cNvPr>
          <p:cNvSpPr txBox="1"/>
          <p:nvPr/>
        </p:nvSpPr>
        <p:spPr>
          <a:xfrm>
            <a:off x="5236369" y="3367087"/>
            <a:ext cx="598169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lphaLcParenR"/>
            </a:pPr>
            <a:r>
              <a:rPr lang="fr-FR" sz="4000"/>
              <a:t>Calculatrice en JS</a:t>
            </a:r>
          </a:p>
          <a:p>
            <a:pPr marL="342900" indent="-342900">
              <a:buAutoNum type="alphaLcParenR"/>
            </a:pPr>
            <a:r>
              <a:rPr lang="fr-FR" sz="4000"/>
              <a:t>Calculatrice en PHP</a:t>
            </a:r>
          </a:p>
        </p:txBody>
      </p:sp>
    </p:spTree>
    <p:extLst>
      <p:ext uri="{BB962C8B-B14F-4D97-AF65-F5344CB8AC3E}">
        <p14:creationId xmlns:p14="http://schemas.microsoft.com/office/powerpoint/2010/main" val="311413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4A9B5B-A5C2-4EEF-A6AE-FA1D3188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238004"/>
            <a:ext cx="5561938" cy="2513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err="1"/>
              <a:t>Calculatrice</a:t>
            </a:r>
            <a:r>
              <a:rPr lang="en-US" sz="6000"/>
              <a:t> en JS</a:t>
            </a:r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5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9159B9-2764-4EE8-AFC2-9EE64B45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fr-FR" sz="7200">
                <a:solidFill>
                  <a:srgbClr val="FFFFFF"/>
                </a:solidFill>
              </a:rPr>
              <a:t>Plan</a:t>
            </a:r>
            <a:endParaRPr lang="fr-FR" sz="6600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30F8ECD-B598-497E-A3F1-F1CB61E5E04D}"/>
              </a:ext>
            </a:extLst>
          </p:cNvPr>
          <p:cNvSpPr txBox="1">
            <a:spLocks/>
          </p:cNvSpPr>
          <p:nvPr/>
        </p:nvSpPr>
        <p:spPr>
          <a:xfrm>
            <a:off x="2442054" y="2566850"/>
            <a:ext cx="4571565" cy="1875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8" charset="2"/>
              <a:buChar char="ü"/>
            </a:pPr>
            <a:r>
              <a:rPr lang="fr-FR" sz="240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</a:rPr>
              <a:t>Comprendre les clients</a:t>
            </a:r>
          </a:p>
          <a:p>
            <a:pPr>
              <a:buFont typeface="Wingdings" pitchFamily="18" charset="2"/>
              <a:buChar char="ü"/>
            </a:pPr>
            <a:r>
              <a:rPr lang="fr-FR" sz="240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</a:rPr>
              <a:t>Définir le problème</a:t>
            </a:r>
          </a:p>
          <a:p>
            <a:pPr>
              <a:buFont typeface="Wingdings" pitchFamily="18" charset="2"/>
              <a:buChar char="ü"/>
            </a:pPr>
            <a:r>
              <a:rPr lang="fr-FR" sz="240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</a:rPr>
              <a:t>Trouver la solution</a:t>
            </a:r>
          </a:p>
          <a:p>
            <a:pPr>
              <a:buFont typeface="Wingdings" pitchFamily="18" charset="2"/>
              <a:buChar char="ü"/>
            </a:pPr>
            <a:r>
              <a:rPr lang="fr-FR" sz="240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</a:rPr>
              <a:t>Prototype de la solution</a:t>
            </a:r>
          </a:p>
          <a:p>
            <a:pPr>
              <a:buFont typeface="Wingdings" pitchFamily="18" charset="2"/>
              <a:buChar char="ü"/>
            </a:pPr>
            <a:r>
              <a:rPr lang="fr-FR" sz="240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</a:rPr>
              <a:t>Tester la solution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FC150FC8-00E9-4274-8046-F48ABD7EBBBF}"/>
              </a:ext>
            </a:extLst>
          </p:cNvPr>
          <p:cNvSpPr>
            <a:spLocks noGrp="1"/>
          </p:cNvSpPr>
          <p:nvPr/>
        </p:nvSpPr>
        <p:spPr>
          <a:xfrm>
            <a:off x="1186607" y="1329923"/>
            <a:ext cx="4928752" cy="96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>
                <a:solidFill>
                  <a:schemeClr val="tx1">
                    <a:lumMod val="95000"/>
                    <a:lumOff val="5000"/>
                  </a:schemeClr>
                </a:solidFill>
              </a:rPr>
              <a:t>Besoin</a:t>
            </a:r>
          </a:p>
          <a:p>
            <a:r>
              <a:rPr lang="fr-FR" sz="2800">
                <a:solidFill>
                  <a:schemeClr val="tx1">
                    <a:lumMod val="95000"/>
                    <a:lumOff val="5000"/>
                  </a:schemeClr>
                </a:solidFill>
              </a:rPr>
              <a:t>Design </a:t>
            </a:r>
            <a:r>
              <a:rPr lang="fr-FR" sz="280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thinking</a:t>
            </a:r>
            <a:r>
              <a:rPr lang="fr-FR" sz="2800">
                <a:solidFill>
                  <a:schemeClr val="tx1">
                    <a:lumMod val="95000"/>
                    <a:lumOff val="5000"/>
                  </a:schemeClr>
                </a:solidFill>
              </a:rPr>
              <a:t> process :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E0B14DA0-4439-4617-B652-A009F6C197A6}"/>
              </a:ext>
            </a:extLst>
          </p:cNvPr>
          <p:cNvSpPr>
            <a:spLocks noGrp="1"/>
          </p:cNvSpPr>
          <p:nvPr/>
        </p:nvSpPr>
        <p:spPr>
          <a:xfrm>
            <a:off x="1186606" y="4687486"/>
            <a:ext cx="6297969" cy="1402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>
                <a:solidFill>
                  <a:schemeClr val="tx1">
                    <a:lumMod val="95000"/>
                    <a:lumOff val="5000"/>
                  </a:schemeClr>
                </a:solidFill>
              </a:rPr>
              <a:t>Analyse technique</a:t>
            </a:r>
          </a:p>
          <a:p>
            <a:r>
              <a:rPr lang="fr-FR" sz="2800">
                <a:solidFill>
                  <a:schemeClr val="tx1">
                    <a:lumMod val="95000"/>
                    <a:lumOff val="5000"/>
                  </a:schemeClr>
                </a:solidFill>
              </a:rPr>
              <a:t>Prototype de l'analyse technique</a:t>
            </a:r>
          </a:p>
          <a:p>
            <a:r>
              <a:rPr lang="fr-FR" sz="2800">
                <a:solidFill>
                  <a:schemeClr val="tx1">
                    <a:lumMod val="95000"/>
                    <a:lumOff val="5000"/>
                  </a:schemeClr>
                </a:solidFill>
              </a:rPr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213515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A6FA21-38FE-4061-87D9-951400A7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Besoin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8CB14-83B5-4D3E-B634-CEAA9B8E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accent1"/>
                </a:solidFill>
              </a:rPr>
              <a:t> </a:t>
            </a:r>
            <a:r>
              <a:rPr lang="fr-FR" sz="3200"/>
              <a:t>Réalisation d'une calculatrice en javascript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71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A6FA21-38FE-4061-87D9-951400A7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2" y="1153572"/>
            <a:ext cx="3962399" cy="44611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  <a:ea typeface="+mj-lt"/>
                <a:cs typeface="+mj-lt"/>
              </a:rPr>
              <a:t>Design </a:t>
            </a:r>
            <a:r>
              <a:rPr lang="fr-FR" sz="4000" err="1">
                <a:solidFill>
                  <a:schemeClr val="bg1"/>
                </a:solidFill>
                <a:ea typeface="+mj-lt"/>
                <a:cs typeface="+mj-lt"/>
              </a:rPr>
              <a:t>thinking</a:t>
            </a:r>
            <a:r>
              <a:rPr lang="fr-FR" sz="4000">
                <a:solidFill>
                  <a:schemeClr val="bg1"/>
                </a:solidFill>
                <a:ea typeface="+mj-lt"/>
                <a:cs typeface="+mj-lt"/>
              </a:rPr>
              <a:t>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8CB14-83B5-4D3E-B634-CEAA9B8E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accent1"/>
                </a:solidFill>
              </a:rPr>
              <a:t> </a:t>
            </a:r>
            <a:r>
              <a:rPr lang="fr-FR" sz="3200"/>
              <a:t>Réalisation des calculs basiques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0E14D-2E88-4811-9D03-4F0E2D681253}"/>
              </a:ext>
            </a:extLst>
          </p:cNvPr>
          <p:cNvSpPr txBox="1"/>
          <p:nvPr/>
        </p:nvSpPr>
        <p:spPr>
          <a:xfrm>
            <a:off x="4713818" y="311151"/>
            <a:ext cx="6246281" cy="646331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>
                <a:solidFill>
                  <a:schemeClr val="bg1"/>
                </a:solidFill>
              </a:rPr>
              <a:t>Comprendre ses clients</a:t>
            </a:r>
          </a:p>
        </p:txBody>
      </p:sp>
    </p:spTree>
    <p:extLst>
      <p:ext uri="{BB962C8B-B14F-4D97-AF65-F5344CB8AC3E}">
        <p14:creationId xmlns:p14="http://schemas.microsoft.com/office/powerpoint/2010/main" val="398503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A6FA21-38FE-4061-87D9-951400A7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2" y="1153572"/>
            <a:ext cx="3962399" cy="44611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  <a:ea typeface="+mj-lt"/>
                <a:cs typeface="+mj-lt"/>
              </a:rPr>
              <a:t>Design thinking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8CB14-83B5-4D3E-B634-CEAA9B8E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rgbClr val="000000"/>
                </a:solidFill>
              </a:rPr>
              <a:t>L'utilisateur peut effectuer des calculs de très grands nombres ce qui implique qu'il peut </a:t>
            </a:r>
            <a:r>
              <a:rPr lang="fr" sz="3200" b="1">
                <a:solidFill>
                  <a:srgbClr val="C00000"/>
                </a:solidFill>
                <a:latin typeface="Consolas"/>
              </a:rPr>
              <a:t>faire des erreurs</a:t>
            </a:r>
            <a:r>
              <a:rPr lang="fr-FR" sz="3200">
                <a:ea typeface="+mn-lt"/>
                <a:cs typeface="+mn-lt"/>
              </a:rPr>
              <a:t>.</a:t>
            </a:r>
            <a:endParaRPr lang="fr-FR" sz="3200" b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0E14D-2E88-4811-9D03-4F0E2D681253}"/>
              </a:ext>
            </a:extLst>
          </p:cNvPr>
          <p:cNvSpPr txBox="1"/>
          <p:nvPr/>
        </p:nvSpPr>
        <p:spPr>
          <a:xfrm>
            <a:off x="4713818" y="311151"/>
            <a:ext cx="6246281" cy="646331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>
                <a:solidFill>
                  <a:schemeClr val="bg1"/>
                </a:solidFill>
                <a:ea typeface="+mn-lt"/>
                <a:cs typeface="+mn-lt"/>
              </a:rPr>
              <a:t>Définir le problème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9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A6FA21-38FE-4061-87D9-951400A7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2" y="1153572"/>
            <a:ext cx="3962399" cy="44611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  <a:ea typeface="+mj-lt"/>
                <a:cs typeface="+mj-lt"/>
              </a:rPr>
              <a:t>Design </a:t>
            </a:r>
            <a:r>
              <a:rPr lang="fr-FR" sz="4000" err="1">
                <a:solidFill>
                  <a:schemeClr val="bg1"/>
                </a:solidFill>
                <a:ea typeface="+mj-lt"/>
                <a:cs typeface="+mj-lt"/>
              </a:rPr>
              <a:t>thinking</a:t>
            </a:r>
            <a:r>
              <a:rPr lang="fr-FR" sz="4000">
                <a:solidFill>
                  <a:schemeClr val="bg1"/>
                </a:solidFill>
                <a:ea typeface="+mj-lt"/>
                <a:cs typeface="+mj-lt"/>
              </a:rPr>
              <a:t>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8CB14-83B5-4D3E-B634-CEAA9B8E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accent1"/>
                </a:solidFill>
              </a:rPr>
              <a:t> </a:t>
            </a:r>
            <a:r>
              <a:rPr lang="fr-FR" sz="3200">
                <a:solidFill>
                  <a:srgbClr val="000000"/>
                </a:solidFill>
              </a:rPr>
              <a:t>Réalisation d'une interface qui permet d'effectuer les calculs fournit par l'utilisateur.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0E14D-2E88-4811-9D03-4F0E2D681253}"/>
              </a:ext>
            </a:extLst>
          </p:cNvPr>
          <p:cNvSpPr txBox="1"/>
          <p:nvPr/>
        </p:nvSpPr>
        <p:spPr>
          <a:xfrm>
            <a:off x="4713818" y="311151"/>
            <a:ext cx="6246281" cy="646331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>
                <a:solidFill>
                  <a:schemeClr val="bg1"/>
                </a:solidFill>
                <a:ea typeface="+mn-lt"/>
                <a:cs typeface="+mn-lt"/>
              </a:rPr>
              <a:t>Trouver la solution</a:t>
            </a:r>
            <a:endParaRPr lang="fr-FR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9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A6FA21-38FE-4061-87D9-951400A7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2" y="1153572"/>
            <a:ext cx="3962399" cy="44611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  <a:ea typeface="+mj-lt"/>
                <a:cs typeface="+mj-lt"/>
              </a:rPr>
              <a:t>Design </a:t>
            </a:r>
            <a:r>
              <a:rPr lang="fr-FR" sz="4000" err="1">
                <a:solidFill>
                  <a:schemeClr val="bg1"/>
                </a:solidFill>
                <a:ea typeface="+mj-lt"/>
                <a:cs typeface="+mj-lt"/>
              </a:rPr>
              <a:t>thinking</a:t>
            </a:r>
            <a:r>
              <a:rPr lang="fr-FR" sz="4000">
                <a:solidFill>
                  <a:schemeClr val="bg1"/>
                </a:solidFill>
                <a:ea typeface="+mj-lt"/>
                <a:cs typeface="+mj-lt"/>
              </a:rPr>
              <a:t> process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0E14D-2E88-4811-9D03-4F0E2D681253}"/>
              </a:ext>
            </a:extLst>
          </p:cNvPr>
          <p:cNvSpPr txBox="1"/>
          <p:nvPr/>
        </p:nvSpPr>
        <p:spPr>
          <a:xfrm>
            <a:off x="4713818" y="311151"/>
            <a:ext cx="6246281" cy="646331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>
                <a:solidFill>
                  <a:schemeClr val="bg1"/>
                </a:solidFill>
                <a:ea typeface="+mn-lt"/>
                <a:cs typeface="+mn-lt"/>
              </a:rPr>
              <a:t>Prototyper la solution</a:t>
            </a:r>
            <a:endParaRPr lang="fr-FR" err="1">
              <a:solidFill>
                <a:schemeClr val="bg1"/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601E587-0FE1-41C4-BBD6-6F38C567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016" y="1079501"/>
            <a:ext cx="4556012" cy="5585619"/>
          </a:xfrm>
        </p:spPr>
      </p:pic>
    </p:spTree>
    <p:extLst>
      <p:ext uri="{BB962C8B-B14F-4D97-AF65-F5344CB8AC3E}">
        <p14:creationId xmlns:p14="http://schemas.microsoft.com/office/powerpoint/2010/main" val="212455319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3D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ShapesVTI</vt:lpstr>
      <vt:lpstr>Réalisation d'une calculatrice </vt:lpstr>
      <vt:lpstr>Plan général</vt:lpstr>
      <vt:lpstr>Calculatrice en JS</vt:lpstr>
      <vt:lpstr>Plan</vt:lpstr>
      <vt:lpstr>Besoin</vt:lpstr>
      <vt:lpstr>Design thinking process</vt:lpstr>
      <vt:lpstr>Design thinking process</vt:lpstr>
      <vt:lpstr>Design thinking process</vt:lpstr>
      <vt:lpstr>Design thinking process</vt:lpstr>
      <vt:lpstr>Réalisation</vt:lpstr>
      <vt:lpstr>Calculatrice en PHP</vt:lpstr>
      <vt:lpstr>Besoin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2021-04-09T08:49:33Z</dcterms:created>
  <dcterms:modified xsi:type="dcterms:W3CDTF">2021-05-21T11:16:54Z</dcterms:modified>
</cp:coreProperties>
</file>