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55A5BC0-378E-45DB-A255-FDB61A33BE69}" v="858" dt="2021-02-16T10:23:54.752"/>
    <p1510:client id="{CA307431-E2B4-48D8-83ED-901D7CA8E48E}" v="17" dt="2021-02-26T11:34:18.509"/>
    <p1510:client id="{EF05F85C-7E07-4675-A253-D19E8F04E14A}" v="1077" dt="2021-02-19T11:22:23.349"/>
    <p1510:client id="{F6737746-BD6A-4200-A2B7-93862565EE4E}" v="514" dt="2021-02-16T11:28:23.8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2/26/2021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2/26/2021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2/26/2021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2/26/2021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2/26/2021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2/26/2021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err="1"/>
              <a:t>Projet</a:t>
            </a:r>
            <a:r>
              <a:rPr lang="en-US"/>
              <a:t> 5 : site web de </a:t>
            </a:r>
            <a:r>
              <a:rPr lang="en-US" err="1"/>
              <a:t>solicode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6203" y="4729777"/>
            <a:ext cx="4612481" cy="46196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400" dirty="0" err="1"/>
              <a:t>Encadrant</a:t>
            </a:r>
            <a:r>
              <a:rPr lang="en-US" sz="2400" dirty="0"/>
              <a:t>: ES-SARRAJ Fouad</a:t>
            </a:r>
          </a:p>
          <a:p>
            <a:endParaRPr lang="en-US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8CA84EA-40A6-4C64-8212-390698DA2B55}"/>
              </a:ext>
            </a:extLst>
          </p:cNvPr>
          <p:cNvSpPr txBox="1">
            <a:spLocks/>
          </p:cNvSpPr>
          <p:nvPr/>
        </p:nvSpPr>
        <p:spPr>
          <a:xfrm>
            <a:off x="4788571" y="5096489"/>
            <a:ext cx="4612481" cy="4619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  <a:defRPr sz="2200" kern="1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err="1"/>
              <a:t>Réalisation</a:t>
            </a:r>
            <a:r>
              <a:rPr lang="en-US" sz="2400"/>
              <a:t> : SEBBAR </a:t>
            </a:r>
            <a:r>
              <a:rPr lang="en-US" sz="2400" err="1"/>
              <a:t>Najlae</a:t>
            </a:r>
          </a:p>
          <a:p>
            <a:endParaRPr lang="en-US"/>
          </a:p>
        </p:txBody>
      </p:sp>
      <p:pic>
        <p:nvPicPr>
          <p:cNvPr id="4" name="Image 4">
            <a:extLst>
              <a:ext uri="{FF2B5EF4-FFF2-40B4-BE49-F238E27FC236}">
                <a16:creationId xmlns:a16="http://schemas.microsoft.com/office/drawing/2014/main" id="{32C5910D-D148-459E-A525-A1C513A17F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1864" y="846667"/>
            <a:ext cx="1309688" cy="1333501"/>
          </a:xfrm>
          <a:prstGeom prst="rect">
            <a:avLst/>
          </a:prstGeom>
        </p:spPr>
      </p:pic>
      <p:pic>
        <p:nvPicPr>
          <p:cNvPr id="5" name="Image 6">
            <a:extLst>
              <a:ext uri="{FF2B5EF4-FFF2-40B4-BE49-F238E27FC236}">
                <a16:creationId xmlns:a16="http://schemas.microsoft.com/office/drawing/2014/main" id="{AA3D5DA6-10B2-4554-ADB2-8FB4F443E2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062" y="845343"/>
            <a:ext cx="1297782" cy="1333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3163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5DB23C2B-2054-4D8B-9E98-9190F8E05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8797B5BC-9873-45F9-97D6-298FB5AF08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762000"/>
            <a:ext cx="4208489" cy="5334001"/>
          </a:xfrm>
          <a:custGeom>
            <a:avLst/>
            <a:gdLst>
              <a:gd name="connsiteX0" fmla="*/ 1015642 w 4208489"/>
              <a:gd name="connsiteY0" fmla="*/ 0 h 5334001"/>
              <a:gd name="connsiteX1" fmla="*/ 4208489 w 4208489"/>
              <a:gd name="connsiteY1" fmla="*/ 0 h 5334001"/>
              <a:gd name="connsiteX2" fmla="*/ 4208489 w 4208489"/>
              <a:gd name="connsiteY2" fmla="*/ 5334001 h 5334001"/>
              <a:gd name="connsiteX3" fmla="*/ 0 w 4208489"/>
              <a:gd name="connsiteY3" fmla="*/ 5334001 h 5334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8489" h="5334001">
                <a:moveTo>
                  <a:pt x="1015642" y="0"/>
                </a:moveTo>
                <a:lnTo>
                  <a:pt x="4208489" y="0"/>
                </a:lnTo>
                <a:lnTo>
                  <a:pt x="4208489" y="5334001"/>
                </a:lnTo>
                <a:lnTo>
                  <a:pt x="0" y="53340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F6E7F8B-8532-4171-9A84-552E35F83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260" y="1683144"/>
            <a:ext cx="2774922" cy="3491712"/>
          </a:xfrm>
        </p:spPr>
        <p:txBody>
          <a:bodyPr>
            <a:normAutofit/>
          </a:bodyPr>
          <a:lstStyle/>
          <a:p>
            <a:r>
              <a:rPr lang="fr-FR"/>
              <a:t>Prototype analyse technique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D254350-78E9-4811-A7A6-67D0421E46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1606" y="1683143"/>
            <a:ext cx="6627377" cy="349171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r-FR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665C2FCD-09A4-4B4B-AA73-F330DFE91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1190517" y="1056875"/>
            <a:ext cx="1001483" cy="4744251"/>
          </a:xfrm>
          <a:custGeom>
            <a:avLst/>
            <a:gdLst>
              <a:gd name="connsiteX0" fmla="*/ 0 w 1001483"/>
              <a:gd name="connsiteY0" fmla="*/ 0 h 4744251"/>
              <a:gd name="connsiteX1" fmla="*/ 1001483 w 1001483"/>
              <a:gd name="connsiteY1" fmla="*/ 0 h 4744251"/>
              <a:gd name="connsiteX2" fmla="*/ 0 w 1001483"/>
              <a:gd name="connsiteY2" fmla="*/ 4744251 h 4744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1483" h="4744251">
                <a:moveTo>
                  <a:pt x="0" y="0"/>
                </a:moveTo>
                <a:lnTo>
                  <a:pt x="1001483" y="0"/>
                </a:lnTo>
                <a:lnTo>
                  <a:pt x="0" y="474425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49293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5DB23C2B-2054-4D8B-9E98-9190F8E05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8797B5BC-9873-45F9-97D6-298FB5AF08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762000"/>
            <a:ext cx="4208489" cy="5334001"/>
          </a:xfrm>
          <a:custGeom>
            <a:avLst/>
            <a:gdLst>
              <a:gd name="connsiteX0" fmla="*/ 1015642 w 4208489"/>
              <a:gd name="connsiteY0" fmla="*/ 0 h 5334001"/>
              <a:gd name="connsiteX1" fmla="*/ 4208489 w 4208489"/>
              <a:gd name="connsiteY1" fmla="*/ 0 h 5334001"/>
              <a:gd name="connsiteX2" fmla="*/ 4208489 w 4208489"/>
              <a:gd name="connsiteY2" fmla="*/ 5334001 h 5334001"/>
              <a:gd name="connsiteX3" fmla="*/ 0 w 4208489"/>
              <a:gd name="connsiteY3" fmla="*/ 5334001 h 5334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8489" h="5334001">
                <a:moveTo>
                  <a:pt x="1015642" y="0"/>
                </a:moveTo>
                <a:lnTo>
                  <a:pt x="4208489" y="0"/>
                </a:lnTo>
                <a:lnTo>
                  <a:pt x="4208489" y="5334001"/>
                </a:lnTo>
                <a:lnTo>
                  <a:pt x="0" y="53340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F6E7F8B-8532-4171-9A84-552E35F83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260" y="1683144"/>
            <a:ext cx="2774922" cy="3491712"/>
          </a:xfrm>
        </p:spPr>
        <p:txBody>
          <a:bodyPr>
            <a:normAutofit/>
          </a:bodyPr>
          <a:lstStyle/>
          <a:p>
            <a:r>
              <a:rPr lang="fr-FR"/>
              <a:t>Réalisation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D254350-78E9-4811-A7A6-67D0421E46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1606" y="1683143"/>
            <a:ext cx="6627377" cy="349171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r-FR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665C2FCD-09A4-4B4B-AA73-F330DFE91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1190517" y="1056875"/>
            <a:ext cx="1001483" cy="4744251"/>
          </a:xfrm>
          <a:custGeom>
            <a:avLst/>
            <a:gdLst>
              <a:gd name="connsiteX0" fmla="*/ 0 w 1001483"/>
              <a:gd name="connsiteY0" fmla="*/ 0 h 4744251"/>
              <a:gd name="connsiteX1" fmla="*/ 1001483 w 1001483"/>
              <a:gd name="connsiteY1" fmla="*/ 0 h 4744251"/>
              <a:gd name="connsiteX2" fmla="*/ 0 w 1001483"/>
              <a:gd name="connsiteY2" fmla="*/ 4744251 h 4744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1483" h="4744251">
                <a:moveTo>
                  <a:pt x="0" y="0"/>
                </a:moveTo>
                <a:lnTo>
                  <a:pt x="1001483" y="0"/>
                </a:lnTo>
                <a:lnTo>
                  <a:pt x="0" y="474425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78123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5DB23C2B-2054-4D8B-9E98-9190F8E05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797B5BC-9873-45F9-97D6-298FB5AF08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762000"/>
            <a:ext cx="4208489" cy="5334001"/>
          </a:xfrm>
          <a:custGeom>
            <a:avLst/>
            <a:gdLst>
              <a:gd name="connsiteX0" fmla="*/ 1015642 w 4208489"/>
              <a:gd name="connsiteY0" fmla="*/ 0 h 5334001"/>
              <a:gd name="connsiteX1" fmla="*/ 4208489 w 4208489"/>
              <a:gd name="connsiteY1" fmla="*/ 0 h 5334001"/>
              <a:gd name="connsiteX2" fmla="*/ 4208489 w 4208489"/>
              <a:gd name="connsiteY2" fmla="*/ 5334001 h 5334001"/>
              <a:gd name="connsiteX3" fmla="*/ 0 w 4208489"/>
              <a:gd name="connsiteY3" fmla="*/ 5334001 h 5334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8489" h="5334001">
                <a:moveTo>
                  <a:pt x="1015642" y="0"/>
                </a:moveTo>
                <a:lnTo>
                  <a:pt x="4208489" y="0"/>
                </a:lnTo>
                <a:lnTo>
                  <a:pt x="4208489" y="5334001"/>
                </a:lnTo>
                <a:lnTo>
                  <a:pt x="0" y="53340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AB51FA3-595A-48EA-8337-0D1B19881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260" y="1683144"/>
            <a:ext cx="2774922" cy="3491712"/>
          </a:xfrm>
        </p:spPr>
        <p:txBody>
          <a:bodyPr>
            <a:normAutofit/>
          </a:bodyPr>
          <a:lstStyle/>
          <a:p>
            <a:pPr algn="ctr"/>
            <a:r>
              <a:rPr lang="fr-FR" sz="5400"/>
              <a:t>Plan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D06174F-7EBA-4717-B1C8-CCD386C3F1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5106" y="889392"/>
            <a:ext cx="4214378" cy="962298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fr-FR" sz="2800"/>
              <a:t>Objectif du projet</a:t>
            </a:r>
          </a:p>
          <a:p>
            <a:r>
              <a:rPr lang="fr-FR" sz="2800"/>
              <a:t>Design thinking process :</a:t>
            </a: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665C2FCD-09A4-4B4B-AA73-F330DFE91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1190517" y="1056875"/>
            <a:ext cx="1001483" cy="4744251"/>
          </a:xfrm>
          <a:custGeom>
            <a:avLst/>
            <a:gdLst>
              <a:gd name="connsiteX0" fmla="*/ 0 w 1001483"/>
              <a:gd name="connsiteY0" fmla="*/ 0 h 4744251"/>
              <a:gd name="connsiteX1" fmla="*/ 1001483 w 1001483"/>
              <a:gd name="connsiteY1" fmla="*/ 0 h 4744251"/>
              <a:gd name="connsiteX2" fmla="*/ 0 w 1001483"/>
              <a:gd name="connsiteY2" fmla="*/ 4744251 h 4744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1483" h="4744251">
                <a:moveTo>
                  <a:pt x="0" y="0"/>
                </a:moveTo>
                <a:lnTo>
                  <a:pt x="1001483" y="0"/>
                </a:lnTo>
                <a:lnTo>
                  <a:pt x="0" y="474425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FD609634-F0A9-4806-ACD8-98886E6D1491}"/>
              </a:ext>
            </a:extLst>
          </p:cNvPr>
          <p:cNvSpPr txBox="1">
            <a:spLocks/>
          </p:cNvSpPr>
          <p:nvPr/>
        </p:nvSpPr>
        <p:spPr>
          <a:xfrm>
            <a:off x="6002023" y="1852475"/>
            <a:ext cx="4214378" cy="223229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18" charset="2"/>
              <a:buChar char="ü"/>
            </a:pPr>
            <a:r>
              <a:rPr lang="fr-FR"/>
              <a:t>Comprendre les clients</a:t>
            </a:r>
          </a:p>
          <a:p>
            <a:pPr>
              <a:buFont typeface="Wingdings" pitchFamily="18" charset="2"/>
              <a:buChar char="ü"/>
            </a:pPr>
            <a:r>
              <a:rPr lang="fr-FR"/>
              <a:t>Définir le problème</a:t>
            </a:r>
          </a:p>
          <a:p>
            <a:pPr>
              <a:buFont typeface="Wingdings" pitchFamily="18" charset="2"/>
              <a:buChar char="ü"/>
            </a:pPr>
            <a:r>
              <a:rPr lang="fr-FR"/>
              <a:t>Trouver la solution</a:t>
            </a:r>
          </a:p>
          <a:p>
            <a:pPr>
              <a:buFont typeface="Wingdings" pitchFamily="18" charset="2"/>
              <a:buChar char="ü"/>
            </a:pPr>
            <a:r>
              <a:rPr lang="fr-FR"/>
              <a:t>Prototype de la solution</a:t>
            </a:r>
          </a:p>
          <a:p>
            <a:pPr>
              <a:buFont typeface="Wingdings" pitchFamily="18" charset="2"/>
              <a:buChar char="ü"/>
            </a:pPr>
            <a:r>
              <a:rPr lang="fr-FR"/>
              <a:t>Tester la solution</a:t>
            </a:r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2694066C-918F-4041-859F-204D8B394CEB}"/>
              </a:ext>
            </a:extLst>
          </p:cNvPr>
          <p:cNvSpPr txBox="1">
            <a:spLocks/>
          </p:cNvSpPr>
          <p:nvPr/>
        </p:nvSpPr>
        <p:spPr>
          <a:xfrm>
            <a:off x="4429339" y="4089793"/>
            <a:ext cx="5198628" cy="183013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800"/>
              <a:t>Analyse technique</a:t>
            </a:r>
          </a:p>
          <a:p>
            <a:r>
              <a:rPr lang="fr-FR" sz="2800"/>
              <a:t>Prototype d'analyse technique</a:t>
            </a:r>
          </a:p>
          <a:p>
            <a:r>
              <a:rPr lang="fr-FR" sz="2800"/>
              <a:t>Réalisation</a:t>
            </a:r>
          </a:p>
        </p:txBody>
      </p:sp>
    </p:spTree>
    <p:extLst>
      <p:ext uri="{BB962C8B-B14F-4D97-AF65-F5344CB8AC3E}">
        <p14:creationId xmlns:p14="http://schemas.microsoft.com/office/powerpoint/2010/main" val="923338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5DB23C2B-2054-4D8B-9E98-9190F8E05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8797B5BC-9873-45F9-97D6-298FB5AF08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762000"/>
            <a:ext cx="4208489" cy="5334001"/>
          </a:xfrm>
          <a:custGeom>
            <a:avLst/>
            <a:gdLst>
              <a:gd name="connsiteX0" fmla="*/ 1015642 w 4208489"/>
              <a:gd name="connsiteY0" fmla="*/ 0 h 5334001"/>
              <a:gd name="connsiteX1" fmla="*/ 4208489 w 4208489"/>
              <a:gd name="connsiteY1" fmla="*/ 0 h 5334001"/>
              <a:gd name="connsiteX2" fmla="*/ 4208489 w 4208489"/>
              <a:gd name="connsiteY2" fmla="*/ 5334001 h 5334001"/>
              <a:gd name="connsiteX3" fmla="*/ 0 w 4208489"/>
              <a:gd name="connsiteY3" fmla="*/ 5334001 h 5334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8489" h="5334001">
                <a:moveTo>
                  <a:pt x="1015642" y="0"/>
                </a:moveTo>
                <a:lnTo>
                  <a:pt x="4208489" y="0"/>
                </a:lnTo>
                <a:lnTo>
                  <a:pt x="4208489" y="5334001"/>
                </a:lnTo>
                <a:lnTo>
                  <a:pt x="0" y="53340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F6E7F8B-8532-4171-9A84-552E35F83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260" y="1683144"/>
            <a:ext cx="2774922" cy="3491712"/>
          </a:xfrm>
        </p:spPr>
        <p:txBody>
          <a:bodyPr>
            <a:normAutofit/>
          </a:bodyPr>
          <a:lstStyle/>
          <a:p>
            <a:r>
              <a:rPr lang="fr-FR"/>
              <a:t>Objectif du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D254350-78E9-4811-A7A6-67D0421E46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1606" y="1683143"/>
            <a:ext cx="6627377" cy="3491713"/>
          </a:xfrm>
        </p:spPr>
        <p:txBody>
          <a:bodyPr>
            <a:normAutofit/>
          </a:bodyPr>
          <a:lstStyle/>
          <a:p>
            <a:r>
              <a:rPr lang="fr-FR">
                <a:ea typeface="+mn-lt"/>
                <a:cs typeface="+mn-lt"/>
              </a:rPr>
              <a:t>Mise à niveau du site web solicode.co</a:t>
            </a:r>
            <a:endParaRPr lang="fr-FR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665C2FCD-09A4-4B4B-AA73-F330DFE91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1190517" y="1056875"/>
            <a:ext cx="1001483" cy="4744251"/>
          </a:xfrm>
          <a:custGeom>
            <a:avLst/>
            <a:gdLst>
              <a:gd name="connsiteX0" fmla="*/ 0 w 1001483"/>
              <a:gd name="connsiteY0" fmla="*/ 0 h 4744251"/>
              <a:gd name="connsiteX1" fmla="*/ 1001483 w 1001483"/>
              <a:gd name="connsiteY1" fmla="*/ 0 h 4744251"/>
              <a:gd name="connsiteX2" fmla="*/ 0 w 1001483"/>
              <a:gd name="connsiteY2" fmla="*/ 4744251 h 4744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1483" h="4744251">
                <a:moveTo>
                  <a:pt x="0" y="0"/>
                </a:moveTo>
                <a:lnTo>
                  <a:pt x="1001483" y="0"/>
                </a:lnTo>
                <a:lnTo>
                  <a:pt x="0" y="474425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63058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4DA2902A-FA5D-45A8-81EE-4342D330F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22B538A-2A50-48E0-89A4-F2D2EEB12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7030" y="-5522982"/>
            <a:ext cx="384048" cy="1143001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319273A-84F0-4EF0-9ABB-6725351DB0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228428" y="272368"/>
            <a:ext cx="1741251" cy="114300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F6E7F8B-8532-4171-9A84-552E35F83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5281127"/>
            <a:ext cx="10905066" cy="938698"/>
          </a:xfrm>
        </p:spPr>
        <p:txBody>
          <a:bodyPr>
            <a:normAutofit/>
          </a:bodyPr>
          <a:lstStyle/>
          <a:p>
            <a:pPr algn="ctr"/>
            <a:r>
              <a:rPr lang="fr-FR"/>
              <a:t>Design </a:t>
            </a:r>
            <a:r>
              <a:rPr lang="fr-FR" err="1"/>
              <a:t>thinking</a:t>
            </a:r>
            <a:r>
              <a:rPr lang="fr-FR"/>
              <a:t> process : </a:t>
            </a:r>
            <a:r>
              <a:rPr lang="fr-FR">
                <a:ea typeface="+mj-lt"/>
                <a:cs typeface="+mj-lt"/>
              </a:rPr>
              <a:t>Comprendre les clients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D254350-78E9-4811-A7A6-67D0421E46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0217" y="1075775"/>
            <a:ext cx="9571566" cy="3404689"/>
          </a:xfrm>
        </p:spPr>
        <p:txBody>
          <a:bodyPr>
            <a:normAutofit/>
          </a:bodyPr>
          <a:lstStyle/>
          <a:p>
            <a:pPr marL="457200" indent="-457200">
              <a:buFont typeface="Arial" pitchFamily="18" charset="2"/>
              <a:buChar char="•"/>
            </a:pPr>
            <a:r>
              <a:rPr lang="fr-FR" sz="3200">
                <a:ea typeface="+mn-lt"/>
                <a:cs typeface="+mn-lt"/>
              </a:rPr>
              <a:t>Offrir plus d'information sur la formation.</a:t>
            </a:r>
          </a:p>
          <a:p>
            <a:pPr marL="457200" indent="-457200">
              <a:buFont typeface="Arial" pitchFamily="18" charset="2"/>
              <a:buChar char="•"/>
            </a:pPr>
            <a:r>
              <a:rPr lang="fr-FR" sz="3200">
                <a:ea typeface="+mn-lt"/>
                <a:cs typeface="+mn-lt"/>
              </a:rPr>
              <a:t>Amélioration de la mise en page du site et spécialement la page d'activités.</a:t>
            </a:r>
            <a:endParaRPr lang="fr-FR" sz="3200"/>
          </a:p>
        </p:txBody>
      </p:sp>
    </p:spTree>
    <p:extLst>
      <p:ext uri="{BB962C8B-B14F-4D97-AF65-F5344CB8AC3E}">
        <p14:creationId xmlns:p14="http://schemas.microsoft.com/office/powerpoint/2010/main" val="1673889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4DA2902A-FA5D-45A8-81EE-4342D330F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22B538A-2A50-48E0-89A4-F2D2EEB12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7030" y="-5522982"/>
            <a:ext cx="384048" cy="1143001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319273A-84F0-4EF0-9ABB-6725351DB0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228428" y="272368"/>
            <a:ext cx="1741251" cy="114300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F6E7F8B-8532-4171-9A84-552E35F83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5281127"/>
            <a:ext cx="10905066" cy="938698"/>
          </a:xfrm>
        </p:spPr>
        <p:txBody>
          <a:bodyPr>
            <a:normAutofit/>
          </a:bodyPr>
          <a:lstStyle/>
          <a:p>
            <a:pPr algn="ctr"/>
            <a:r>
              <a:rPr lang="fr-FR"/>
              <a:t>Design </a:t>
            </a:r>
            <a:r>
              <a:rPr lang="fr-FR" err="1"/>
              <a:t>thinking</a:t>
            </a:r>
            <a:r>
              <a:rPr lang="fr-FR"/>
              <a:t> process : Définir le problème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D254350-78E9-4811-A7A6-67D0421E46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864108"/>
            <a:ext cx="10905066" cy="3785689"/>
          </a:xfrm>
        </p:spPr>
        <p:txBody>
          <a:bodyPr>
            <a:normAutofit/>
          </a:bodyPr>
          <a:lstStyle/>
          <a:p>
            <a:pPr algn="ctr">
              <a:buFont typeface="Arial" pitchFamily="18" charset="2"/>
              <a:buChar char="•"/>
            </a:pPr>
            <a:r>
              <a:rPr lang="fr-FR" sz="3200">
                <a:ea typeface="+mn-lt"/>
                <a:cs typeface="+mn-lt"/>
              </a:rPr>
              <a:t>Manque d'information sur l'école</a:t>
            </a:r>
            <a:endParaRPr lang="fr-FR"/>
          </a:p>
          <a:p>
            <a:pPr algn="ctr">
              <a:buFont typeface="Arial" pitchFamily="18" charset="2"/>
              <a:buChar char="•"/>
            </a:pPr>
            <a:r>
              <a:rPr lang="fr-FR" sz="3200"/>
              <a:t>Manque de la présence des collaborateurs</a:t>
            </a:r>
          </a:p>
          <a:p>
            <a:pPr algn="ctr">
              <a:buFont typeface="Arial" pitchFamily="18" charset="2"/>
              <a:buChar char="•"/>
            </a:pPr>
            <a:r>
              <a:rPr lang="fr-FR" sz="3200"/>
              <a:t>Le temps de chargement des pages est trop lent</a:t>
            </a:r>
          </a:p>
          <a:p>
            <a:pPr algn="ctr">
              <a:buFont typeface="Arial" pitchFamily="18" charset="2"/>
              <a:buChar char="•"/>
            </a:pPr>
            <a:r>
              <a:rPr lang="fr-FR" sz="3200"/>
              <a:t>Des éléments mal placés sur la page des activités</a:t>
            </a:r>
          </a:p>
        </p:txBody>
      </p:sp>
    </p:spTree>
    <p:extLst>
      <p:ext uri="{BB962C8B-B14F-4D97-AF65-F5344CB8AC3E}">
        <p14:creationId xmlns:p14="http://schemas.microsoft.com/office/powerpoint/2010/main" val="4206018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4DA2902A-FA5D-45A8-81EE-4342D330F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22B538A-2A50-48E0-89A4-F2D2EEB12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7030" y="-5522982"/>
            <a:ext cx="384048" cy="1143001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319273A-84F0-4EF0-9ABB-6725351DB0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228428" y="272368"/>
            <a:ext cx="1741251" cy="114300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F6E7F8B-8532-4171-9A84-552E35F83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5281127"/>
            <a:ext cx="10905066" cy="938698"/>
          </a:xfrm>
        </p:spPr>
        <p:txBody>
          <a:bodyPr>
            <a:normAutofit/>
          </a:bodyPr>
          <a:lstStyle/>
          <a:p>
            <a:pPr algn="ctr"/>
            <a:r>
              <a:rPr lang="fr-FR"/>
              <a:t>Design </a:t>
            </a:r>
            <a:r>
              <a:rPr lang="fr-FR" err="1"/>
              <a:t>thinking</a:t>
            </a:r>
            <a:r>
              <a:rPr lang="fr-FR"/>
              <a:t> process : Trouver la </a:t>
            </a:r>
            <a:r>
              <a:rPr lang="fr-FR" err="1"/>
              <a:t>soulution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D254350-78E9-4811-A7A6-67D0421E46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864108"/>
            <a:ext cx="10905066" cy="3785689"/>
          </a:xfrm>
        </p:spPr>
        <p:txBody>
          <a:bodyPr>
            <a:normAutofit/>
          </a:bodyPr>
          <a:lstStyle/>
          <a:p>
            <a:pPr algn="ctr"/>
            <a:r>
              <a:rPr lang="fr-FR" sz="3200"/>
              <a:t>Organiser les pages</a:t>
            </a:r>
          </a:p>
          <a:p>
            <a:pPr algn="ctr"/>
            <a:r>
              <a:rPr lang="fr-FR" sz="3200">
                <a:ea typeface="+mn-lt"/>
                <a:cs typeface="+mn-lt"/>
              </a:rPr>
              <a:t>Choisir des photos plus signifiantes</a:t>
            </a:r>
          </a:p>
          <a:p>
            <a:pPr algn="ctr"/>
            <a:r>
              <a:rPr lang="fr-FR" sz="3200">
                <a:ea typeface="+mn-lt"/>
                <a:cs typeface="+mn-lt"/>
              </a:rPr>
              <a:t>Modifier la mise en page du contenu</a:t>
            </a:r>
            <a:endParaRPr lang="fr-FR" sz="3200" dirty="0">
              <a:ea typeface="+mn-lt"/>
              <a:cs typeface="+mn-lt"/>
            </a:endParaRPr>
          </a:p>
          <a:p>
            <a:pPr algn="ctr"/>
            <a:r>
              <a:rPr lang="fr-FR" sz="3200">
                <a:ea typeface="+mn-lt"/>
                <a:cs typeface="+mn-lt"/>
              </a:rPr>
              <a:t>Ajouter le programme de la formation</a:t>
            </a:r>
            <a:endParaRPr lang="fr-FR">
              <a:ea typeface="+mn-lt"/>
              <a:cs typeface="+mn-lt"/>
            </a:endParaRPr>
          </a:p>
          <a:p>
            <a:pPr algn="ctr"/>
            <a:r>
              <a:rPr lang="fr-FR" sz="3200"/>
              <a:t>Structurer les activités sous formes de "Grid"</a:t>
            </a:r>
            <a:endParaRPr lang="fr-FR" sz="3200" dirty="0"/>
          </a:p>
          <a:p>
            <a:pPr algn="ctr"/>
            <a:r>
              <a:rPr lang="fr-FR" sz="3200"/>
              <a:t>Mentionner les partenaires et les collaborateurs </a:t>
            </a: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4030925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4DA2902A-FA5D-45A8-81EE-4342D330F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22B538A-2A50-48E0-89A4-F2D2EEB12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7030" y="-5522982"/>
            <a:ext cx="384048" cy="1143001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319273A-84F0-4EF0-9ABB-6725351DB0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228428" y="272368"/>
            <a:ext cx="1741251" cy="114300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F6E7F8B-8532-4171-9A84-552E35F83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5281127"/>
            <a:ext cx="10905066" cy="938698"/>
          </a:xfrm>
        </p:spPr>
        <p:txBody>
          <a:bodyPr>
            <a:normAutofit/>
          </a:bodyPr>
          <a:lstStyle/>
          <a:p>
            <a:pPr algn="ctr"/>
            <a:r>
              <a:rPr lang="fr-FR"/>
              <a:t>Design </a:t>
            </a:r>
            <a:r>
              <a:rPr lang="fr-FR" err="1"/>
              <a:t>thinking</a:t>
            </a:r>
            <a:r>
              <a:rPr lang="fr-FR"/>
              <a:t> process : Prototype de la solution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D254350-78E9-4811-A7A6-67D0421E46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864108"/>
            <a:ext cx="10905066" cy="3785689"/>
          </a:xfrm>
        </p:spPr>
        <p:txBody>
          <a:bodyPr>
            <a:normAutofit/>
          </a:bodyPr>
          <a:lstStyle/>
          <a:p>
            <a:pPr algn="ctr"/>
            <a:endParaRPr lang="fr-FR" sz="3200"/>
          </a:p>
        </p:txBody>
      </p:sp>
    </p:spTree>
    <p:extLst>
      <p:ext uri="{BB962C8B-B14F-4D97-AF65-F5344CB8AC3E}">
        <p14:creationId xmlns:p14="http://schemas.microsoft.com/office/powerpoint/2010/main" val="21518553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4DA2902A-FA5D-45A8-81EE-4342D330F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22B538A-2A50-48E0-89A4-F2D2EEB12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7030" y="-5522982"/>
            <a:ext cx="384048" cy="1143001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319273A-84F0-4EF0-9ABB-6725351DB0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228428" y="272368"/>
            <a:ext cx="1741251" cy="114300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F6E7F8B-8532-4171-9A84-552E35F83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5281127"/>
            <a:ext cx="10905066" cy="938698"/>
          </a:xfrm>
        </p:spPr>
        <p:txBody>
          <a:bodyPr>
            <a:normAutofit/>
          </a:bodyPr>
          <a:lstStyle/>
          <a:p>
            <a:pPr algn="ctr"/>
            <a:r>
              <a:rPr lang="fr-FR"/>
              <a:t>Design </a:t>
            </a:r>
            <a:r>
              <a:rPr lang="fr-FR" err="1"/>
              <a:t>thinking</a:t>
            </a:r>
            <a:r>
              <a:rPr lang="fr-FR"/>
              <a:t> process : Tester la solution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D254350-78E9-4811-A7A6-67D0421E46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864108"/>
            <a:ext cx="10905066" cy="3785689"/>
          </a:xfrm>
        </p:spPr>
        <p:txBody>
          <a:bodyPr>
            <a:normAutofit/>
          </a:bodyPr>
          <a:lstStyle/>
          <a:p>
            <a:pPr algn="ctr"/>
            <a:endParaRPr lang="fr-FR" sz="3200"/>
          </a:p>
        </p:txBody>
      </p:sp>
    </p:spTree>
    <p:extLst>
      <p:ext uri="{BB962C8B-B14F-4D97-AF65-F5344CB8AC3E}">
        <p14:creationId xmlns:p14="http://schemas.microsoft.com/office/powerpoint/2010/main" val="3657437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5DB23C2B-2054-4D8B-9E98-9190F8E05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8797B5BC-9873-45F9-97D6-298FB5AF08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762000"/>
            <a:ext cx="4208489" cy="5334001"/>
          </a:xfrm>
          <a:custGeom>
            <a:avLst/>
            <a:gdLst>
              <a:gd name="connsiteX0" fmla="*/ 1015642 w 4208489"/>
              <a:gd name="connsiteY0" fmla="*/ 0 h 5334001"/>
              <a:gd name="connsiteX1" fmla="*/ 4208489 w 4208489"/>
              <a:gd name="connsiteY1" fmla="*/ 0 h 5334001"/>
              <a:gd name="connsiteX2" fmla="*/ 4208489 w 4208489"/>
              <a:gd name="connsiteY2" fmla="*/ 5334001 h 5334001"/>
              <a:gd name="connsiteX3" fmla="*/ 0 w 4208489"/>
              <a:gd name="connsiteY3" fmla="*/ 5334001 h 5334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8489" h="5334001">
                <a:moveTo>
                  <a:pt x="1015642" y="0"/>
                </a:moveTo>
                <a:lnTo>
                  <a:pt x="4208489" y="0"/>
                </a:lnTo>
                <a:lnTo>
                  <a:pt x="4208489" y="5334001"/>
                </a:lnTo>
                <a:lnTo>
                  <a:pt x="0" y="53340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F6E7F8B-8532-4171-9A84-552E35F83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260" y="1683144"/>
            <a:ext cx="2774922" cy="3491712"/>
          </a:xfrm>
        </p:spPr>
        <p:txBody>
          <a:bodyPr>
            <a:normAutofit/>
          </a:bodyPr>
          <a:lstStyle/>
          <a:p>
            <a:r>
              <a:rPr lang="fr-FR"/>
              <a:t>Analyse technique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D254350-78E9-4811-A7A6-67D0421E46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1606" y="1683143"/>
            <a:ext cx="6627377" cy="3491713"/>
          </a:xfrm>
        </p:spPr>
        <p:txBody>
          <a:bodyPr>
            <a:normAutofit/>
          </a:bodyPr>
          <a:lstStyle/>
          <a:p>
            <a:pPr marL="342900" indent="-342900">
              <a:buFont typeface="Arial" pitchFamily="18" charset="2"/>
              <a:buChar char="•"/>
            </a:pPr>
            <a:r>
              <a:rPr lang="fr-FR" sz="2400"/>
              <a:t>Design </a:t>
            </a:r>
            <a:r>
              <a:rPr lang="fr-FR" sz="2400" err="1"/>
              <a:t>thinking</a:t>
            </a:r>
            <a:endParaRPr lang="fr-FR" sz="2400"/>
          </a:p>
          <a:p>
            <a:pPr marL="342900" indent="-342900">
              <a:buFont typeface="Arial" pitchFamily="18" charset="2"/>
              <a:buChar char="•"/>
            </a:pPr>
            <a:r>
              <a:rPr lang="fr-FR" sz="2400"/>
              <a:t>HTML</a:t>
            </a:r>
          </a:p>
          <a:p>
            <a:pPr marL="342900" indent="-342900">
              <a:buFont typeface="Arial" pitchFamily="18" charset="2"/>
              <a:buChar char="•"/>
            </a:pPr>
            <a:r>
              <a:rPr lang="fr-FR" sz="2400"/>
              <a:t>CSS</a:t>
            </a:r>
          </a:p>
          <a:p>
            <a:pPr marL="342900" indent="-342900">
              <a:buFont typeface="Arial" pitchFamily="18" charset="2"/>
              <a:buChar char="•"/>
            </a:pPr>
            <a:r>
              <a:rPr lang="fr-FR" sz="2400"/>
              <a:t>Bootstrap </a:t>
            </a:r>
          </a:p>
          <a:p>
            <a:pPr marL="342900" indent="-342900">
              <a:buFont typeface="Arial" pitchFamily="18" charset="2"/>
              <a:buChar char="•"/>
            </a:pPr>
            <a:r>
              <a:rPr lang="fr-FR" sz="2400"/>
              <a:t>Javascript</a:t>
            </a:r>
          </a:p>
          <a:p>
            <a:pPr marL="342900" indent="-342900">
              <a:buFont typeface="Arial" pitchFamily="18" charset="2"/>
              <a:buChar char="•"/>
            </a:pPr>
            <a:r>
              <a:rPr lang="fr-FR" sz="2400" err="1"/>
              <a:t>Jquery</a:t>
            </a:r>
            <a:r>
              <a:rPr lang="fr-FR" sz="2400"/>
              <a:t> 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665C2FCD-09A4-4B4B-AA73-F330DFE91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1190517" y="1056875"/>
            <a:ext cx="1001483" cy="4744251"/>
          </a:xfrm>
          <a:custGeom>
            <a:avLst/>
            <a:gdLst>
              <a:gd name="connsiteX0" fmla="*/ 0 w 1001483"/>
              <a:gd name="connsiteY0" fmla="*/ 0 h 4744251"/>
              <a:gd name="connsiteX1" fmla="*/ 1001483 w 1001483"/>
              <a:gd name="connsiteY1" fmla="*/ 0 h 4744251"/>
              <a:gd name="connsiteX2" fmla="*/ 0 w 1001483"/>
              <a:gd name="connsiteY2" fmla="*/ 4744251 h 4744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1483" h="4744251">
                <a:moveTo>
                  <a:pt x="0" y="0"/>
                </a:moveTo>
                <a:lnTo>
                  <a:pt x="1001483" y="0"/>
                </a:lnTo>
                <a:lnTo>
                  <a:pt x="0" y="474425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65220230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Application>Microsoft Office PowerPoint</Application>
  <PresentationFormat>Grand écran</PresentationFormat>
  <Slides>11</Slides>
  <Notes>0</Notes>
  <HiddenSlides>0</HiddenSlide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2" baseType="lpstr">
      <vt:lpstr>Frame</vt:lpstr>
      <vt:lpstr>Projet 5 : site web de solicode</vt:lpstr>
      <vt:lpstr>Plan</vt:lpstr>
      <vt:lpstr>Objectif du projet</vt:lpstr>
      <vt:lpstr>Design thinking process : Comprendre les clients</vt:lpstr>
      <vt:lpstr>Design thinking process : Définir le problème </vt:lpstr>
      <vt:lpstr>Design thinking process : Trouver la soulution</vt:lpstr>
      <vt:lpstr>Design thinking process : Prototype de la solution</vt:lpstr>
      <vt:lpstr>Design thinking process : Tester la solution</vt:lpstr>
      <vt:lpstr>Analyse technique</vt:lpstr>
      <vt:lpstr>Prototype analyse technique</vt:lpstr>
      <vt:lpstr>Réalisation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/>
  <cp:revision>40</cp:revision>
  <dcterms:created xsi:type="dcterms:W3CDTF">2021-02-16T08:35:27Z</dcterms:created>
  <dcterms:modified xsi:type="dcterms:W3CDTF">2021-02-26T11:34:35Z</dcterms:modified>
</cp:coreProperties>
</file>