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4CC"/>
    <a:srgbClr val="59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C722F-2F75-4B58-B3D5-E18A6D21C7D3}" v="1328" dt="2020-12-27T12:41:36.56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>
        <p:scale>
          <a:sx n="76" d="100"/>
          <a:sy n="76" d="100"/>
        </p:scale>
        <p:origin x="-220" y="-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03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lae Sebbar" userId="9c7b56a0572eb324" providerId="Windows Live" clId="Web-{D02C722F-2F75-4B58-B3D5-E18A6D21C7D3}"/>
    <pc:docChg chg="addSld delSld modSld">
      <pc:chgData name="Najlae Sebbar" userId="9c7b56a0572eb324" providerId="Windows Live" clId="Web-{D02C722F-2F75-4B58-B3D5-E18A6D21C7D3}" dt="2020-12-27T12:41:36.565" v="1320" actId="20577"/>
      <pc:docMkLst>
        <pc:docMk/>
      </pc:docMkLst>
      <pc:sldChg chg="modSp">
        <pc:chgData name="Najlae Sebbar" userId="9c7b56a0572eb324" providerId="Windows Live" clId="Web-{D02C722F-2F75-4B58-B3D5-E18A6D21C7D3}" dt="2020-12-25T22:41:54.407" v="1201" actId="20577"/>
        <pc:sldMkLst>
          <pc:docMk/>
          <pc:sldMk cId="1920111014" sldId="256"/>
        </pc:sldMkLst>
        <pc:spChg chg="mod">
          <ac:chgData name="Najlae Sebbar" userId="9c7b56a0572eb324" providerId="Windows Live" clId="Web-{D02C722F-2F75-4B58-B3D5-E18A6D21C7D3}" dt="2020-12-25T18:17:59.824" v="2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Najlae Sebbar" userId="9c7b56a0572eb324" providerId="Windows Live" clId="Web-{D02C722F-2F75-4B58-B3D5-E18A6D21C7D3}" dt="2020-12-25T22:41:54.407" v="120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Najlae Sebbar" userId="9c7b56a0572eb324" providerId="Windows Live" clId="Web-{D02C722F-2F75-4B58-B3D5-E18A6D21C7D3}" dt="2020-12-25T19:49:20.594" v="719" actId="20577"/>
        <pc:sldMkLst>
          <pc:docMk/>
          <pc:sldMk cId="2128536031" sldId="257"/>
        </pc:sldMkLst>
        <pc:spChg chg="mod">
          <ac:chgData name="Najlae Sebbar" userId="9c7b56a0572eb324" providerId="Windows Live" clId="Web-{D02C722F-2F75-4B58-B3D5-E18A6D21C7D3}" dt="2020-12-25T18:24:09.662" v="211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Najlae Sebbar" userId="9c7b56a0572eb324" providerId="Windows Live" clId="Web-{D02C722F-2F75-4B58-B3D5-E18A6D21C7D3}" dt="2020-12-25T19:49:20.594" v="719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 new">
        <pc:chgData name="Najlae Sebbar" userId="9c7b56a0572eb324" providerId="Windows Live" clId="Web-{D02C722F-2F75-4B58-B3D5-E18A6D21C7D3}" dt="2020-12-25T22:52:14.481" v="1316" actId="20577"/>
        <pc:sldMkLst>
          <pc:docMk/>
          <pc:sldMk cId="1585607129" sldId="258"/>
        </pc:sldMkLst>
        <pc:spChg chg="mod">
          <ac:chgData name="Najlae Sebbar" userId="9c7b56a0572eb324" providerId="Windows Live" clId="Web-{D02C722F-2F75-4B58-B3D5-E18A6D21C7D3}" dt="2020-12-25T19:23:17.987" v="350" actId="20577"/>
          <ac:spMkLst>
            <pc:docMk/>
            <pc:sldMk cId="1585607129" sldId="258"/>
            <ac:spMk id="2" creationId="{56AE1604-83C9-4EAB-9C59-4541D3C69323}"/>
          </ac:spMkLst>
        </pc:spChg>
        <pc:spChg chg="mod">
          <ac:chgData name="Najlae Sebbar" userId="9c7b56a0572eb324" providerId="Windows Live" clId="Web-{D02C722F-2F75-4B58-B3D5-E18A6D21C7D3}" dt="2020-12-25T22:52:14.481" v="1316" actId="20577"/>
          <ac:spMkLst>
            <pc:docMk/>
            <pc:sldMk cId="1585607129" sldId="258"/>
            <ac:spMk id="3" creationId="{0F6CD2DD-5B7B-41D5-95A2-589C1A582D62}"/>
          </ac:spMkLst>
        </pc:spChg>
      </pc:sldChg>
      <pc:sldChg chg="add del">
        <pc:chgData name="Najlae Sebbar" userId="9c7b56a0572eb324" providerId="Windows Live" clId="Web-{D02C722F-2F75-4B58-B3D5-E18A6D21C7D3}" dt="2020-12-25T19:22:03.923" v="330"/>
        <pc:sldMkLst>
          <pc:docMk/>
          <pc:sldMk cId="3847750985" sldId="258"/>
        </pc:sldMkLst>
      </pc:sldChg>
      <pc:sldChg chg="modSp new">
        <pc:chgData name="Najlae Sebbar" userId="9c7b56a0572eb324" providerId="Windows Live" clId="Web-{D02C722F-2F75-4B58-B3D5-E18A6D21C7D3}" dt="2020-12-27T12:41:35.908" v="1318" actId="20577"/>
        <pc:sldMkLst>
          <pc:docMk/>
          <pc:sldMk cId="3241613790" sldId="259"/>
        </pc:sldMkLst>
        <pc:spChg chg="mod">
          <ac:chgData name="Najlae Sebbar" userId="9c7b56a0572eb324" providerId="Windows Live" clId="Web-{D02C722F-2F75-4B58-B3D5-E18A6D21C7D3}" dt="2020-12-25T19:47:56.811" v="682" actId="20577"/>
          <ac:spMkLst>
            <pc:docMk/>
            <pc:sldMk cId="3241613790" sldId="259"/>
            <ac:spMk id="2" creationId="{768C7B1C-D0B7-440E-85F3-5313983555BE}"/>
          </ac:spMkLst>
        </pc:spChg>
        <pc:spChg chg="mod">
          <ac:chgData name="Najlae Sebbar" userId="9c7b56a0572eb324" providerId="Windows Live" clId="Web-{D02C722F-2F75-4B58-B3D5-E18A6D21C7D3}" dt="2020-12-27T12:41:35.908" v="1318" actId="20577"/>
          <ac:spMkLst>
            <pc:docMk/>
            <pc:sldMk cId="3241613790" sldId="259"/>
            <ac:spMk id="3" creationId="{1B3885C1-C00B-4386-80BC-615C797DDFA0}"/>
          </ac:spMkLst>
        </pc:spChg>
      </pc:sldChg>
      <pc:sldChg chg="modSp new">
        <pc:chgData name="Najlae Sebbar" userId="9c7b56a0572eb324" providerId="Windows Live" clId="Web-{D02C722F-2F75-4B58-B3D5-E18A6D21C7D3}" dt="2020-12-25T20:47:29.790" v="1162" actId="20577"/>
        <pc:sldMkLst>
          <pc:docMk/>
          <pc:sldMk cId="570060246" sldId="260"/>
        </pc:sldMkLst>
        <pc:spChg chg="mod">
          <ac:chgData name="Najlae Sebbar" userId="9c7b56a0572eb324" providerId="Windows Live" clId="Web-{D02C722F-2F75-4B58-B3D5-E18A6D21C7D3}" dt="2020-12-25T20:47:29.790" v="1162" actId="20577"/>
          <ac:spMkLst>
            <pc:docMk/>
            <pc:sldMk cId="570060246" sldId="260"/>
            <ac:spMk id="2" creationId="{8BD4A37D-DC32-467D-8045-E6DA90BE58F7}"/>
          </ac:spMkLst>
        </pc:spChg>
      </pc:sldChg>
      <pc:sldChg chg="del">
        <pc:chgData name="Najlae Sebbar" userId="9c7b56a0572eb324" providerId="Windows Live" clId="Web-{D02C722F-2F75-4B58-B3D5-E18A6D21C7D3}" dt="2020-12-25T19:22:12.204" v="331"/>
        <pc:sldMkLst>
          <pc:docMk/>
          <pc:sldMk cId="4135151317" sldId="260"/>
        </pc:sldMkLst>
      </pc:sldChg>
      <pc:sldChg chg="del">
        <pc:chgData name="Najlae Sebbar" userId="9c7b56a0572eb324" providerId="Windows Live" clId="Web-{D02C722F-2F75-4B58-B3D5-E18A6D21C7D3}" dt="2020-12-25T19:22:13.939" v="332"/>
        <pc:sldMkLst>
          <pc:docMk/>
          <pc:sldMk cId="2215894925" sldId="261"/>
        </pc:sldMkLst>
      </pc:sldChg>
      <pc:sldChg chg="addSp delSp modSp new">
        <pc:chgData name="Najlae Sebbar" userId="9c7b56a0572eb324" providerId="Windows Live" clId="Web-{D02C722F-2F75-4B58-B3D5-E18A6D21C7D3}" dt="2020-12-25T20:47:46.384" v="1165" actId="20577"/>
        <pc:sldMkLst>
          <pc:docMk/>
          <pc:sldMk cId="3786851258" sldId="261"/>
        </pc:sldMkLst>
        <pc:spChg chg="mod">
          <ac:chgData name="Najlae Sebbar" userId="9c7b56a0572eb324" providerId="Windows Live" clId="Web-{D02C722F-2F75-4B58-B3D5-E18A6D21C7D3}" dt="2020-12-25T20:47:46.384" v="1165" actId="20577"/>
          <ac:spMkLst>
            <pc:docMk/>
            <pc:sldMk cId="3786851258" sldId="261"/>
            <ac:spMk id="2" creationId="{4DF803ED-4601-4575-9D09-D7B293C8ACCE}"/>
          </ac:spMkLst>
        </pc:spChg>
        <pc:spChg chg="del">
          <ac:chgData name="Najlae Sebbar" userId="9c7b56a0572eb324" providerId="Windows Live" clId="Web-{D02C722F-2F75-4B58-B3D5-E18A6D21C7D3}" dt="2020-12-25T20:28:29.767" v="795"/>
          <ac:spMkLst>
            <pc:docMk/>
            <pc:sldMk cId="3786851258" sldId="261"/>
            <ac:spMk id="3" creationId="{DC5BDDCA-E30E-4394-94BB-D30130B72538}"/>
          </ac:spMkLst>
        </pc:spChg>
        <pc:spChg chg="mod">
          <ac:chgData name="Najlae Sebbar" userId="9c7b56a0572eb324" providerId="Windows Live" clId="Web-{D02C722F-2F75-4B58-B3D5-E18A6D21C7D3}" dt="2020-12-25T20:45:35.459" v="1123" actId="20577"/>
          <ac:spMkLst>
            <pc:docMk/>
            <pc:sldMk cId="3786851258" sldId="261"/>
            <ac:spMk id="4" creationId="{0BE64275-09BE-4556-AF8F-65953CA9EF35}"/>
          </ac:spMkLst>
        </pc:spChg>
        <pc:spChg chg="add mod">
          <ac:chgData name="Najlae Sebbar" userId="9c7b56a0572eb324" providerId="Windows Live" clId="Web-{D02C722F-2F75-4B58-B3D5-E18A6D21C7D3}" dt="2020-12-25T20:37:38.871" v="944" actId="20577"/>
          <ac:spMkLst>
            <pc:docMk/>
            <pc:sldMk cId="3786851258" sldId="261"/>
            <ac:spMk id="5" creationId="{CB4CB42F-A6C9-467F-8659-1F4FD4339D0A}"/>
          </ac:spMkLst>
        </pc:spChg>
      </pc:sldChg>
      <pc:sldChg chg="del">
        <pc:chgData name="Najlae Sebbar" userId="9c7b56a0572eb324" providerId="Windows Live" clId="Web-{D02C722F-2F75-4B58-B3D5-E18A6D21C7D3}" dt="2020-12-25T19:22:15.923" v="333"/>
        <pc:sldMkLst>
          <pc:docMk/>
          <pc:sldMk cId="465021443" sldId="262"/>
        </pc:sldMkLst>
      </pc:sldChg>
      <pc:sldChg chg="modSp new">
        <pc:chgData name="Najlae Sebbar" userId="9c7b56a0572eb324" providerId="Windows Live" clId="Web-{D02C722F-2F75-4B58-B3D5-E18A6D21C7D3}" dt="2020-12-25T20:48:45.760" v="1183" actId="20577"/>
        <pc:sldMkLst>
          <pc:docMk/>
          <pc:sldMk cId="2774670015" sldId="262"/>
        </pc:sldMkLst>
        <pc:spChg chg="mod">
          <ac:chgData name="Najlae Sebbar" userId="9c7b56a0572eb324" providerId="Windows Live" clId="Web-{D02C722F-2F75-4B58-B3D5-E18A6D21C7D3}" dt="2020-12-25T20:48:45.760" v="1183" actId="20577"/>
          <ac:spMkLst>
            <pc:docMk/>
            <pc:sldMk cId="2774670015" sldId="262"/>
            <ac:spMk id="2" creationId="{6527F083-D318-4464-A02F-5A9C76388597}"/>
          </ac:spMkLst>
        </pc:spChg>
        <pc:spChg chg="mod">
          <ac:chgData name="Najlae Sebbar" userId="9c7b56a0572eb324" providerId="Windows Live" clId="Web-{D02C722F-2F75-4B58-B3D5-E18A6D21C7D3}" dt="2020-12-25T20:48:33.916" v="1179" actId="20577"/>
          <ac:spMkLst>
            <pc:docMk/>
            <pc:sldMk cId="2774670015" sldId="262"/>
            <ac:spMk id="3" creationId="{640D7206-7837-447F-BE9F-7AFB4DE4CAB2}"/>
          </ac:spMkLst>
        </pc:spChg>
      </pc:sldChg>
      <pc:sldChg chg="addSp modSp new del">
        <pc:chgData name="Najlae Sebbar" userId="9c7b56a0572eb324" providerId="Windows Live" clId="Web-{D02C722F-2F75-4B58-B3D5-E18A6D21C7D3}" dt="2020-12-25T20:46:34.554" v="1139"/>
        <pc:sldMkLst>
          <pc:docMk/>
          <pc:sldMk cId="3085760799" sldId="262"/>
        </pc:sldMkLst>
        <pc:spChg chg="add mod">
          <ac:chgData name="Najlae Sebbar" userId="9c7b56a0572eb324" providerId="Windows Live" clId="Web-{D02C722F-2F75-4B58-B3D5-E18A6D21C7D3}" dt="2020-12-25T20:46:32.476" v="1136" actId="20577"/>
          <ac:spMkLst>
            <pc:docMk/>
            <pc:sldMk cId="3085760799" sldId="262"/>
            <ac:spMk id="2" creationId="{675518FB-E460-437F-BEB2-4867EC894840}"/>
          </ac:spMkLst>
        </pc:spChg>
      </pc:sldChg>
      <pc:sldChg chg="modSp del">
        <pc:chgData name="Najlae Sebbar" userId="9c7b56a0572eb324" providerId="Windows Live" clId="Web-{D02C722F-2F75-4B58-B3D5-E18A6D21C7D3}" dt="2020-12-25T19:22:17.439" v="334"/>
        <pc:sldMkLst>
          <pc:docMk/>
          <pc:sldMk cId="1797304117" sldId="263"/>
        </pc:sldMkLst>
        <pc:spChg chg="mod">
          <ac:chgData name="Najlae Sebbar" userId="9c7b56a0572eb324" providerId="Windows Live" clId="Web-{D02C722F-2F75-4B58-B3D5-E18A6D21C7D3}" dt="2020-12-25T19:21:54.579" v="328" actId="1076"/>
          <ac:spMkLst>
            <pc:docMk/>
            <pc:sldMk cId="1797304117" sldId="263"/>
            <ac:spMk id="4" creationId="{00000000-0000-0000-0000-000000000000}"/>
          </ac:spMkLst>
        </pc:spChg>
        <pc:spChg chg="mod">
          <ac:chgData name="Najlae Sebbar" userId="9c7b56a0572eb324" providerId="Windows Live" clId="Web-{D02C722F-2F75-4B58-B3D5-E18A6D21C7D3}" dt="2020-12-25T19:21:53.407" v="326" actId="1076"/>
          <ac:spMkLst>
            <pc:docMk/>
            <pc:sldMk cId="1797304117" sldId="263"/>
            <ac:spMk id="6" creationId="{00000000-0000-0000-0000-000000000000}"/>
          </ac:spMkLst>
        </pc:spChg>
      </pc:sldChg>
      <pc:sldChg chg="del">
        <pc:chgData name="Najlae Sebbar" userId="9c7b56a0572eb324" providerId="Windows Live" clId="Web-{D02C722F-2F75-4B58-B3D5-E18A6D21C7D3}" dt="2020-12-25T19:22:21.845" v="335"/>
        <pc:sldMkLst>
          <pc:docMk/>
          <pc:sldMk cId="1160959328" sldId="266"/>
        </pc:sldMkLst>
      </pc:sldChg>
      <pc:sldChg chg="del">
        <pc:chgData name="Najlae Sebbar" userId="9c7b56a0572eb324" providerId="Windows Live" clId="Web-{D02C722F-2F75-4B58-B3D5-E18A6D21C7D3}" dt="2020-12-25T18:32:47.800" v="319"/>
        <pc:sldMkLst>
          <pc:docMk/>
          <pc:sldMk cId="3965807363" sldId="267"/>
        </pc:sldMkLst>
      </pc:sldChg>
      <pc:sldChg chg="del">
        <pc:chgData name="Najlae Sebbar" userId="9c7b56a0572eb324" providerId="Windows Live" clId="Web-{D02C722F-2F75-4B58-B3D5-E18A6D21C7D3}" dt="2020-12-25T18:32:53.097" v="320"/>
        <pc:sldMkLst>
          <pc:docMk/>
          <pc:sldMk cId="223730991" sldId="268"/>
        </pc:sldMkLst>
      </pc:sldChg>
      <pc:sldChg chg="del">
        <pc:chgData name="Najlae Sebbar" userId="9c7b56a0572eb324" providerId="Windows Live" clId="Web-{D02C722F-2F75-4B58-B3D5-E18A6D21C7D3}" dt="2020-12-25T19:20:25.312" v="321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78971E2A-12D8-4F7A-A8EB-591C779F14CE}" type="datetime1">
              <a:rPr lang="fr-FR" smtClean="0"/>
              <a:t>23/02/2021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A850423A-8BCE-448E-A97B-03A88B2B12C1}" type="slidenum">
              <a:rPr lang="fr-F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0F6D7BB9-9AE9-478B-82FC-4D066AB48B66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01F2A70B-78F2-4DCF-B53B-C990D2FAFB8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fr-FR"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256" name="lig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 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8" name="Forme libre 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9" name="Forme libre 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0" name="Forme libre 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1" name="Forme libre 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2" name="Forme libre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3" name="Forme libre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4" name="Forme libre 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5" name="Forme libre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6" name="Forme libre 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7" name="Forme libre 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8" name="Forme libre 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9" name="Forme libre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0" name="Forme libre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1" name="Forme libre 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2" name="Forme libre 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3" name="Forme libre 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4" name="Forme libre 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5" name="Forme libre 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6" name="Forme libre 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7" name="Forme libre 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8" name="Forme libre 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9" name="Forme libre 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0" name="Forme libre 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1" name="Forme libre 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2" name="Forme libre 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3" name="Forme libre 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4" name="Forme libre 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5" name="Forme libre 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6" name="Forme libre 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7" name="Forme libre 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8" name="Forme libre 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9" name="Forme libre 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0" name="Forme libre 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1" name="Forme libre 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2" name="Forme libre 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3" name="Forme libre 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4" name="Forme libre 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5" name="Forme libre 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6" name="Forme libre 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7" name="Forme libre 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8" name="Forme libre 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9" name="Forme libre 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0" name="Forme libre 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1" name="Forme libre 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2" name="Forme libre 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3" name="Forme libre 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4" name="Forme libre 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5" name="Forme libre 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6" name="Forme libre 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7" name="Forme libre 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8" name="Forme libre 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9" name="Forme libre 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0" name="Forme libre 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1" name="Forme libre 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2" name="Forme libre 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3" name="Forme libre 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4" name="Forme libre 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5" name="Forme libre 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6" name="Forme libre 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7" name="Forme libre 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8" name="Forme libre 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9" name="Forme libre 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0" name="Forme libre 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1" name="Forme libre 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2" name="Forme libre 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3" name="Forme libre 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4" name="Forme libre 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5" name="Forme libre 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6" name="Forme libre 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7" name="Forme libre 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8" name="Forme libre 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9" name="Forme libre 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0" name="Forme libre 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1" name="Forme libre 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2" name="Forme libre 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3" name="Forme libre 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4" name="Forme libre 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5" name="Forme libre 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6" name="Forme libre 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7" name="Forme libre 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8" name="Forme libre 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9" name="Forme libre 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0" name="Forme libre 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1" name="Forme libre 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2" name="Forme libre 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3" name="Forme libre 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4" name="Forme libre 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5" name="Forme libre 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6" name="Forme libre 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7" name="Forme libre 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8" name="Forme libre 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9" name="Forme libre 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0" name="Forme libre 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1" name="Forme libre 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2" name="Forme libre 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3" name="Forme libre 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4" name="Forme libre 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5" name="Forme libre 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6" name="Forme libre 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7" name="Forme libre 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8" name="Forme libre 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9" name="Forme libre 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0" name="Forme libre 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1" name="Forme libre 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2" name="Forme libre 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3" name="Forme libre 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4" name="Forme libre 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5" name="Forme libre 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6" name="Forme libre 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7" name="Forme libre 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8" name="Forme libre 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9" name="Forme libre 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0" name="Forme libre 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1" name="Forme libre 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2" name="Forme libre 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3" name="Forme libre 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4" name="Forme libre 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5" name="Forme libre 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6" name="Forme libre 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7" name="Forme libre 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8" name="Forme libre 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9" name="Forme libre 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 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9" name="Forme libre 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0" name="Forme libre 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1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2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3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4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5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6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7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8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9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0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1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2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3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4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5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6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7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8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9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0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1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2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3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4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5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6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7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8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9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0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1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2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3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4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5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6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7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8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9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0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1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2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3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4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5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6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7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8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9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0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1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2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3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4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5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6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7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8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9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0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1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fr-FR"/>
            </a:lvl5pPr>
            <a:lvl6pPr marL="1956816" latinLnBrk="0">
              <a:defRPr lang="fr-FR"/>
            </a:lvl6pPr>
            <a:lvl7pPr marL="1956816" latinLnBrk="0">
              <a:defRPr lang="fr-FR"/>
            </a:lvl7pPr>
            <a:lvl8pPr marL="1956816" latinLnBrk="0">
              <a:defRPr lang="fr-FR"/>
            </a:lvl8pPr>
            <a:lvl9pPr marL="1956816" latinLnBrk="0">
              <a:defRPr lang="fr-FR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B60F59-7790-45FF-B189-C32D99FF721F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g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9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0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1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2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3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4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5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6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7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8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9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0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1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2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3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4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5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6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7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8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9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0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1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2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3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4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5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6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7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8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9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0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1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2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3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4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5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6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7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8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9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0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1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2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3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4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5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6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7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8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9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0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1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2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3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4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5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6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7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8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9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0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1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fr-FR"/>
            </a:lvl5pPr>
            <a:lvl6pPr latinLnBrk="0">
              <a:defRPr lang="fr-FR"/>
            </a:lvl6pPr>
            <a:lvl7pPr latinLnBrk="0">
              <a:defRPr lang="fr-FR"/>
            </a:lvl7pPr>
            <a:lvl8pPr latinLnBrk="0">
              <a:defRPr lang="fr-FR" baseline="0"/>
            </a:lvl8pPr>
            <a:lvl9pPr latinLnBrk="0">
              <a:defRPr lang="fr-FR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A989C-D003-4079-B0A7-D61EB2C36DE8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1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2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3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4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5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6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7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8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9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0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1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fr-FR"/>
            </a:lvl2pPr>
            <a:lvl3pPr marL="777240" latinLnBrk="0">
              <a:defRPr lang="fr-FR"/>
            </a:lvl3pPr>
            <a:lvl4pPr marL="1005840" latinLnBrk="0">
              <a:defRPr lang="fr-FR"/>
            </a:lvl4pPr>
            <a:lvl5pPr marL="1234440" latinLnBrk="0">
              <a:defRPr lang="fr-FR"/>
            </a:lvl5pPr>
            <a:lvl6pPr marL="1463040" latinLnBrk="0">
              <a:defRPr lang="fr-FR" baseline="0"/>
            </a:lvl6pPr>
            <a:lvl7pPr marL="1691640" latinLnBrk="0">
              <a:defRPr lang="fr-FR" baseline="0"/>
            </a:lvl7pPr>
            <a:lvl8pPr marL="1920240" latinLnBrk="0">
              <a:defRPr lang="fr-FR" baseline="0"/>
            </a:lvl8pPr>
            <a:lvl9pPr marL="2148840" latinLnBrk="0">
              <a:defRPr lang="fr-FR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B3BB84-2C03-44B6-A072-ED155B658770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g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 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7" name="Forme libre 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8" name="Forme libre 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9" name="Forme libre 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0" name="Forme libre 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1" name="Forme libre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2" name="Forme libre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3" name="Forme libre 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4" name="Forme libre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5" name="Forme libre 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6" name="Forme libre 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7" name="Forme libre 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8" name="Forme libre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9" name="Forme libre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0" name="Forme libre 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1" name="Forme libre 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2" name="Forme libre 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3" name="Forme libre 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4" name="Forme libre 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5" name="Forme libre 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6" name="Forme libre 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7" name="Forme libre 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8" name="Forme libre 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9" name="Forme libre 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0" name="Forme libre 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1" name="Forme libre 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2" name="Forme libre 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3" name="Forme libre 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4" name="Forme libre 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5" name="Forme libre 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6" name="Forme libre 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7" name="Forme libre 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8" name="Forme libre 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9" name="Forme libre 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0" name="Forme libre 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1" name="Forme libre 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2" name="Forme libre 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3" name="Forme libre 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4" name="Forme libre 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5" name="Forme libre 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6" name="Forme libre 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7" name="Forme libre 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8" name="Forme libre 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9" name="Forme libre 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0" name="Forme libre 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1" name="Forme libre 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2" name="Forme libre 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3" name="Forme libre 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4" name="Forme libre 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5" name="Forme libre 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6" name="Forme libre 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7" name="Forme libre 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8" name="Forme libre 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9" name="Forme libre 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0" name="Forme libre 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1" name="Forme libre 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2" name="Forme libre 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3" name="Forme libre 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4" name="Forme libre 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5" name="Forme libre 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6" name="Forme libre 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7" name="Forme libre 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8" name="Forme libre 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9" name="Forme libre 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0" name="Forme libre 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1" name="Forme libre 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2" name="Forme libre 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3" name="Forme libre 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4" name="Forme libre 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5" name="Forme libre 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6" name="Forme libre 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7" name="Forme libre 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8" name="Forme libre 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9" name="Forme libre 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0" name="Forme libre 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1" name="Forme libre 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2" name="Forme libre 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3" name="Forme libre 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4" name="Forme libre 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5" name="Forme libre 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6" name="Forme libre 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7" name="Forme libre 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8" name="Forme libre 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9" name="Forme libre 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0" name="Forme libre 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1" name="Forme libre 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2" name="Forme libre 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3" name="Forme libre 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4" name="Forme libre 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5" name="Forme libre 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6" name="Forme libre 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7" name="Forme libre 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8" name="Forme libre 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9" name="Forme libre 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0" name="Forme libre 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1" name="Forme libre 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2" name="Forme libre 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3" name="Forme libre 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4" name="Forme libre 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5" name="Forme libre 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6" name="Forme libre 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7" name="Forme libre 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8" name="Forme libre 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9" name="Forme libre 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0" name="Forme libre 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1" name="Forme libre 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2" name="Forme libre 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3" name="Forme libre 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4" name="Forme libre 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5" name="Forme libre 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6" name="Forme libre 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7" name="Forme libre 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8" name="Forme libre 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9" name="Forme libre 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0" name="Forme libre 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1" name="Forme libre 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2" name="Forme libre 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3" name="Forme libre 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4" name="Forme libre 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5" name="Forme libre 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6" name="Forme libre 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7" name="Forme libre 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8" name="Forme libre 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fr-FR" sz="4400" b="0" cap="none" baseline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fr-F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197E86-50A9-4841-898B-5BBF7AAE6758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0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1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2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3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4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5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6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7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8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1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2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 baseline="0"/>
            </a:lvl7pPr>
            <a:lvl8pPr marL="1956816" latinLnBrk="0">
              <a:defRPr lang="fr-FR" sz="1600" baseline="0"/>
            </a:lvl8pPr>
            <a:lvl9pPr marL="1956816"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/>
            </a:lvl7pPr>
            <a:lvl8pPr marL="1956816" latinLnBrk="0">
              <a:defRPr lang="fr-FR" sz="1600" baseline="0"/>
            </a:lvl8pPr>
            <a:lvl9pPr marL="1956816"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AFCFB7-B7E6-437D-A01D-B0DD7FE4DC91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 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2" name="Forme libre 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3" name="Forme libre 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4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5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6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7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8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1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2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3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4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fr-FR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fr-FR" sz="2400" b="0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 baseline="0"/>
            </a:lvl7pPr>
            <a:lvl8pPr marL="1956816" latinLnBrk="0">
              <a:defRPr lang="fr-FR" sz="1600" baseline="0"/>
            </a:lvl8pPr>
            <a:lvl9pPr marL="1956816"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fr-FR" sz="2400" b="0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mplacement réservé de contenu 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marL="1956816"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/>
            </a:lvl7pPr>
            <a:lvl8pPr marL="1956816" latinLnBrk="0">
              <a:defRPr lang="fr-FR" sz="1600"/>
            </a:lvl8pPr>
            <a:lvl9pPr marL="1956816" latinLnBrk="0">
              <a:defRPr lang="fr-FR"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CE226-3C85-4D76-8E63-21EEC9553F60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8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9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0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1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2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3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4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5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6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7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8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6AF363-15FE-4751-88D3-959E66F15877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18F365-F65D-4B51-BBE6-C814A8E29533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cadr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 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 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 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 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 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 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 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 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 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 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 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 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 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 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 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 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 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 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fr-FR" sz="32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latinLnBrk="0">
              <a:defRPr lang="fr-FR" sz="1600"/>
            </a:lvl6pPr>
            <a:lvl7pPr latinLnBrk="0">
              <a:defRPr lang="fr-FR" sz="1600" baseline="0"/>
            </a:lvl7pPr>
            <a:lvl8pPr latinLnBrk="0">
              <a:defRPr lang="fr-FR" sz="1600" baseline="0"/>
            </a:lvl8pPr>
            <a:lvl9pPr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fr-FR" sz="1600"/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D7C2D-E246-4BFD-B70C-5F6DB55879B4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cadr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 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 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 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 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 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 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 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 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 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 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 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 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 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 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 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 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 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 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 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 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 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 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 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 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 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 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 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 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 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 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 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 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 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 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 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 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 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 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 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 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 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 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 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 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 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 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 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 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 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 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 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 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 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 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 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 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 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 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 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 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 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 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 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 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 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 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 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 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 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 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 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 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 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 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 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 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 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 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 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 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 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 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 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 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 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 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 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 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 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fr-FR" sz="32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’image 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fr-FR" sz="2400"/>
            </a:lvl1pPr>
            <a:lvl2pPr marL="457200" indent="0" latinLnBrk="0">
              <a:buNone/>
              <a:defRPr lang="fr-FR" sz="2800"/>
            </a:lvl2pPr>
            <a:lvl3pPr marL="914400" indent="0" latinLnBrk="0">
              <a:buNone/>
              <a:defRPr lang="fr-FR" sz="2400"/>
            </a:lvl3pPr>
            <a:lvl4pPr marL="1371600" indent="0" latinLnBrk="0">
              <a:buNone/>
              <a:defRPr lang="fr-FR" sz="2000"/>
            </a:lvl4pPr>
            <a:lvl5pPr marL="1828800" indent="0" latinLnBrk="0">
              <a:buNone/>
              <a:defRPr lang="fr-FR" sz="2000"/>
            </a:lvl5pPr>
            <a:lvl6pPr marL="2286000" indent="0" latinLnBrk="0">
              <a:buNone/>
              <a:defRPr lang="fr-FR" sz="2000"/>
            </a:lvl6pPr>
            <a:lvl7pPr marL="2743200" indent="0" latinLnBrk="0">
              <a:buNone/>
              <a:defRPr lang="fr-FR" sz="2000"/>
            </a:lvl7pPr>
            <a:lvl8pPr marL="3200400" indent="0" latinLnBrk="0">
              <a:buNone/>
              <a:defRPr lang="fr-FR" sz="2000"/>
            </a:lvl8pPr>
            <a:lvl9pPr marL="3657600" indent="0" latinLnBrk="0">
              <a:buNone/>
              <a:defRPr lang="fr-FR" sz="2000"/>
            </a:lvl9pPr>
          </a:lstStyle>
          <a:p>
            <a:r>
              <a:rPr lang="fr-FR" dirty="0"/>
              <a:t>Cliquez sur l’icône pour ajouter une image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fr-FR" sz="1600"/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7CF18-42E7-4BED-BC7C-FFF4232D1F68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06A9-6E67-4010-8FD8-2DBF40902C9F}" type="datetime1">
              <a:rPr lang="fr-FR" smtClean="0"/>
              <a:pPr/>
              <a:t>23/02/2021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qCgcpAypFQ" TargetMode="External"/><Relationship Id="rId2" Type="http://schemas.openxmlformats.org/officeDocument/2006/relationships/hyperlink" Target="https://www.youtube.com/watch?v=UTQp6mvhb0Y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fr.wikipedia.org/wiki/Environnement_de_d%C3%A9veloppement" TargetMode="External"/><Relationship Id="rId4" Type="http://schemas.openxmlformats.org/officeDocument/2006/relationships/hyperlink" Target="https://code.visualstudio.com/doc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fr-FR" dirty="0"/>
              <a:t>IDE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b="1" dirty="0">
                <a:solidFill>
                  <a:srgbClr val="78B4CC"/>
                </a:solidFill>
              </a:rPr>
              <a:t>Réalisation :</a:t>
            </a:r>
          </a:p>
          <a:p>
            <a:pPr algn="ctr"/>
            <a:r>
              <a:rPr lang="fr-FR" b="1">
                <a:solidFill>
                  <a:schemeClr val="bg1"/>
                </a:solidFill>
                <a:highlight>
                  <a:srgbClr val="C0C0C0"/>
                </a:highlight>
              </a:rPr>
              <a:t> SEBBAR Najlae  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14" name="Emplacement réservé de contenu 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Définition</a:t>
            </a:r>
            <a:endParaRPr lang="fr-FR"/>
          </a:p>
          <a:p>
            <a:pPr marL="342900" indent="-342900">
              <a:buFont typeface="Arial" pitchFamily="34" charset="0"/>
              <a:buChar char="•"/>
            </a:pPr>
            <a:r>
              <a:rPr lang="fr-FR"/>
              <a:t>Composants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Exemple Simple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Références et  Mots clés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6AE1604-83C9-4EAB-9C59-4541D3C6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000">
                <a:ea typeface="+mj-lt"/>
                <a:cs typeface="+mj-lt"/>
              </a:rPr>
              <a:t>Définition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F6CD2DD-5B7B-41D5-95A2-589C1A58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ü"/>
            </a:pPr>
            <a:r>
              <a:rPr lang="fr-FR">
                <a:ea typeface="+mn-lt"/>
                <a:cs typeface="+mn-lt"/>
              </a:rPr>
              <a:t>L'</a:t>
            </a:r>
            <a:r>
              <a:rPr lang="fr-FR" b="1">
                <a:solidFill>
                  <a:srgbClr val="78B4CC"/>
                </a:solidFill>
                <a:ea typeface="+mn-lt"/>
                <a:cs typeface="+mn-lt"/>
              </a:rPr>
              <a:t> IDE</a:t>
            </a:r>
            <a:r>
              <a:rPr lang="fr-FR" b="1">
                <a:ea typeface="+mn-lt"/>
                <a:cs typeface="+mn-lt"/>
              </a:rPr>
              <a:t> (</a:t>
            </a:r>
            <a:r>
              <a:rPr lang="fr-FR">
                <a:solidFill>
                  <a:srgbClr val="FFFFFF"/>
                </a:solidFill>
                <a:ea typeface="+mn-lt"/>
                <a:cs typeface="+mn-lt"/>
              </a:rPr>
              <a:t>acronyme</a:t>
            </a:r>
            <a:r>
              <a:rPr lang="fr-FR">
                <a:ea typeface="+mn-lt"/>
                <a:cs typeface="+mn-lt"/>
              </a:rPr>
              <a:t> de</a:t>
            </a:r>
            <a:r>
              <a:rPr lang="fr-F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" b="1" i="1">
                <a:ea typeface="+mn-lt"/>
                <a:cs typeface="+mn-lt"/>
              </a:rPr>
              <a:t>integrated development environment</a:t>
            </a:r>
            <a:r>
              <a:rPr lang="en" b="1" i="1">
                <a:solidFill>
                  <a:srgbClr val="FFFFFF"/>
                </a:solidFill>
                <a:ea typeface="+mn-lt"/>
                <a:cs typeface="+mn-lt"/>
              </a:rPr>
              <a:t>) </a:t>
            </a:r>
            <a:r>
              <a:rPr lang="en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fr-F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fr-FR" b="1">
                <a:solidFill>
                  <a:srgbClr val="FFC000"/>
                </a:solidFill>
                <a:ea typeface="+mn-lt"/>
                <a:cs typeface="+mn-lt"/>
              </a:rPr>
              <a:t>environnement de développement</a:t>
            </a:r>
            <a:r>
              <a:rPr lang="fr-FR">
                <a:ea typeface="+mn-lt"/>
                <a:cs typeface="+mn-lt"/>
              </a:rPr>
              <a:t> est un ensemble d'outils qui permet d'augmenter la productivité des programmeurs ou des développeurs qui créent des sites Internet, ou conçoivent  des applications ou des logiciels. </a:t>
            </a:r>
          </a:p>
          <a:p>
            <a:pPr>
              <a:buFont typeface="Wingdings" pitchFamily="34" charset="0"/>
              <a:buChar char="ü"/>
            </a:pPr>
            <a:r>
              <a:rPr lang="fr-FR">
                <a:ea typeface="+mn-lt"/>
                <a:cs typeface="+mn-lt"/>
              </a:rPr>
              <a:t>Il existe de nombreux </a:t>
            </a:r>
            <a:r>
              <a:rPr lang="fr-FR" b="1">
                <a:solidFill>
                  <a:srgbClr val="78B4CC"/>
                </a:solidFill>
                <a:ea typeface="+mn-lt"/>
                <a:cs typeface="+mn-lt"/>
              </a:rPr>
              <a:t>IDE</a:t>
            </a:r>
            <a:r>
              <a:rPr lang="fr-FR" b="1">
                <a:ea typeface="+mn-lt"/>
                <a:cs typeface="+mn-lt"/>
              </a:rPr>
              <a:t>, c</a:t>
            </a:r>
            <a:r>
              <a:rPr lang="fr-FR">
                <a:ea typeface="+mn-lt"/>
                <a:cs typeface="+mn-lt"/>
              </a:rPr>
              <a:t>ertains permettent de développer pour un langage spécifique, d’autres sont polyvalents.</a:t>
            </a:r>
            <a:endParaRPr lang="fr-FR" dirty="0"/>
          </a:p>
          <a:p>
            <a:pPr>
              <a:buFont typeface="Wingdings" pitchFamily="34" charset="0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6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68C7B1C-D0B7-440E-85F3-53139835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000">
                <a:ea typeface="+mj-lt"/>
                <a:cs typeface="+mj-lt"/>
              </a:rPr>
              <a:t>Composants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B3885C1-C00B-4386-80BC-615C797D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800" dirty="0">
                <a:ea typeface="+mn-lt"/>
                <a:cs typeface="+mn-lt"/>
              </a:rPr>
              <a:t>- Liste non exhaustive des principaux composants d’un </a:t>
            </a:r>
            <a:r>
              <a:rPr lang="fr-FR" sz="2800" b="1" dirty="0">
                <a:solidFill>
                  <a:srgbClr val="78B4CC"/>
                </a:solidFill>
                <a:ea typeface="+mn-lt"/>
                <a:cs typeface="+mn-lt"/>
              </a:rPr>
              <a:t>IDE</a:t>
            </a:r>
            <a:r>
              <a:rPr lang="fr-FR" sz="2800" dirty="0">
                <a:ea typeface="+mn-lt"/>
                <a:cs typeface="+mn-lt"/>
              </a:rPr>
              <a:t> :</a:t>
            </a:r>
            <a:endParaRPr lang="fr-FR" sz="2800" dirty="0"/>
          </a:p>
          <a:p>
            <a:pPr marL="0" indent="0">
              <a:buNone/>
            </a:pPr>
            <a:endParaRPr lang="fr-FR" sz="2800" dirty="0">
              <a:solidFill>
                <a:srgbClr val="FFC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fr-FR" sz="2400" dirty="0">
                <a:solidFill>
                  <a:srgbClr val="FFC000"/>
                </a:solidFill>
                <a:ea typeface="+mn-lt"/>
                <a:cs typeface="+mn-lt"/>
              </a:rPr>
              <a:t>un éditeur de </a:t>
            </a:r>
            <a:r>
              <a:rPr lang="fr-FR" sz="2400">
                <a:solidFill>
                  <a:srgbClr val="FFC000"/>
                </a:solidFill>
                <a:ea typeface="+mn-lt"/>
                <a:cs typeface="+mn-lt"/>
              </a:rPr>
              <a:t>code </a:t>
            </a:r>
            <a:r>
              <a:rPr lang="fr-FR" sz="2400" smtClean="0">
                <a:solidFill>
                  <a:srgbClr val="FFC000"/>
                </a:solidFill>
                <a:ea typeface="+mn-lt"/>
                <a:cs typeface="+mn-lt"/>
              </a:rPr>
              <a:t>développé </a:t>
            </a:r>
            <a:r>
              <a:rPr lang="fr-FR" sz="2400" smtClean="0">
                <a:ea typeface="+mn-lt"/>
                <a:cs typeface="+mn-lt"/>
              </a:rPr>
              <a:t>(coloration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autocomplétion</a:t>
            </a:r>
            <a:r>
              <a:rPr lang="fr-FR" sz="2400" dirty="0">
                <a:ea typeface="+mn-lt"/>
                <a:cs typeface="+mn-lt"/>
              </a:rPr>
              <a:t>, mise en forme) ;</a:t>
            </a:r>
            <a:endParaRPr lang="fr-FR" sz="2400" dirty="0"/>
          </a:p>
          <a:p>
            <a:pPr lvl="1">
              <a:buFont typeface="Courier New" pitchFamily="34" charset="0"/>
              <a:buChar char="o"/>
            </a:pPr>
            <a:r>
              <a:rPr lang="fr-FR" sz="2400" dirty="0">
                <a:solidFill>
                  <a:srgbClr val="FFC000"/>
                </a:solidFill>
                <a:ea typeface="+mn-lt"/>
                <a:cs typeface="+mn-lt"/>
              </a:rPr>
              <a:t>un simulateur</a:t>
            </a:r>
            <a:r>
              <a:rPr lang="fr-FR" sz="2400" dirty="0">
                <a:ea typeface="+mn-lt"/>
                <a:cs typeface="+mn-lt"/>
              </a:rPr>
              <a:t> (logiciel permettant de tester l’exécution de son code) ;</a:t>
            </a:r>
            <a:endParaRPr lang="fr-FR" sz="2400" dirty="0"/>
          </a:p>
          <a:p>
            <a:pPr lvl="1">
              <a:buFont typeface="Courier New" pitchFamily="34" charset="0"/>
              <a:buChar char="o"/>
            </a:pPr>
            <a:r>
              <a:rPr lang="fr-FR" sz="2400" dirty="0">
                <a:solidFill>
                  <a:srgbClr val="FFC000"/>
                </a:solidFill>
                <a:ea typeface="+mn-lt"/>
                <a:cs typeface="+mn-lt"/>
              </a:rPr>
              <a:t>un compilateur</a:t>
            </a:r>
            <a:r>
              <a:rPr lang="fr-FR" sz="2400" dirty="0">
                <a:ea typeface="+mn-lt"/>
                <a:cs typeface="+mn-lt"/>
              </a:rPr>
              <a:t> (qui va transformer le code source rédigé par le développeur en code binaire, composé de 0 et de 1 uniquement) ;</a:t>
            </a:r>
            <a:endParaRPr lang="fr-FR" sz="2400" dirty="0"/>
          </a:p>
          <a:p>
            <a:pPr lvl="1">
              <a:buFont typeface="Courier New" pitchFamily="34" charset="0"/>
              <a:buChar char="o"/>
            </a:pPr>
            <a:r>
              <a:rPr lang="fr-FR" sz="2400" dirty="0">
                <a:solidFill>
                  <a:srgbClr val="FFC000"/>
                </a:solidFill>
                <a:ea typeface="+mn-lt"/>
                <a:cs typeface="+mn-lt"/>
              </a:rPr>
              <a:t>un débogueur</a:t>
            </a:r>
            <a:r>
              <a:rPr lang="fr-FR" sz="2400" dirty="0">
                <a:ea typeface="+mn-lt"/>
                <a:cs typeface="+mn-lt"/>
              </a:rPr>
              <a:t> (fonctionnalité d’aide à la correction de bugs).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6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BD4A37D-DC32-467D-8045-E6DA90B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000"/>
              <a:t>Exemple Simple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828800"/>
            <a:ext cx="7543800" cy="424338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0812" y="3276598"/>
            <a:ext cx="40591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MA" sz="3600" dirty="0" smtClean="0"/>
              <a:t>Interface et </a:t>
            </a:r>
            <a:r>
              <a:rPr lang="fr-MA" sz="3600" dirty="0" err="1" smtClean="0"/>
              <a:t>shortcut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700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BD4A37D-DC32-467D-8045-E6DA90B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000" dirty="0"/>
              <a:t>Exemple </a:t>
            </a:r>
            <a:r>
              <a:rPr lang="fr-FR" sz="4000" dirty="0" smtClean="0"/>
              <a:t>Composé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772059"/>
            <a:ext cx="7543799" cy="424338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12812" y="322854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MA" sz="4000" dirty="0" smtClean="0"/>
              <a:t>Extension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503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F803ED-4601-4575-9D09-D7B293C8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4000">
                <a:ea typeface="+mj-lt"/>
                <a:cs typeface="+mj-lt"/>
              </a:rPr>
              <a:t>Références et  Mots clés</a:t>
            </a:r>
            <a:endParaRPr lang="fr-FR" sz="4000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BE64275-09BE-4556-AF8F-65953CA9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2800">
                <a:solidFill>
                  <a:srgbClr val="FFC000"/>
                </a:solidFill>
              </a:rPr>
              <a:t>Mots-clés:</a:t>
            </a:r>
          </a:p>
          <a:p>
            <a:pPr algn="ctr"/>
            <a:r>
              <a:rPr lang="fr-FR" sz="2400">
                <a:solidFill>
                  <a:srgbClr val="FFFFFF"/>
                </a:solidFill>
              </a:rPr>
              <a:t>IDE</a:t>
            </a:r>
          </a:p>
          <a:p>
            <a:pPr algn="ctr"/>
            <a:r>
              <a:rPr lang="fr" sz="2400">
                <a:ea typeface="+mn-lt"/>
                <a:cs typeface="+mn-lt"/>
              </a:rPr>
              <a:t>É</a:t>
            </a:r>
            <a:r>
              <a:rPr lang="fr-FR" sz="2400">
                <a:ea typeface="+mn-lt"/>
                <a:cs typeface="+mn-lt"/>
              </a:rPr>
              <a:t>diteur texte</a:t>
            </a:r>
            <a:endParaRPr lang="fr-FR"/>
          </a:p>
          <a:p>
            <a:pPr algn="ctr"/>
            <a:r>
              <a:rPr lang="fr-FR" sz="2400"/>
              <a:t>VSCode</a:t>
            </a:r>
          </a:p>
          <a:p>
            <a:pPr algn="ctr"/>
            <a:r>
              <a:rPr lang="fr-FR" sz="2400"/>
              <a:t>CodeBlocks</a:t>
            </a: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CB4CB42F-A6C9-467F-8659-1F4FD4339D0A}"/>
              </a:ext>
            </a:extLst>
          </p:cNvPr>
          <p:cNvSpPr txBox="1"/>
          <p:nvPr/>
        </p:nvSpPr>
        <p:spPr>
          <a:xfrm>
            <a:off x="1703562" y="1789691"/>
            <a:ext cx="5664603" cy="4468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800" b="1">
                <a:solidFill>
                  <a:srgbClr val="FFC000"/>
                </a:solidFill>
              </a:rPr>
              <a:t>Références:</a:t>
            </a:r>
            <a:endParaRPr lang="fr-FR" sz="2800" b="1" dirty="0">
              <a:solidFill>
                <a:srgbClr val="FFC000"/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  <a:hlinkClick r:id="rId2"/>
              </a:rPr>
              <a:t>https://www.youtube.com/watch?v=UTQp6mvhb0Y</a:t>
            </a:r>
            <a:endParaRPr lang="fr-FR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fr-FR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  <a:hlinkClick r:id="rId3"/>
              </a:rPr>
              <a:t>https://www.youtube.com/watch?v=VqCgcpAypFQ</a:t>
            </a:r>
            <a:endParaRPr lang="fr-FR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fr-FR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  <a:hlinkClick r:id="rId4"/>
              </a:rPr>
              <a:t>https://code.visualstudio.com/docs</a:t>
            </a:r>
            <a:endParaRPr lang="fr-FR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fr-FR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  <a:hlinkClick r:id="rId5"/>
              </a:rPr>
              <a:t>https://fr.wikipedia.org/wiki/Environnement_de_d%C3%A9veloppement</a:t>
            </a: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68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527F083-D318-4464-A02F-5A9C7638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rgbClr val="FFC000"/>
                </a:solidFill>
              </a:rPr>
              <a:t>Mecri pour votre attention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40D7206-7837-447F-BE9F-7AFB4DE4C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400">
                <a:solidFill>
                  <a:schemeClr val="tx1"/>
                </a:solidFill>
              </a:rPr>
              <a:t>Fin.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Tableau noir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fr-FR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fr-FR"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FormulaireBibliothèqueDocuments</Display>
  <Edit>FormulaireBibliothèqueDocuments</Edit>
  <New>FormulaireBibliothèqueDocuments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89</Words>
  <Application>Microsoft Office PowerPoint</Application>
  <PresentationFormat>Personnalisé</PresentationFormat>
  <Paragraphs>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Tableau noir 16x9</vt:lpstr>
      <vt:lpstr>IDE</vt:lpstr>
      <vt:lpstr>Plan</vt:lpstr>
      <vt:lpstr>Définition</vt:lpstr>
      <vt:lpstr>Composants</vt:lpstr>
      <vt:lpstr>Exemple Simple</vt:lpstr>
      <vt:lpstr>Exemple Composé</vt:lpstr>
      <vt:lpstr>Références et  Mots clés</vt:lpstr>
      <vt:lpstr>Mecri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/>
  <cp:lastModifiedBy>solicode12</cp:lastModifiedBy>
  <cp:revision>296</cp:revision>
  <dcterms:created xsi:type="dcterms:W3CDTF">2020-12-25T18:17:05Z</dcterms:created>
  <dcterms:modified xsi:type="dcterms:W3CDTF">2021-02-23T08:53:45Z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