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2741A-E277-4254-99AB-1DCA877B9D25}" v="191" dt="2020-12-24T08:42:54.568"/>
    <p1510:client id="{4530BC95-81E5-4591-BB2A-5E8643BCD339}" v="141" dt="2020-12-27T12:37:15.088"/>
    <p1510:client id="{45AD07DF-AA24-474D-A1C6-7429CF379D39}" v="1" dt="2020-12-23T08:20:37.713"/>
    <p1510:client id="{480E4986-9ED1-4ECF-B481-5BB0B3D31E30}" v="368" dt="2020-12-21T09:33:00.028"/>
    <p1510:client id="{61F13B66-2383-4252-93A3-0846C469DA7E}" v="299" dt="2020-12-23T16:00:42.650"/>
    <p1510:client id="{DAEB487F-A02B-4789-8FA4-98A933757439}" v="95" dt="2020-12-23T08:42:27.717"/>
    <p1510:client id="{E63F7D4D-4165-4CC1-B07F-5DFEF6DD3262}" v="15" dt="2020-12-25T08:41:03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56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lae Sebbar" userId="9c7b56a0572eb324" providerId="Windows Live" clId="Web-{480E4986-9ED1-4ECF-B481-5BB0B3D31E30}"/>
    <pc:docChg chg="addSld modSld addMainMaster delMainMaster">
      <pc:chgData name="Najlae Sebbar" userId="9c7b56a0572eb324" providerId="Windows Live" clId="Web-{480E4986-9ED1-4ECF-B481-5BB0B3D31E30}" dt="2020-12-21T09:33:00.028" v="368" actId="20577"/>
      <pc:docMkLst>
        <pc:docMk/>
      </pc:docMkLst>
      <pc:sldChg chg="addSp delSp modSp mod setBg modClrScheme delDesignElem chgLayout">
        <pc:chgData name="Najlae Sebbar" userId="9c7b56a0572eb324" providerId="Windows Live" clId="Web-{480E4986-9ED1-4ECF-B481-5BB0B3D31E30}" dt="2020-12-21T08:53:24.420" v="165" actId="1076"/>
        <pc:sldMkLst>
          <pc:docMk/>
          <pc:sldMk cId="2029002549" sldId="256"/>
        </pc:sldMkLst>
        <pc:spChg chg="mod ord">
          <ac:chgData name="Najlae Sebbar" userId="9c7b56a0572eb324" providerId="Windows Live" clId="Web-{480E4986-9ED1-4ECF-B481-5BB0B3D31E30}" dt="2020-12-21T08:49:55.976" v="51" actId="20577"/>
          <ac:spMkLst>
            <pc:docMk/>
            <pc:sldMk cId="2029002549" sldId="256"/>
            <ac:spMk id="2" creationId="{00000000-0000-0000-0000-000000000000}"/>
          </ac:spMkLst>
        </pc:spChg>
        <pc:spChg chg="mod ord">
          <ac:chgData name="Najlae Sebbar" userId="9c7b56a0572eb324" providerId="Windows Live" clId="Web-{480E4986-9ED1-4ECF-B481-5BB0B3D31E30}" dt="2020-12-21T08:53:24.420" v="165" actId="1076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Najlae Sebbar" userId="9c7b56a0572eb324" providerId="Windows Live" clId="Web-{480E4986-9ED1-4ECF-B481-5BB0B3D31E30}" dt="2020-12-21T08:45:22.812" v="12"/>
          <ac:spMkLst>
            <pc:docMk/>
            <pc:sldMk cId="2029002549" sldId="256"/>
            <ac:spMk id="5" creationId="{BCAB7BF2-C0E5-4451-82FD-4D451D5D3A6E}"/>
          </ac:spMkLst>
        </pc:spChg>
        <pc:spChg chg="add del">
          <ac:chgData name="Najlae Sebbar" userId="9c7b56a0572eb324" providerId="Windows Live" clId="Web-{480E4986-9ED1-4ECF-B481-5BB0B3D31E30}" dt="2020-12-21T08:46:43.986" v="14"/>
          <ac:spMkLst>
            <pc:docMk/>
            <pc:sldMk cId="2029002549" sldId="256"/>
            <ac:spMk id="7" creationId="{BCAB7BF2-C0E5-4451-82FD-4D451D5D3A6E}"/>
          </ac:spMkLst>
        </pc:spChg>
        <pc:spChg chg="del">
          <ac:chgData name="Najlae Sebbar" userId="9c7b56a0572eb324" providerId="Windows Live" clId="Web-{480E4986-9ED1-4ECF-B481-5BB0B3D31E30}" dt="2020-12-21T08:42:08.416" v="0"/>
          <ac:spMkLst>
            <pc:docMk/>
            <pc:sldMk cId="2029002549" sldId="256"/>
            <ac:spMk id="8" creationId="{3FA49195-69EB-4E39-A68A-C232E2D03EF8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11" creationId="{3E4A0FF0-C01D-4D79-B2A0-DB8ABC7F32C0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13" creationId="{1BD41221-BD60-414E-B7AF-18B86ED6C1B4}"/>
          </ac:spMkLst>
        </pc:spChg>
        <pc:spChg chg="add del">
          <ac:chgData name="Najlae Sebbar" userId="9c7b56a0572eb324" providerId="Windows Live" clId="Web-{480E4986-9ED1-4ECF-B481-5BB0B3D31E30}" dt="2020-12-21T08:45:22.812" v="12"/>
          <ac:spMkLst>
            <pc:docMk/>
            <pc:sldMk cId="2029002549" sldId="256"/>
            <ac:spMk id="15" creationId="{19E80463-482A-4612-8063-9F60E0C7F2CF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19" creationId="{7DB5093A-0E7B-46CF-B851-F9D4C64712DC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1" creationId="{23379F58-36C9-4C9E-801D-A39D2D06D5E6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3" creationId="{1FABE080-9BC6-495D-8CAD-96A8EFAEEA11}"/>
          </ac:spMkLst>
        </pc:spChg>
        <pc:spChg chg="add del">
          <ac:chgData name="Najlae Sebbar" userId="9c7b56a0572eb324" providerId="Windows Live" clId="Web-{480E4986-9ED1-4ECF-B481-5BB0B3D31E30}" dt="2020-12-21T08:46:43.986" v="14"/>
          <ac:spMkLst>
            <pc:docMk/>
            <pc:sldMk cId="2029002549" sldId="256"/>
            <ac:spMk id="24" creationId="{19E80463-482A-4612-8063-9F60E0C7F2CF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6" creationId="{7A9E8E16-D3D2-4D4C-AE9A-80C16AD3AE1C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7" creationId="{1896D316-95F8-4C9C-9D28-62F04791FE8D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8" creationId="{0DD6CEBA-47DA-4621-A755-21077543BA53}"/>
          </ac:spMkLst>
        </pc:spChg>
        <pc:grpChg chg="add del">
          <ac:chgData name="Najlae Sebbar" userId="9c7b56a0572eb324" providerId="Windows Live" clId="Web-{480E4986-9ED1-4ECF-B481-5BB0B3D31E30}" dt="2020-12-21T08:45:22.812" v="12"/>
          <ac:grpSpMkLst>
            <pc:docMk/>
            <pc:sldMk cId="2029002549" sldId="256"/>
            <ac:grpSpMk id="6" creationId="{C0DB02B9-F3BA-4EEE-A717-BA38B57F4BF6}"/>
          </ac:grpSpMkLst>
        </pc:grpChg>
        <pc:grpChg chg="add del">
          <ac:chgData name="Najlae Sebbar" userId="9c7b56a0572eb324" providerId="Windows Live" clId="Web-{480E4986-9ED1-4ECF-B481-5BB0B3D31E30}" dt="2020-12-21T08:46:43.986" v="14"/>
          <ac:grpSpMkLst>
            <pc:docMk/>
            <pc:sldMk cId="2029002549" sldId="256"/>
            <ac:grpSpMk id="9" creationId="{C0DB02B9-F3BA-4EEE-A717-BA38B57F4BF6}"/>
          </ac:grpSpMkLst>
        </pc:grpChg>
        <pc:grpChg chg="add del">
          <ac:chgData name="Najlae Sebbar" userId="9c7b56a0572eb324" providerId="Windows Live" clId="Web-{480E4986-9ED1-4ECF-B481-5BB0B3D31E30}" dt="2020-12-21T08:45:22.812" v="12"/>
          <ac:grpSpMkLst>
            <pc:docMk/>
            <pc:sldMk cId="2029002549" sldId="256"/>
            <ac:grpSpMk id="17" creationId="{8947BE06-624A-4F53-8B42-58DD39DB5731}"/>
          </ac:grpSpMkLst>
        </pc:grpChg>
        <pc:grpChg chg="add del">
          <ac:chgData name="Najlae Sebbar" userId="9c7b56a0572eb324" providerId="Windows Live" clId="Web-{480E4986-9ED1-4ECF-B481-5BB0B3D31E30}" dt="2020-12-21T08:46:43.986" v="14"/>
          <ac:grpSpMkLst>
            <pc:docMk/>
            <pc:sldMk cId="2029002549" sldId="256"/>
            <ac:grpSpMk id="25" creationId="{8947BE06-624A-4F53-8B42-58DD39DB5731}"/>
          </ac:grpSpMkLst>
        </pc:grp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0" creationId="{13280B82-CD55-43FD-92C4-F05E2A8D1367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2" creationId="{A4D9248B-0006-4BFE-8110-40C16E45C0AC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4" creationId="{14C10EA2-1BD8-4267-AA7D-AB8CCA53C3D7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6" creationId="{EE593BB5-7AFA-4C8F-AECA-CE733B1FD09E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8" creationId="{F521483B-CE28-412B-9C71-9BE081E9DCE3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20" creationId="{6BD75F78-4912-4FB5-834D-1817BF0A26DF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22" creationId="{EC9F4738-DD27-44BE-98C6-AB0B2296BD26}"/>
          </ac:cxnSpMkLst>
        </pc:cxnChg>
      </pc:sldChg>
      <pc:sldChg chg="modSp new">
        <pc:chgData name="Najlae Sebbar" userId="9c7b56a0572eb324" providerId="Windows Live" clId="Web-{480E4986-9ED1-4ECF-B481-5BB0B3D31E30}" dt="2020-12-21T09:33:00.028" v="367" actId="20577"/>
        <pc:sldMkLst>
          <pc:docMk/>
          <pc:sldMk cId="1209695160" sldId="257"/>
        </pc:sldMkLst>
        <pc:spChg chg="mod">
          <ac:chgData name="Najlae Sebbar" userId="9c7b56a0572eb324" providerId="Windows Live" clId="Web-{480E4986-9ED1-4ECF-B481-5BB0B3D31E30}" dt="2020-12-21T08:55:41.768" v="180" actId="20577"/>
          <ac:spMkLst>
            <pc:docMk/>
            <pc:sldMk cId="1209695160" sldId="257"/>
            <ac:spMk id="2" creationId="{96B45687-2570-449C-93FC-82B9D05727DF}"/>
          </ac:spMkLst>
        </pc:spChg>
        <pc:spChg chg="mod">
          <ac:chgData name="Najlae Sebbar" userId="9c7b56a0572eb324" providerId="Windows Live" clId="Web-{480E4986-9ED1-4ECF-B481-5BB0B3D31E30}" dt="2020-12-21T09:33:00.028" v="367" actId="20577"/>
          <ac:spMkLst>
            <pc:docMk/>
            <pc:sldMk cId="1209695160" sldId="257"/>
            <ac:spMk id="3" creationId="{006550D3-1094-4AE2-B9E0-229DF4774976}"/>
          </ac:spMkLst>
        </pc:spChg>
      </pc:sldChg>
      <pc:sldMasterChg chg="del delSldLayout">
        <pc:chgData name="Najlae Sebbar" userId="9c7b56a0572eb324" providerId="Windows Live" clId="Web-{480E4986-9ED1-4ECF-B481-5BB0B3D31E30}" dt="2020-12-21T08:42:08.416" v="0"/>
        <pc:sldMasterMkLst>
          <pc:docMk/>
          <pc:sldMasterMk cId="2653992837" sldId="2147483757"/>
        </pc:sldMasterMkLst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719627644" sldId="2147483746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106625928" sldId="2147483747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3090368485" sldId="2147483748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3567516970" sldId="2147483749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718840266" sldId="2147483750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1918841685" sldId="2147483751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41611019" sldId="2147483752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1602747607" sldId="2147483753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4141181055" sldId="2147483754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587769282" sldId="2147483755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3551834137" sldId="2147483756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16.619" v="1"/>
        <pc:sldMasterMkLst>
          <pc:docMk/>
          <pc:sldMasterMk cId="808055579" sldId="2147483758"/>
        </pc:sldMasterMkLst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1182868796" sldId="214748375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881296525" sldId="214748376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775505495" sldId="214748376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2045853939" sldId="214748376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1879687420" sldId="214748376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41090093" sldId="214748376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535450705" sldId="214748376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1010049522" sldId="214748376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2713858485" sldId="214748376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912157240" sldId="214748376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5591697" sldId="2147483769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22.744" v="2"/>
        <pc:sldMasterMkLst>
          <pc:docMk/>
          <pc:sldMasterMk cId="881939942" sldId="2147483770"/>
        </pc:sldMasterMkLst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131257798" sldId="214748377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813090061" sldId="214748377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613231629" sldId="214748377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125922952" sldId="214748377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525181028" sldId="214748377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074546540" sldId="214748377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505333131" sldId="214748377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222627283" sldId="214748377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822512582" sldId="214748377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724190284" sldId="214748378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749814290" sldId="2147483781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33.104" v="3"/>
        <pc:sldMasterMkLst>
          <pc:docMk/>
          <pc:sldMasterMk cId="1972437580" sldId="2147483782"/>
        </pc:sldMasterMkLst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4035570161" sldId="214748378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819944344" sldId="214748378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214007232" sldId="214748378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2831075353" sldId="214748378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932113036" sldId="214748378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1677422475" sldId="214748378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245878632" sldId="214748378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665999405" sldId="214748379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256755079" sldId="214748379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388572334" sldId="214748379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2900871154" sldId="2147483793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39.104" v="4"/>
        <pc:sldMasterMkLst>
          <pc:docMk/>
          <pc:sldMasterMk cId="2783822572" sldId="2147483794"/>
        </pc:sldMasterMkLst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26153739" sldId="214748379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473076117" sldId="214748379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821130664" sldId="214748379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247188917" sldId="214748379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4124634750" sldId="214748379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2665516160" sldId="214748380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668020505" sldId="214748380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728136678" sldId="214748380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280716043" sldId="214748380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470848568" sldId="214748380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272457780" sldId="214748380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4172979058" sldId="214748380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430338270" sldId="214748380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881361225" sldId="214748380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533310270" sldId="214748380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983013345" sldId="214748381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571843637" sldId="2147483811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44.823" v="5"/>
        <pc:sldMasterMkLst>
          <pc:docMk/>
          <pc:sldMasterMk cId="3013736385" sldId="2147483812"/>
        </pc:sldMasterMkLst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1833338149" sldId="214748381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592355685" sldId="214748381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3741833673" sldId="214748381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856347926" sldId="214748381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1728462920" sldId="214748381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841338466" sldId="214748381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339799042" sldId="214748381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635919623" sldId="214748382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875331623" sldId="214748382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57880002" sldId="214748382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1545886949" sldId="2147483823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48.448" v="6"/>
        <pc:sldMasterMkLst>
          <pc:docMk/>
          <pc:sldMasterMk cId="2530458629" sldId="2147483824"/>
        </pc:sldMasterMkLst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274644759" sldId="214748382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126945139" sldId="214748382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3603194771" sldId="214748382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610328006" sldId="214748382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529250211" sldId="214748382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237992210" sldId="214748383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3062396384" sldId="214748383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1513559472" sldId="214748383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857836447" sldId="214748383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045080270" sldId="214748383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4170956093" sldId="2147483835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51.417" v="7"/>
        <pc:sldMasterMkLst>
          <pc:docMk/>
          <pc:sldMasterMk cId="719858149" sldId="2147483836"/>
        </pc:sldMasterMkLst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244752858" sldId="214748383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23777567" sldId="214748383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1617345950" sldId="214748383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131391154" sldId="214748384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1720375437" sldId="214748384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2989295821" sldId="214748384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286930284" sldId="214748384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882486820" sldId="214748384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0748205" sldId="214748384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039206560" sldId="214748384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2628666138" sldId="2147483847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54.245" v="8"/>
        <pc:sldMasterMkLst>
          <pc:docMk/>
          <pc:sldMasterMk cId="3112752181" sldId="2147483848"/>
        </pc:sldMasterMkLst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4253949696" sldId="214748384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2532719387" sldId="214748385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1798851954" sldId="214748385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2315228006" sldId="214748385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3634672733" sldId="214748385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2549416525" sldId="214748385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3330386095" sldId="214748385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3882133135" sldId="214748385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1246161108" sldId="214748385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1987560646" sldId="214748385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4036241629" sldId="2147483859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57.323" v="9"/>
        <pc:sldMasterMkLst>
          <pc:docMk/>
          <pc:sldMasterMk cId="2044092076" sldId="2147483860"/>
        </pc:sldMasterMkLst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060069392" sldId="214748386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4105588074" sldId="214748386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2270003110" sldId="214748386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798091788" sldId="214748386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271101459" sldId="214748386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3419863343" sldId="214748386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498285166" sldId="214748386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876878417" sldId="214748386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407462709" sldId="214748386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957717482" sldId="214748387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839191735" sldId="2147483871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5:17.999" v="11"/>
        <pc:sldMasterMkLst>
          <pc:docMk/>
          <pc:sldMasterMk cId="342315518" sldId="2147483872"/>
        </pc:sldMasterMkLst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337270383" sldId="2147483873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880724948" sldId="2147483874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2402978746" sldId="2147483875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759884764" sldId="2147483876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272781192" sldId="2147483877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344951143" sldId="2147483878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880771702" sldId="2147483879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4152040660" sldId="2147483880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2294090384" sldId="2147483881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4165029260" sldId="2147483882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750132979" sldId="2147483883"/>
          </pc:sldLayoutMkLst>
        </pc:sldLayoutChg>
      </pc:sldMasterChg>
      <pc:sldMasterChg chg="add del addSldLayout delSldLayout">
        <pc:chgData name="Najlae Sebbar" userId="9c7b56a0572eb324" providerId="Windows Live" clId="Web-{480E4986-9ED1-4ECF-B481-5BB0B3D31E30}" dt="2020-12-21T08:45:22.812" v="12"/>
        <pc:sldMasterMkLst>
          <pc:docMk/>
          <pc:sldMasterMk cId="1819475395" sldId="2147483897"/>
        </pc:sldMasterMkLst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433158403" sldId="2147483886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2736075933" sldId="2147483887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878558364" sldId="2147483888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1196729402" sldId="2147483889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720507651" sldId="2147483890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1053215875" sldId="2147483891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584306674" sldId="2147483892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2522475850" sldId="2147483893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2815846990" sldId="2147483894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599281784" sldId="2147483895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540580530" sldId="2147483896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6:44.049" v="15"/>
        <pc:sldMasterMkLst>
          <pc:docMk/>
          <pc:sldMasterMk cId="810717509" sldId="2147483898"/>
        </pc:sldMasterMkLst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2718867525" sldId="2147483899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4240803527" sldId="2147483900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824977717" sldId="2147483901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2874702178" sldId="2147483902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3440988949" sldId="2147483903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1841667101" sldId="2147483904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1094153301" sldId="2147483905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3813816969" sldId="2147483906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494662055" sldId="2147483907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3204382228" sldId="2147483908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2861591953" sldId="2147483909"/>
          </pc:sldLayoutMkLst>
        </pc:sldLayoutChg>
      </pc:sldMasterChg>
      <pc:sldMasterChg chg="add del addSldLayout delSldLayout">
        <pc:chgData name="Najlae Sebbar" userId="9c7b56a0572eb324" providerId="Windows Live" clId="Web-{480E4986-9ED1-4ECF-B481-5BB0B3D31E30}" dt="2020-12-21T08:46:43.986" v="14"/>
        <pc:sldMasterMkLst>
          <pc:docMk/>
          <pc:sldMasterMk cId="1509768524" sldId="2147483975"/>
        </pc:sldMasterMkLst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1533865264" sldId="2147483964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3022097564" sldId="2147483965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672264687" sldId="2147483966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1866872831" sldId="2147483967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2083081588" sldId="2147483968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3906919616" sldId="2147483969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3801756423" sldId="2147483970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4237550817" sldId="2147483971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472872657" sldId="2147483972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2828173040" sldId="2147483973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2979526633" sldId="2147483974"/>
          </pc:sldLayoutMkLst>
        </pc:sldLayoutChg>
      </pc:sldMasterChg>
      <pc:sldMasterChg chg="add addSldLayout">
        <pc:chgData name="Najlae Sebbar" userId="9c7b56a0572eb324" providerId="Windows Live" clId="Web-{480E4986-9ED1-4ECF-B481-5BB0B3D31E30}" dt="2020-12-21T08:46:44.049" v="15"/>
        <pc:sldMasterMkLst>
          <pc:docMk/>
          <pc:sldMasterMk cId="1987362828" sldId="2147483975"/>
        </pc:sldMasterMkLst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3927286256" sldId="2147483964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2996697319" sldId="2147483965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4140061180" sldId="2147483966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552128394" sldId="2147483967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4084213321" sldId="2147483968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383824136" sldId="2147483969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556741398" sldId="2147483970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4014076825" sldId="2147483971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902036042" sldId="2147483972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556488286" sldId="2147483973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2880060771" sldId="2147483974"/>
          </pc:sldLayoutMkLst>
        </pc:sldLayoutChg>
      </pc:sldMasterChg>
    </pc:docChg>
  </pc:docChgLst>
  <pc:docChgLst>
    <pc:chgData name="Najlae Sebbar" userId="9c7b56a0572eb324" providerId="Windows Live" clId="Web-{61F13B66-2383-4252-93A3-0846C469DA7E}"/>
    <pc:docChg chg="addSld delSld modSld addMainMaster delMainMaster">
      <pc:chgData name="Najlae Sebbar" userId="9c7b56a0572eb324" providerId="Windows Live" clId="Web-{61F13B66-2383-4252-93A3-0846C469DA7E}" dt="2020-12-23T16:00:42.650" v="310" actId="20577"/>
      <pc:docMkLst>
        <pc:docMk/>
      </pc:docMkLst>
      <pc:sldChg chg="addSp delSp modSp mod setBg modClrScheme delDesignElem chgLayout">
        <pc:chgData name="Najlae Sebbar" userId="9c7b56a0572eb324" providerId="Windows Live" clId="Web-{61F13B66-2383-4252-93A3-0846C469DA7E}" dt="2020-12-23T15:56:23.331" v="256"/>
        <pc:sldMkLst>
          <pc:docMk/>
          <pc:sldMk cId="2029002549" sldId="256"/>
        </pc:sldMkLst>
        <pc:spChg chg="mod or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2" creationId="{00000000-0000-0000-0000-000000000000}"/>
          </ac:spMkLst>
        </pc:spChg>
        <pc:spChg chg="mod or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" creationId="{00000000-0000-0000-0000-000000000000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11" creationId="{3E4A0FF0-C01D-4D79-B2A0-DB8ABC7F32C0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13" creationId="{1BD41221-BD60-414E-B7AF-18B86ED6C1B4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19" creationId="{7DB5093A-0E7B-46CF-B851-F9D4C64712DC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1" creationId="{23379F58-36C9-4C9E-801D-A39D2D06D5E6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3" creationId="{1FABE080-9BC6-495D-8CAD-96A8EFAEEA11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6" creationId="{7A9E8E16-D3D2-4D4C-AE9A-80C16AD3AE1C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7" creationId="{1896D316-95F8-4C9C-9D28-62F04791FE8D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8" creationId="{0DD6CEBA-47DA-4621-A755-21077543BA53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29" creationId="{0B3B9DBC-97CC-4A18-B4A6-66E240292269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0" creationId="{F4492644-1D84-449E-94E4-5FC5C873D32E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1" creationId="{94EE1A74-DEBF-434E-8B5E-7AB296ECBE08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2" creationId="{8C7C4D4B-92D9-4FA4-A294-749E8574FF51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3" creationId="{BADA3358-2A3F-41B0-A458-6FD1DB3AF9BB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4" creationId="{E4737216-37B2-43AD-AB08-05BFCCEFC99E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9" creationId="{CDA1A2E9-63FE-408D-A803-8E306ECAB4B3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41" creationId="{DAE8F46F-D590-45CD-AF41-A04DC11D1BB4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43" creationId="{FBE9F90C-C163-435B-9A68-D15C92D1CF2B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45" creationId="{1A882A9F-F4E9-4E23-8F0B-20B5DF42EAA9}"/>
          </ac:spMkLst>
        </pc:spChg>
      </pc:sldChg>
      <pc:sldChg chg="addSp delSp modSp mod setBg modClrScheme chgLayout">
        <pc:chgData name="Najlae Sebbar" userId="9c7b56a0572eb324" providerId="Windows Live" clId="Web-{61F13B66-2383-4252-93A3-0846C469DA7E}" dt="2020-12-23T15:58:07.740" v="269" actId="20577"/>
        <pc:sldMkLst>
          <pc:docMk/>
          <pc:sldMk cId="1209695160" sldId="257"/>
        </pc:sldMkLst>
        <pc:spChg chg="mod ord">
          <ac:chgData name="Najlae Sebbar" userId="9c7b56a0572eb324" providerId="Windows Live" clId="Web-{61F13B66-2383-4252-93A3-0846C469DA7E}" dt="2020-12-23T15:58:07.740" v="269" actId="20577"/>
          <ac:spMkLst>
            <pc:docMk/>
            <pc:sldMk cId="1209695160" sldId="257"/>
            <ac:spMk id="2" creationId="{96B45687-2570-449C-93FC-82B9D05727DF}"/>
          </ac:spMkLst>
        </pc:spChg>
        <pc:spChg chg="mod or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3" creationId="{006550D3-1094-4AE2-B9E0-229DF4774976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8" creationId="{827B839B-9ADE-406B-8590-F1CAEDED45A1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0" creationId="{CFE45BF0-46DB-408C-B5F7-7B11716805D4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2" creationId="{2AEBC8F2-97B1-41B4-93F1-2D289E197FBA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4" creationId="{472E3A19-F5D5-48FC-BB9C-48C2F68F598B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6" creationId="{7A62E32F-BB65-43A8-8EB5-92346890E549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8" creationId="{14E91B64-9FCC-451E-AFB4-A827D6329367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3" creationId="{B775CD93-9DF2-48CB-9F57-1BCA9A46C7FA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5" creationId="{1C091803-41C2-48E0-9228-5148460C7479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7" creationId="{E186B68C-84BC-4A6E-99D1-EE87483C1349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9" creationId="{6166C6D1-23AC-49C4-BA07-238E4E9F8CEB}"/>
          </ac:spMkLst>
        </pc:spChg>
      </pc:sldChg>
      <pc:sldChg chg="addSp delSp modSp mod setBg modClrScheme chgLayout">
        <pc:chgData name="Najlae Sebbar" userId="9c7b56a0572eb324" providerId="Windows Live" clId="Web-{61F13B66-2383-4252-93A3-0846C469DA7E}" dt="2020-12-23T15:55:58.096" v="253"/>
        <pc:sldMkLst>
          <pc:docMk/>
          <pc:sldMk cId="2394657131" sldId="258"/>
        </pc:sldMkLst>
        <pc:spChg chg="mod or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2" creationId="{054FCF51-033A-41FF-BA44-DB0076F25672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0" creationId="{6166C6D1-23AC-49C4-BA07-238E4E9F8CEB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2" creationId="{B775CD93-9DF2-48CB-9F57-1BCA9A46C7FA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4" creationId="{E186B68C-84BC-4A6E-99D1-EE87483C1349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6" creationId="{1C091803-41C2-48E0-9228-5148460C7479}"/>
          </ac:spMkLst>
        </pc:spChg>
        <pc:spChg chg="del mod or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320" creationId="{44367FAC-251A-48CD-91B1-5B478471D12D}"/>
          </ac:spMkLst>
        </pc:spChg>
        <pc:graphicFrameChg chg="add">
          <ac:chgData name="Najlae Sebbar" userId="9c7b56a0572eb324" providerId="Windows Live" clId="Web-{61F13B66-2383-4252-93A3-0846C469DA7E}" dt="2020-12-23T15:55:58.096" v="253"/>
          <ac:graphicFrameMkLst>
            <pc:docMk/>
            <pc:sldMk cId="2394657131" sldId="258"/>
            <ac:graphicFrameMk id="322" creationId="{588CCA03-373B-41EC-91D4-24EEDE4C528C}"/>
          </ac:graphicFrameMkLst>
        </pc:graphicFrameChg>
      </pc:sldChg>
      <pc:sldChg chg="addSp modSp mod setBg modClrScheme chgLayout">
        <pc:chgData name="Najlae Sebbar" userId="9c7b56a0572eb324" providerId="Windows Live" clId="Web-{61F13B66-2383-4252-93A3-0846C469DA7E}" dt="2020-12-23T15:58:24.319" v="274" actId="20577"/>
        <pc:sldMkLst>
          <pc:docMk/>
          <pc:sldMk cId="1551242325" sldId="259"/>
        </pc:sldMkLst>
        <pc:spChg chg="mod ord">
          <ac:chgData name="Najlae Sebbar" userId="9c7b56a0572eb324" providerId="Windows Live" clId="Web-{61F13B66-2383-4252-93A3-0846C469DA7E}" dt="2020-12-23T15:58:24.319" v="274" actId="20577"/>
          <ac:spMkLst>
            <pc:docMk/>
            <pc:sldMk cId="1551242325" sldId="259"/>
            <ac:spMk id="2" creationId="{F270E9BB-EC38-4014-AE2E-16472D60171D}"/>
          </ac:spMkLst>
        </pc:spChg>
        <pc:spChg chg="mod or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3" creationId="{24FD113B-1360-4CA1-A730-3966732CB70B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8" creationId="{B775CD93-9DF2-48CB-9F57-1BCA9A46C7FA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10" creationId="{1C091803-41C2-48E0-9228-5148460C7479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12" creationId="{E186B68C-84BC-4A6E-99D1-EE87483C1349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14" creationId="{6166C6D1-23AC-49C4-BA07-238E4E9F8CEB}"/>
          </ac:spMkLst>
        </pc:spChg>
      </pc:sldChg>
      <pc:sldChg chg="addSp modSp new mod setBg modClrScheme chgLayout">
        <pc:chgData name="Najlae Sebbar" userId="9c7b56a0572eb324" providerId="Windows Live" clId="Web-{61F13B66-2383-4252-93A3-0846C469DA7E}" dt="2020-12-23T15:58:38.928" v="276" actId="20577"/>
        <pc:sldMkLst>
          <pc:docMk/>
          <pc:sldMk cId="3005283811" sldId="260"/>
        </pc:sldMkLst>
        <pc:spChg chg="add mod">
          <ac:chgData name="Najlae Sebbar" userId="9c7b56a0572eb324" providerId="Windows Live" clId="Web-{61F13B66-2383-4252-93A3-0846C469DA7E}" dt="2020-12-23T15:58:38.928" v="276" actId="20577"/>
          <ac:spMkLst>
            <pc:docMk/>
            <pc:sldMk cId="3005283811" sldId="260"/>
            <ac:spMk id="2" creationId="{CA3BB265-EFC1-49CE-B97D-F726BFFAA15A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7" creationId="{CDA1A2E9-63FE-408D-A803-8E306ECAB4B3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9" creationId="{FBE9F90C-C163-435B-9A68-D15C92D1CF2B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11" creationId="{DAE8F46F-D590-45CD-AF41-A04DC11D1BB4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13" creationId="{1A882A9F-F4E9-4E23-8F0B-20B5DF42EAA9}"/>
          </ac:spMkLst>
        </pc:spChg>
      </pc:sldChg>
      <pc:sldChg chg="modSp new del">
        <pc:chgData name="Najlae Sebbar" userId="9c7b56a0572eb324" providerId="Windows Live" clId="Web-{61F13B66-2383-4252-93A3-0846C469DA7E}" dt="2020-12-23T15:42:55.498" v="177"/>
        <pc:sldMkLst>
          <pc:docMk/>
          <pc:sldMk cId="3076186844" sldId="260"/>
        </pc:sldMkLst>
        <pc:spChg chg="mod">
          <ac:chgData name="Najlae Sebbar" userId="9c7b56a0572eb324" providerId="Windows Live" clId="Web-{61F13B66-2383-4252-93A3-0846C469DA7E}" dt="2020-12-23T15:40:07.056" v="174" actId="1076"/>
          <ac:spMkLst>
            <pc:docMk/>
            <pc:sldMk cId="3076186844" sldId="260"/>
            <ac:spMk id="2" creationId="{3CC1974A-3F0F-44AE-A984-D80775D5A4B4}"/>
          </ac:spMkLst>
        </pc:spChg>
        <pc:spChg chg="mod">
          <ac:chgData name="Najlae Sebbar" userId="9c7b56a0572eb324" providerId="Windows Live" clId="Web-{61F13B66-2383-4252-93A3-0846C469DA7E}" dt="2020-12-23T15:42:18.481" v="176" actId="14100"/>
          <ac:spMkLst>
            <pc:docMk/>
            <pc:sldMk cId="3076186844" sldId="260"/>
            <ac:spMk id="3" creationId="{FE79646A-4494-4DAA-8257-0A79ECBA85E8}"/>
          </ac:spMkLst>
        </pc:spChg>
      </pc:sldChg>
      <pc:sldChg chg="addSp delSp modSp new mod setBg modClrScheme chgLayout">
        <pc:chgData name="Najlae Sebbar" userId="9c7b56a0572eb324" providerId="Windows Live" clId="Web-{61F13B66-2383-4252-93A3-0846C469DA7E}" dt="2020-12-23T16:00:42.650" v="309" actId="20577"/>
        <pc:sldMkLst>
          <pc:docMk/>
          <pc:sldMk cId="1915117142" sldId="261"/>
        </pc:sldMkLst>
        <pc:spChg chg="mod ord">
          <ac:chgData name="Najlae Sebbar" userId="9c7b56a0572eb324" providerId="Windows Live" clId="Web-{61F13B66-2383-4252-93A3-0846C469DA7E}" dt="2020-12-23T16:00:42.650" v="309" actId="20577"/>
          <ac:spMkLst>
            <pc:docMk/>
            <pc:sldMk cId="1915117142" sldId="261"/>
            <ac:spMk id="2" creationId="{9FD6AC3C-5DB4-412A-B6AE-A69E8547AF90}"/>
          </ac:spMkLst>
        </pc:spChg>
        <pc:spChg chg="add del mod or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3" creationId="{BF733233-BF4D-4157-BC80-31F1A1BF577C}"/>
          </ac:spMkLst>
        </pc:spChg>
        <pc:spChg chg="add del mod or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4" creationId="{1022E0F1-708C-464C-855B-5DFE78AF50CC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6" creationId="{B775CD93-9DF2-48CB-9F57-1BCA9A46C7FA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7" creationId="{1C091803-41C2-48E0-9228-5148460C7479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8" creationId="{E186B68C-84BC-4A6E-99D1-EE87483C1349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9" creationId="{CDA1A2E9-63FE-408D-A803-8E306ECAB4B3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10" creationId="{6166C6D1-23AC-49C4-BA07-238E4E9F8CEB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11" creationId="{DAE8F46F-D590-45CD-AF41-A04DC11D1BB4}"/>
          </ac:spMkLst>
        </pc:spChg>
        <pc:spChg chg="ad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12" creationId="{4038CB10-1F5C-4D54-9DF7-12586DE5B007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13" creationId="{FBE9F90C-C163-435B-9A68-D15C92D1CF2B}"/>
          </ac:spMkLst>
        </pc:spChg>
        <pc:spChg chg="ad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14" creationId="{73ED6512-6858-4552-B699-9A97FE9A4EA2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15" creationId="{1A882A9F-F4E9-4E23-8F0B-20B5DF42EAA9}"/>
          </ac:spMkLst>
        </pc:spChg>
      </pc:sldChg>
      <pc:sldMasterChg chg="del delSldLayout">
        <pc:chgData name="Najlae Sebbar" userId="9c7b56a0572eb324" providerId="Windows Live" clId="Web-{61F13B66-2383-4252-93A3-0846C469DA7E}" dt="2020-12-23T15:54:50.188" v="250"/>
        <pc:sldMasterMkLst>
          <pc:docMk/>
          <pc:sldMasterMk cId="1987362828" sldId="2147483975"/>
        </pc:sldMasterMkLst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3927286256" sldId="2147483964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2996697319" sldId="2147483965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4140061180" sldId="2147483966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552128394" sldId="2147483967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4084213321" sldId="2147483968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383824136" sldId="2147483969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556741398" sldId="2147483970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4014076825" sldId="2147483971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902036042" sldId="2147483972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556488286" sldId="2147483973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2880060771" sldId="2147483974"/>
          </pc:sldLayoutMkLst>
        </pc:sldLayoutChg>
      </pc:sldMasterChg>
      <pc:sldMasterChg chg="add addSldLayout modSldLayout">
        <pc:chgData name="Najlae Sebbar" userId="9c7b56a0572eb324" providerId="Windows Live" clId="Web-{61F13B66-2383-4252-93A3-0846C469DA7E}" dt="2020-12-23T15:54:50.188" v="250"/>
        <pc:sldMasterMkLst>
          <pc:docMk/>
          <pc:sldMasterMk cId="2507581923" sldId="2147483976"/>
        </pc:sldMasterMkLst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1657127641" sldId="2147483977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915467582" sldId="2147483978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1072825341" sldId="2147483979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2591662980" sldId="2147483980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834006257" sldId="2147483981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642614826" sldId="2147483982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3793890216" sldId="2147483983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731677421" sldId="2147483984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2772359882" sldId="2147483985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3334306890" sldId="2147483986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3914989987" sldId="2147483987"/>
          </pc:sldLayoutMkLst>
        </pc:sldLayoutChg>
      </pc:sldMasterChg>
    </pc:docChg>
  </pc:docChgLst>
  <pc:docChgLst>
    <pc:chgData name="Najlae Sebbar" userId="9c7b56a0572eb324" providerId="Windows Live" clId="Web-{E63F7D4D-4165-4CC1-B07F-5DFEF6DD3262}"/>
    <pc:docChg chg="modSld">
      <pc:chgData name="Najlae Sebbar" userId="9c7b56a0572eb324" providerId="Windows Live" clId="Web-{E63F7D4D-4165-4CC1-B07F-5DFEF6DD3262}" dt="2020-12-25T08:41:03.684" v="14" actId="20577"/>
      <pc:docMkLst>
        <pc:docMk/>
      </pc:docMkLst>
      <pc:sldChg chg="modSp">
        <pc:chgData name="Najlae Sebbar" userId="9c7b56a0572eb324" providerId="Windows Live" clId="Web-{E63F7D4D-4165-4CC1-B07F-5DFEF6DD3262}" dt="2020-12-25T08:40:58.700" v="12" actId="20577"/>
        <pc:sldMkLst>
          <pc:docMk/>
          <pc:sldMk cId="2029002549" sldId="256"/>
        </pc:sldMkLst>
        <pc:spChg chg="mod">
          <ac:chgData name="Najlae Sebbar" userId="9c7b56a0572eb324" providerId="Windows Live" clId="Web-{E63F7D4D-4165-4CC1-B07F-5DFEF6DD3262}" dt="2020-12-25T08:40:58.700" v="12" actId="20577"/>
          <ac:spMkLst>
            <pc:docMk/>
            <pc:sldMk cId="2029002549" sldId="256"/>
            <ac:spMk id="3" creationId="{00000000-0000-0000-0000-000000000000}"/>
          </ac:spMkLst>
        </pc:spChg>
      </pc:sldChg>
    </pc:docChg>
  </pc:docChgLst>
  <pc:docChgLst>
    <pc:chgData name="Najlae Sebbar" userId="9c7b56a0572eb324" providerId="Windows Live" clId="Web-{4B76E9A8-6F9D-43D0-91C4-2D3565B63EAE}"/>
    <pc:docChg chg="modSld addMainMaster delMainMaster">
      <pc:chgData name="Najlae Sebbar" userId="9c7b56a0572eb324" providerId="Windows Live" clId="Web-{4B76E9A8-6F9D-43D0-91C4-2D3565B63EAE}" dt="2020-12-21T08:41:03.882" v="0"/>
      <pc:docMkLst>
        <pc:docMk/>
      </pc:docMkLst>
      <pc:sldChg chg="addSp modSp mod setBg modClrScheme chgLayout">
        <pc:chgData name="Najlae Sebbar" userId="9c7b56a0572eb324" providerId="Windows Live" clId="Web-{4B76E9A8-6F9D-43D0-91C4-2D3565B63EAE}" dt="2020-12-21T08:41:03.882" v="0"/>
        <pc:sldMkLst>
          <pc:docMk/>
          <pc:sldMk cId="2029002549" sldId="256"/>
        </pc:sldMkLst>
        <pc:spChg chg="mod">
          <ac:chgData name="Najlae Sebbar" userId="9c7b56a0572eb324" providerId="Windows Live" clId="Web-{4B76E9A8-6F9D-43D0-91C4-2D3565B63EAE}" dt="2020-12-21T08:41:03.882" v="0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Najlae Sebbar" userId="9c7b56a0572eb324" providerId="Windows Live" clId="Web-{4B76E9A8-6F9D-43D0-91C4-2D3565B63EAE}" dt="2020-12-21T08:41:03.882" v="0"/>
          <ac:spMkLst>
            <pc:docMk/>
            <pc:sldMk cId="2029002549" sldId="256"/>
            <ac:spMk id="3" creationId="{00000000-0000-0000-0000-000000000000}"/>
          </ac:spMkLst>
        </pc:spChg>
        <pc:spChg chg="add">
          <ac:chgData name="Najlae Sebbar" userId="9c7b56a0572eb324" providerId="Windows Live" clId="Web-{4B76E9A8-6F9D-43D0-91C4-2D3565B63EAE}" dt="2020-12-21T08:41:03.882" v="0"/>
          <ac:spMkLst>
            <pc:docMk/>
            <pc:sldMk cId="2029002549" sldId="256"/>
            <ac:spMk id="8" creationId="{3FA49195-69EB-4E39-A68A-C232E2D03EF8}"/>
          </ac:spMkLst>
        </pc:sp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0" creationId="{13280B82-CD55-43FD-92C4-F05E2A8D1367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2" creationId="{A4D9248B-0006-4BFE-8110-40C16E45C0AC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4" creationId="{14C10EA2-1BD8-4267-AA7D-AB8CCA53C3D7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6" creationId="{EE593BB5-7AFA-4C8F-AECA-CE733B1FD09E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8" creationId="{F521483B-CE28-412B-9C71-9BE081E9DCE3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20" creationId="{6BD75F78-4912-4FB5-834D-1817BF0A26DF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22" creationId="{EC9F4738-DD27-44BE-98C6-AB0B2296BD26}"/>
          </ac:cxnSpMkLst>
        </pc:cxnChg>
      </pc:sldChg>
      <pc:sldMasterChg chg="del delSldLayout">
        <pc:chgData name="Najlae Sebbar" userId="9c7b56a0572eb324" providerId="Windows Live" clId="Web-{4B76E9A8-6F9D-43D0-91C4-2D3565B63EAE}" dt="2020-12-21T08:41:03.882" v="0"/>
        <pc:sldMasterMkLst>
          <pc:docMk/>
          <pc:sldMasterMk cId="0" sldId="2147483648"/>
        </pc:sldMasterMkLst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addSldLayout">
        <pc:chgData name="Najlae Sebbar" userId="9c7b56a0572eb324" providerId="Windows Live" clId="Web-{4B76E9A8-6F9D-43D0-91C4-2D3565B63EAE}" dt="2020-12-21T08:41:03.882" v="0"/>
        <pc:sldMasterMkLst>
          <pc:docMk/>
          <pc:sldMasterMk cId="2653992837" sldId="2147483757"/>
        </pc:sldMasterMkLst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719627644" sldId="2147483746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106625928" sldId="2147483747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3090368485" sldId="2147483748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3567516970" sldId="2147483749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718840266" sldId="2147483750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1918841685" sldId="2147483751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41611019" sldId="2147483752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1602747607" sldId="2147483753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4141181055" sldId="2147483754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587769282" sldId="2147483755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3551834137" sldId="2147483756"/>
          </pc:sldLayoutMkLst>
        </pc:sldLayoutChg>
      </pc:sldMasterChg>
    </pc:docChg>
  </pc:docChgLst>
  <pc:docChgLst>
    <pc:chgData name="Najlae Sebbar" userId="9c7b56a0572eb324" providerId="Windows Live" clId="Web-{DAEB487F-A02B-4789-8FA4-98A933757439}"/>
    <pc:docChg chg="addSld modSld">
      <pc:chgData name="Najlae Sebbar" userId="9c7b56a0572eb324" providerId="Windows Live" clId="Web-{DAEB487F-A02B-4789-8FA4-98A933757439}" dt="2020-12-23T08:42:27.717" v="115" actId="20577"/>
      <pc:docMkLst>
        <pc:docMk/>
      </pc:docMkLst>
      <pc:sldChg chg="addSp delSp modSp">
        <pc:chgData name="Najlae Sebbar" userId="9c7b56a0572eb324" providerId="Windows Live" clId="Web-{DAEB487F-A02B-4789-8FA4-98A933757439}" dt="2020-12-23T08:40:23.106" v="89" actId="1076"/>
        <pc:sldMkLst>
          <pc:docMk/>
          <pc:sldMk cId="2394657131" sldId="258"/>
        </pc:sldMkLst>
        <pc:spChg chg="mod">
          <ac:chgData name="Najlae Sebbar" userId="9c7b56a0572eb324" providerId="Windows Live" clId="Web-{DAEB487F-A02B-4789-8FA4-98A933757439}" dt="2020-12-23T08:40:23.106" v="89" actId="1076"/>
          <ac:spMkLst>
            <pc:docMk/>
            <pc:sldMk cId="2394657131" sldId="258"/>
            <ac:spMk id="2" creationId="{054FCF51-033A-41FF-BA44-DB0076F25672}"/>
          </ac:spMkLst>
        </pc:spChg>
        <pc:spChg chg="del">
          <ac:chgData name="Najlae Sebbar" userId="9c7b56a0572eb324" providerId="Windows Live" clId="Web-{DAEB487F-A02B-4789-8FA4-98A933757439}" dt="2020-12-23T08:24:18.584" v="0"/>
          <ac:spMkLst>
            <pc:docMk/>
            <pc:sldMk cId="2394657131" sldId="258"/>
            <ac:spMk id="3" creationId="{BC030C05-BB07-45F4-8616-BD8999D91D56}"/>
          </ac:spMkLst>
        </pc:spChg>
        <pc:spChg chg="add del mod">
          <ac:chgData name="Najlae Sebbar" userId="9c7b56a0572eb324" providerId="Windows Live" clId="Web-{DAEB487F-A02B-4789-8FA4-98A933757439}" dt="2020-12-23T08:24:40.632" v="2"/>
          <ac:spMkLst>
            <pc:docMk/>
            <pc:sldMk cId="2394657131" sldId="258"/>
            <ac:spMk id="14" creationId="{93528876-D8CC-4523-B7E0-7326E76DA970}"/>
          </ac:spMkLst>
        </pc:spChg>
        <pc:spChg chg="add del mod">
          <ac:chgData name="Najlae Sebbar" userId="9c7b56a0572eb324" providerId="Windows Live" clId="Web-{DAEB487F-A02B-4789-8FA4-98A933757439}" dt="2020-12-23T08:25:25.663" v="16"/>
          <ac:spMkLst>
            <pc:docMk/>
            <pc:sldMk cId="2394657131" sldId="258"/>
            <ac:spMk id="49" creationId="{E1D808E4-504E-44CD-BD3D-1591598A2ACE}"/>
          </ac:spMkLst>
        </pc:spChg>
        <pc:spChg chg="add mod">
          <ac:chgData name="Najlae Sebbar" userId="9c7b56a0572eb324" providerId="Windows Live" clId="Web-{DAEB487F-A02B-4789-8FA4-98A933757439}" dt="2020-12-23T08:39:57.028" v="86" actId="20577"/>
          <ac:spMkLst>
            <pc:docMk/>
            <pc:sldMk cId="2394657131" sldId="258"/>
            <ac:spMk id="320" creationId="{44367FAC-251A-48CD-91B1-5B478471D12D}"/>
          </ac:spMkLst>
        </pc:spChg>
        <pc:graphicFrameChg chg="add del mod ord modGraphic">
          <ac:chgData name="Najlae Sebbar" userId="9c7b56a0572eb324" providerId="Windows Live" clId="Web-{DAEB487F-A02B-4789-8FA4-98A933757439}" dt="2020-12-23T08:24:32.147" v="1"/>
          <ac:graphicFrameMkLst>
            <pc:docMk/>
            <pc:sldMk cId="2394657131" sldId="258"/>
            <ac:graphicFrameMk id="4" creationId="{3479CFFA-E1D4-41E1-8696-051130FA5608}"/>
          </ac:graphicFrameMkLst>
        </pc:graphicFrameChg>
        <pc:graphicFrameChg chg="add del mod ord modGraphic">
          <ac:chgData name="Najlae Sebbar" userId="9c7b56a0572eb324" providerId="Windows Live" clId="Web-{DAEB487F-A02B-4789-8FA4-98A933757439}" dt="2020-12-23T08:24:49.507" v="6"/>
          <ac:graphicFrameMkLst>
            <pc:docMk/>
            <pc:sldMk cId="2394657131" sldId="258"/>
            <ac:graphicFrameMk id="15" creationId="{BE7B8B8B-CF61-450C-A642-2DE0D8CB8C52}"/>
          </ac:graphicFrameMkLst>
        </pc:graphicFrameChg>
        <pc:graphicFrameChg chg="add del mod ord modGraphic">
          <ac:chgData name="Najlae Sebbar" userId="9c7b56a0572eb324" providerId="Windows Live" clId="Web-{DAEB487F-A02B-4789-8FA4-98A933757439}" dt="2020-12-23T08:31:30.215" v="57"/>
          <ac:graphicFrameMkLst>
            <pc:docMk/>
            <pc:sldMk cId="2394657131" sldId="258"/>
            <ac:graphicFrameMk id="50" creationId="{7EA60951-2B10-46C7-893B-11C433F87CA1}"/>
          </ac:graphicFrameMkLst>
        </pc:graphicFrameChg>
      </pc:sldChg>
      <pc:sldChg chg="modSp new">
        <pc:chgData name="Najlae Sebbar" userId="9c7b56a0572eb324" providerId="Windows Live" clId="Web-{DAEB487F-A02B-4789-8FA4-98A933757439}" dt="2020-12-23T08:42:27.717" v="114" actId="20577"/>
        <pc:sldMkLst>
          <pc:docMk/>
          <pc:sldMk cId="1551242325" sldId="259"/>
        </pc:sldMkLst>
        <pc:spChg chg="mod">
          <ac:chgData name="Najlae Sebbar" userId="9c7b56a0572eb324" providerId="Windows Live" clId="Web-{DAEB487F-A02B-4789-8FA4-98A933757439}" dt="2020-12-23T08:42:27.717" v="114" actId="20577"/>
          <ac:spMkLst>
            <pc:docMk/>
            <pc:sldMk cId="1551242325" sldId="259"/>
            <ac:spMk id="2" creationId="{F270E9BB-EC38-4014-AE2E-16472D60171D}"/>
          </ac:spMkLst>
        </pc:spChg>
      </pc:sldChg>
    </pc:docChg>
  </pc:docChgLst>
  <pc:docChgLst>
    <pc:chgData name="Najlae Sebbar" userId="9c7b56a0572eb324" providerId="Windows Live" clId="Web-{45AD07DF-AA24-474D-A1C6-7429CF379D39}"/>
    <pc:docChg chg="addSld">
      <pc:chgData name="Najlae Sebbar" userId="9c7b56a0572eb324" providerId="Windows Live" clId="Web-{45AD07DF-AA24-474D-A1C6-7429CF379D39}" dt="2020-12-23T08:20:37.713" v="0"/>
      <pc:docMkLst>
        <pc:docMk/>
      </pc:docMkLst>
      <pc:sldChg chg="new">
        <pc:chgData name="Najlae Sebbar" userId="9c7b56a0572eb324" providerId="Windows Live" clId="Web-{45AD07DF-AA24-474D-A1C6-7429CF379D39}" dt="2020-12-23T08:20:37.713" v="0"/>
        <pc:sldMkLst>
          <pc:docMk/>
          <pc:sldMk cId="2394657131" sldId="258"/>
        </pc:sldMkLst>
      </pc:sldChg>
    </pc:docChg>
  </pc:docChgLst>
  <pc:docChgLst>
    <pc:chgData name="Najlae Sebbar" userId="9c7b56a0572eb324" providerId="Windows Live" clId="Web-{4530BC95-81E5-4591-BB2A-5E8643BCD339}"/>
    <pc:docChg chg="addSld delSld modSld addMainMaster delMainMaster">
      <pc:chgData name="Najlae Sebbar" userId="9c7b56a0572eb324" providerId="Windows Live" clId="Web-{4530BC95-81E5-4591-BB2A-5E8643BCD339}" dt="2020-12-27T12:37:15.088" v="150"/>
      <pc:docMkLst>
        <pc:docMk/>
      </pc:docMkLst>
      <pc:sldChg chg="addSp delSp modSp mod modTransition modClrScheme delDesignElem chgLayout">
        <pc:chgData name="Najlae Sebbar" userId="9c7b56a0572eb324" providerId="Windows Live" clId="Web-{4530BC95-81E5-4591-BB2A-5E8643BCD339}" dt="2020-12-27T12:37:15.088" v="150"/>
        <pc:sldMkLst>
          <pc:docMk/>
          <pc:sldMk cId="2029002549" sldId="256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2" creationId="{00000000-0000-0000-0000-000000000000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39" creationId="{CDA1A2E9-63FE-408D-A803-8E306ECAB4B3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41" creationId="{DAE8F46F-D590-45CD-AF41-A04DC11D1BB4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43" creationId="{FBE9F90C-C163-435B-9A68-D15C92D1CF2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45" creationId="{1A882A9F-F4E9-4E23-8F0B-20B5DF42EAA9}"/>
          </ac:spMkLst>
        </pc:sp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7:09.869" v="148"/>
        <pc:sldMkLst>
          <pc:docMk/>
          <pc:sldMk cId="1209695160" sldId="257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" creationId="{96B45687-2570-449C-93FC-82B9D05727DF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3" creationId="{006550D3-1094-4AE2-B9E0-229DF4774976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3" creationId="{B775CD93-9DF2-48CB-9F57-1BCA9A46C7FA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5" creationId="{1C091803-41C2-48E0-9228-5148460C747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7" creationId="{E186B68C-84BC-4A6E-99D1-EE87483C134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9" creationId="{6166C6D1-23AC-49C4-BA07-238E4E9F8CEB}"/>
          </ac:spMkLst>
        </pc:sp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7:08.900" v="147"/>
        <pc:sldMkLst>
          <pc:docMk/>
          <pc:sldMk cId="2394657131" sldId="258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2" creationId="{054FCF51-033A-41FF-BA44-DB0076F25672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0" creationId="{6166C6D1-23AC-49C4-BA07-238E4E9F8CE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2" creationId="{B775CD93-9DF2-48CB-9F57-1BCA9A46C7FA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4" creationId="{E186B68C-84BC-4A6E-99D1-EE87483C134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6" creationId="{1C091803-41C2-48E0-9228-5148460C7479}"/>
          </ac:spMkLst>
        </pc:spChg>
        <pc:graphicFrameChg chg="mod ord">
          <ac:chgData name="Najlae Sebbar" userId="9c7b56a0572eb324" providerId="Windows Live" clId="Web-{4530BC95-81E5-4591-BB2A-5E8643BCD339}" dt="2020-12-25T23:19:35.414" v="7"/>
          <ac:graphicFrameMkLst>
            <pc:docMk/>
            <pc:sldMk cId="2394657131" sldId="258"/>
            <ac:graphicFrameMk id="322" creationId="{588CCA03-373B-41EC-91D4-24EEDE4C528C}"/>
          </ac:graphicFrameMkLst>
        </pc:graphicFrame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7:07.979" v="146"/>
        <pc:sldMkLst>
          <pc:docMk/>
          <pc:sldMk cId="1551242325" sldId="259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2" creationId="{F270E9BB-EC38-4014-AE2E-16472D60171D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3" creationId="{24FD113B-1360-4CA1-A730-3966732CB70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8" creationId="{B775CD93-9DF2-48CB-9F57-1BCA9A46C7FA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10" creationId="{1C091803-41C2-48E0-9228-5148460C747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12" creationId="{E186B68C-84BC-4A6E-99D1-EE87483C134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14" creationId="{6166C6D1-23AC-49C4-BA07-238E4E9F8CEB}"/>
          </ac:spMkLst>
        </pc:spChg>
      </pc:sldChg>
      <pc:sldChg chg="addSp delSp mod modTransition modClrScheme delDesignElem chgLayout">
        <pc:chgData name="Najlae Sebbar" userId="9c7b56a0572eb324" providerId="Windows Live" clId="Web-{4530BC95-81E5-4591-BB2A-5E8643BCD339}" dt="2020-12-27T12:37:06.744" v="145"/>
        <pc:sldMkLst>
          <pc:docMk/>
          <pc:sldMk cId="3005283811" sldId="260"/>
        </pc:sldMkLst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7" creationId="{CDA1A2E9-63FE-408D-A803-8E306ECAB4B3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9" creationId="{FBE9F90C-C163-435B-9A68-D15C92D1CF2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11" creationId="{DAE8F46F-D590-45CD-AF41-A04DC11D1BB4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13" creationId="{1A882A9F-F4E9-4E23-8F0B-20B5DF42EAA9}"/>
          </ac:spMkLst>
        </pc:sp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6:44.947" v="144"/>
        <pc:sldMkLst>
          <pc:docMk/>
          <pc:sldMk cId="1915117142" sldId="261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2" creationId="{9FD6AC3C-5DB4-412A-B6AE-A69E8547AF90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4" creationId="{1022E0F1-708C-464C-855B-5DFE78AF50CC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12" creationId="{4038CB10-1F5C-4D54-9DF7-12586DE5B007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14" creationId="{73ED6512-6858-4552-B699-9A97FE9A4EA2}"/>
          </ac:spMkLst>
        </pc:spChg>
      </pc:sldChg>
      <pc:sldChg chg="addSp delSp modSp new mod modTransition setBg modClrScheme modShow chgLayout">
        <pc:chgData name="Najlae Sebbar" userId="9c7b56a0572eb324" providerId="Windows Live" clId="Web-{4530BC95-81E5-4591-BB2A-5E8643BCD339}" dt="2020-12-27T12:36:40.244" v="143"/>
        <pc:sldMkLst>
          <pc:docMk/>
          <pc:sldMk cId="1453250237" sldId="262"/>
        </pc:sldMkLst>
        <pc:spChg chg="mod ord">
          <ac:chgData name="Najlae Sebbar" userId="9c7b56a0572eb324" providerId="Windows Live" clId="Web-{4530BC95-81E5-4591-BB2A-5E8643BCD339}" dt="2020-12-25T23:26:31.801" v="117" actId="20577"/>
          <ac:spMkLst>
            <pc:docMk/>
            <pc:sldMk cId="1453250237" sldId="262"/>
            <ac:spMk id="2" creationId="{D9EA1708-F210-4403-B7B9-0C474775FE54}"/>
          </ac:spMkLst>
        </pc:spChg>
        <pc:spChg chg="mod ord">
          <ac:chgData name="Najlae Sebbar" userId="9c7b56a0572eb324" providerId="Windows Live" clId="Web-{4530BC95-81E5-4591-BB2A-5E8643BCD339}" dt="2020-12-25T23:26:39.145" v="118" actId="20577"/>
          <ac:spMkLst>
            <pc:docMk/>
            <pc:sldMk cId="1453250237" sldId="262"/>
            <ac:spMk id="3" creationId="{574B7A9F-67A4-4C8F-BE2F-0A5E0F3DBCB3}"/>
          </ac:spMkLst>
        </pc:spChg>
        <pc:spChg chg="add del">
          <ac:chgData name="Najlae Sebbar" userId="9c7b56a0572eb324" providerId="Windows Live" clId="Web-{4530BC95-81E5-4591-BB2A-5E8643BCD339}" dt="2020-12-25T23:19:53.867" v="11"/>
          <ac:spMkLst>
            <pc:docMk/>
            <pc:sldMk cId="1453250237" sldId="262"/>
            <ac:spMk id="5" creationId="{A8DB9CD9-59B1-4D73-BC4C-98796A48EF9B}"/>
          </ac:spMkLst>
        </pc:spChg>
        <pc:spChg chg="add del">
          <ac:chgData name="Najlae Sebbar" userId="9c7b56a0572eb324" providerId="Windows Live" clId="Web-{4530BC95-81E5-4591-BB2A-5E8643BCD339}" dt="2020-12-25T23:19:53.867" v="11"/>
          <ac:spMkLst>
            <pc:docMk/>
            <pc:sldMk cId="1453250237" sldId="262"/>
            <ac:spMk id="6" creationId="{8874A6A9-41FF-4E33-AFA8-F9F81436A59E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8" creationId="{3A397E3E-B90C-4D82-BAAA-36F7AC6A4565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9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0" creationId="{E16C8D8F-10E9-4498-ABDB-0F923F8B6837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1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2" creationId="{1E5A83E3-8A11-4492-BB6E-F5F2240316FB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3" creationId="{04DC2037-48A0-4F22-B9D4-8EAEBC780AB4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4" creationId="{8CF5E676-CA04-4CED-9F1E-5026ED66E66D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5" creationId="{0006CBFD-ADA0-43D1-9332-9C34CA1C76ED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6" creationId="{6BA9E676-A8FC-4C2F-8D78-C13ED8ABDBA8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7" creationId="{2B931666-F28F-45F3-A074-66D2272D580B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8" creationId="{A2B5CBEA-F125-49B6-8335-227C325B112B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19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0" creationId="{EECD79B5-5FC5-495F-BFD6-346C16E787A7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1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2" creationId="{2C1D3151-5F97-4860-B56C-C98BD62CC255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3" creationId="{04DC2037-48A0-4F22-B9D4-8EAEBC780AB4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4" creationId="{32D9D048-3063-435A-8C23-26C1907E9619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5" creationId="{0006CBFD-ADA0-43D1-9332-9C34CA1C76ED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6" creationId="{8DE96824-E506-4448-8704-5EC7BF7BC51B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7" creationId="{2B931666-F28F-45F3-A074-66D2272D580B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8" creationId="{4D1A5E71-B6B6-486A-8CDC-C7ABD9B903F6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29" creationId="{F4AC6C68-F125-48AD-A5B4-89AD5E7972D1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30" creationId="{B6C541AE-9B02-44C0-B8C6-B2DEA7ED3813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31" creationId="{04C0E5DA-5624-49BC-AC1E-30229AA5B937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2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33" creationId="{25E157ED-E992-43F3-9A84-96C30A5C4A61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4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35" creationId="{AEFD253A-9BCA-430B-979A-AA2F8445D761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6" creationId="{04DC2037-48A0-4F22-B9D4-8EAEBC780AB4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37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8" creationId="{0006CBFD-ADA0-43D1-9332-9C34CA1C76ED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39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40" creationId="{2B931666-F28F-45F3-A074-66D2272D580B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41" creationId="{04DC2037-48A0-4F22-B9D4-8EAEBC780AB4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42" creationId="{0006CBFD-ADA0-43D1-9332-9C34CA1C76ED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43" creationId="{2B931666-F28F-45F3-A074-66D2272D580B}"/>
          </ac:spMkLst>
        </pc:spChg>
        <pc:grpChg chg="add del">
          <ac:chgData name="Najlae Sebbar" userId="9c7b56a0572eb324" providerId="Windows Live" clId="Web-{4530BC95-81E5-4591-BB2A-5E8643BCD339}" dt="2020-12-25T23:19:53.867" v="11"/>
          <ac:grpSpMkLst>
            <pc:docMk/>
            <pc:sldMk cId="1453250237" sldId="262"/>
            <ac:grpSpMk id="7" creationId="{721D730E-1F97-4071-B143-B05E6D2599BC}"/>
          </ac:grpSpMkLst>
        </pc:grpChg>
      </pc:sldChg>
      <pc:sldChg chg="new del">
        <pc:chgData name="Najlae Sebbar" userId="9c7b56a0572eb324" providerId="Windows Live" clId="Web-{4530BC95-81E5-4591-BB2A-5E8643BCD339}" dt="2020-12-25T20:58:44.104" v="1"/>
        <pc:sldMkLst>
          <pc:docMk/>
          <pc:sldMk cId="3741870485" sldId="262"/>
        </pc:sldMkLst>
      </pc:sldChg>
      <pc:sldMasterChg chg="add del addSldLayout delSldLayout">
        <pc:chgData name="Najlae Sebbar" userId="9c7b56a0572eb324" providerId="Windows Live" clId="Web-{4530BC95-81E5-4591-BB2A-5E8643BCD339}" dt="2020-12-25T23:19:35.414" v="7"/>
        <pc:sldMasterMkLst>
          <pc:docMk/>
          <pc:sldMasterMk cId="2507581923" sldId="2147483976"/>
        </pc:sldMasterMkLst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1657127641" sldId="2147483977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915467582" sldId="2147483978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1072825341" sldId="2147483979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2591662980" sldId="2147483980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834006257" sldId="2147483981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642614826" sldId="2147483982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3793890216" sldId="2147483983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731677421" sldId="2147483984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2772359882" sldId="2147483985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3334306890" sldId="2147483986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3914989987" sldId="2147483987"/>
          </pc:sldLayoutMkLst>
        </pc:sldLayoutChg>
      </pc:sldMasterChg>
      <pc:sldMasterChg chg="add del addSldLayout delSldLayout modSldLayout">
        <pc:chgData name="Najlae Sebbar" userId="9c7b56a0572eb324" providerId="Windows Live" clId="Web-{4530BC95-81E5-4591-BB2A-5E8643BCD339}" dt="2020-12-25T23:19:35.414" v="7"/>
        <pc:sldMasterMkLst>
          <pc:docMk/>
          <pc:sldMasterMk cId="2883932958" sldId="2147483988"/>
        </pc:sldMasterMkLst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1203800120" sldId="2147483989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450279763" sldId="2147483990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82141661" sldId="2147483991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305842236" sldId="2147483992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648326849" sldId="2147483993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566765862" sldId="2147483994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4205932602" sldId="2147483995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39789686" sldId="2147483996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263499060" sldId="2147483997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1551860557" sldId="2147483998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3244267921" sldId="2147483999"/>
          </pc:sldLayoutMkLst>
        </pc:sldLayoutChg>
      </pc:sldMasterChg>
      <pc:sldMasterChg chg="add del addSldLayout delSldLayout modSldLayout">
        <pc:chgData name="Najlae Sebbar" userId="9c7b56a0572eb324" providerId="Windows Live" clId="Web-{4530BC95-81E5-4591-BB2A-5E8643BCD339}" dt="2020-12-25T23:19:34.117" v="6"/>
        <pc:sldMasterMkLst>
          <pc:docMk/>
          <pc:sldMasterMk cId="1111812687" sldId="2147484000"/>
        </pc:sldMasterMkLst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2923676550" sldId="2147484001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1359400454" sldId="2147484002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593013616" sldId="2147484003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997837492" sldId="2147484004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694568847" sldId="2147484005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730372996" sldId="2147484006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308234423" sldId="2147484007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1507932785" sldId="2147484008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634995189" sldId="2147484009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1706227553" sldId="2147484010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924194158" sldId="2147484011"/>
          </pc:sldLayoutMkLst>
        </pc:sldLayoutChg>
      </pc:sldMasterChg>
    </pc:docChg>
  </pc:docChgLst>
  <pc:docChgLst>
    <pc:chgData name="Najlae Sebbar" userId="9c7b56a0572eb324" providerId="Windows Live" clId="Web-{3DB2741A-E277-4254-99AB-1DCA877B9D25}"/>
    <pc:docChg chg="modSld">
      <pc:chgData name="Najlae Sebbar" userId="9c7b56a0572eb324" providerId="Windows Live" clId="Web-{3DB2741A-E277-4254-99AB-1DCA877B9D25}" dt="2020-12-24T08:42:54.568" v="188" actId="20577"/>
      <pc:docMkLst>
        <pc:docMk/>
      </pc:docMkLst>
      <pc:sldChg chg="modSp">
        <pc:chgData name="Najlae Sebbar" userId="9c7b56a0572eb324" providerId="Windows Live" clId="Web-{3DB2741A-E277-4254-99AB-1DCA877B9D25}" dt="2020-12-24T08:42:53.849" v="186" actId="20577"/>
        <pc:sldMkLst>
          <pc:docMk/>
          <pc:sldMk cId="1915117142" sldId="261"/>
        </pc:sldMkLst>
        <pc:spChg chg="mod">
          <ac:chgData name="Najlae Sebbar" userId="9c7b56a0572eb324" providerId="Windows Live" clId="Web-{3DB2741A-E277-4254-99AB-1DCA877B9D25}" dt="2020-12-24T08:42:53.849" v="186" actId="20577"/>
          <ac:spMkLst>
            <pc:docMk/>
            <pc:sldMk cId="1915117142" sldId="261"/>
            <ac:spMk id="2" creationId="{9FD6AC3C-5DB4-412A-B6AE-A69E8547AF90}"/>
          </ac:spMkLst>
        </pc:spChg>
        <pc:spChg chg="mod">
          <ac:chgData name="Najlae Sebbar" userId="9c7b56a0572eb324" providerId="Windows Live" clId="Web-{3DB2741A-E277-4254-99AB-1DCA877B9D25}" dt="2020-12-24T08:41:37.738" v="180" actId="20577"/>
          <ac:spMkLst>
            <pc:docMk/>
            <pc:sldMk cId="1915117142" sldId="261"/>
            <ac:spMk id="4" creationId="{1022E0F1-708C-464C-855B-5DFE78AF50C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4597-CDED-42BC-852F-B49F065F2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D7E5B4F-6CBE-4282-9159-E7C14F624A9E}">
      <dgm:prSet/>
      <dgm:spPr/>
      <dgm:t>
        <a:bodyPr/>
        <a:lstStyle/>
        <a:p>
          <a:r>
            <a:rPr lang="en-US"/>
            <a:t>Le DOS est le système d'exploitation le plus connu, sa version la plus commercialisée est celle de Microsoft, baptisée MS-DOS vu le jour en 1981 lors de son utilisation sur un IBM PC.</a:t>
          </a:r>
        </a:p>
      </dgm:t>
    </dgm:pt>
    <dgm:pt modelId="{0989D736-EF18-45B0-9312-DFDE4C442BA8}" type="parTrans" cxnId="{8BF076BF-402A-499A-A42E-25CF51CB6C14}">
      <dgm:prSet/>
      <dgm:spPr/>
      <dgm:t>
        <a:bodyPr/>
        <a:lstStyle/>
        <a:p>
          <a:endParaRPr lang="en-US"/>
        </a:p>
      </dgm:t>
    </dgm:pt>
    <dgm:pt modelId="{9289D77D-C8EA-4298-8D26-AAE6957749FA}" type="sibTrans" cxnId="{8BF076BF-402A-499A-A42E-25CF51CB6C14}">
      <dgm:prSet/>
      <dgm:spPr/>
      <dgm:t>
        <a:bodyPr/>
        <a:lstStyle/>
        <a:p>
          <a:endParaRPr lang="en-US"/>
        </a:p>
      </dgm:t>
    </dgm:pt>
    <dgm:pt modelId="{6457F79B-57D0-40FF-A7F5-EF5B65DCEAEA}">
      <dgm:prSet/>
      <dgm:spPr/>
      <dgm:t>
        <a:bodyPr/>
        <a:lstStyle/>
        <a:p>
          <a:r>
            <a:rPr lang="en-US"/>
            <a:t>Il est un système mono-tâche et mono-utilisateur.</a:t>
          </a:r>
        </a:p>
      </dgm:t>
    </dgm:pt>
    <dgm:pt modelId="{95F722EA-6AFD-4793-A877-55FA30C4AFAE}" type="parTrans" cxnId="{CDD86999-7A03-45B6-B3AF-C6F52E03C956}">
      <dgm:prSet/>
      <dgm:spPr/>
      <dgm:t>
        <a:bodyPr/>
        <a:lstStyle/>
        <a:p>
          <a:endParaRPr lang="en-US"/>
        </a:p>
      </dgm:t>
    </dgm:pt>
    <dgm:pt modelId="{9900B49D-F6F4-43F2-9459-DA9C095AA1E4}" type="sibTrans" cxnId="{CDD86999-7A03-45B6-B3AF-C6F52E03C956}">
      <dgm:prSet/>
      <dgm:spPr/>
      <dgm:t>
        <a:bodyPr/>
        <a:lstStyle/>
        <a:p>
          <a:endParaRPr lang="en-US"/>
        </a:p>
      </dgm:t>
    </dgm:pt>
    <dgm:pt modelId="{6058D838-A6F2-421F-983F-41F6407DD6FE}" type="pres">
      <dgm:prSet presAssocID="{8A184597-CDED-42BC-852F-B49F065F2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B6686CB-F697-44BA-AF61-AF7A566A7480}" type="pres">
      <dgm:prSet presAssocID="{CD7E5B4F-6CBE-4282-9159-E7C14F624A9E}" presName="hierRoot1" presStyleCnt="0"/>
      <dgm:spPr/>
    </dgm:pt>
    <dgm:pt modelId="{3C4C8593-FD79-47F0-88FF-48A123CB3ED6}" type="pres">
      <dgm:prSet presAssocID="{CD7E5B4F-6CBE-4282-9159-E7C14F624A9E}" presName="composite" presStyleCnt="0"/>
      <dgm:spPr/>
    </dgm:pt>
    <dgm:pt modelId="{FA0C2283-5CBE-4DAA-9FDB-2D3044231A3D}" type="pres">
      <dgm:prSet presAssocID="{CD7E5B4F-6CBE-4282-9159-E7C14F624A9E}" presName="background" presStyleLbl="node0" presStyleIdx="0" presStyleCnt="2"/>
      <dgm:spPr/>
    </dgm:pt>
    <dgm:pt modelId="{0C8CE8EB-DFB6-4BA6-A5FE-366CE8C42E66}" type="pres">
      <dgm:prSet presAssocID="{CD7E5B4F-6CBE-4282-9159-E7C14F624A9E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82FF1F5-12B3-4FDC-83F4-D550F35C6FAA}" type="pres">
      <dgm:prSet presAssocID="{CD7E5B4F-6CBE-4282-9159-E7C14F624A9E}" presName="hierChild2" presStyleCnt="0"/>
      <dgm:spPr/>
    </dgm:pt>
    <dgm:pt modelId="{1B8ED96B-1FC7-4C35-BECB-3B8D62872685}" type="pres">
      <dgm:prSet presAssocID="{6457F79B-57D0-40FF-A7F5-EF5B65DCEAEA}" presName="hierRoot1" presStyleCnt="0"/>
      <dgm:spPr/>
    </dgm:pt>
    <dgm:pt modelId="{5D1BAAE4-D850-4B85-B820-8424AEE673CC}" type="pres">
      <dgm:prSet presAssocID="{6457F79B-57D0-40FF-A7F5-EF5B65DCEAEA}" presName="composite" presStyleCnt="0"/>
      <dgm:spPr/>
    </dgm:pt>
    <dgm:pt modelId="{39AC29E5-390E-47AE-A58D-B74D4DEFECBE}" type="pres">
      <dgm:prSet presAssocID="{6457F79B-57D0-40FF-A7F5-EF5B65DCEAEA}" presName="background" presStyleLbl="node0" presStyleIdx="1" presStyleCnt="2"/>
      <dgm:spPr/>
    </dgm:pt>
    <dgm:pt modelId="{C9A04995-08CE-49ED-8CC7-ED4AD52D3BD8}" type="pres">
      <dgm:prSet presAssocID="{6457F79B-57D0-40FF-A7F5-EF5B65DCEAEA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6B077EC-D46A-4539-AA22-BC6FF2209864}" type="pres">
      <dgm:prSet presAssocID="{6457F79B-57D0-40FF-A7F5-EF5B65DCEAEA}" presName="hierChild2" presStyleCnt="0"/>
      <dgm:spPr/>
    </dgm:pt>
  </dgm:ptLst>
  <dgm:cxnLst>
    <dgm:cxn modelId="{8BF076BF-402A-499A-A42E-25CF51CB6C14}" srcId="{8A184597-CDED-42BC-852F-B49F065F26B4}" destId="{CD7E5B4F-6CBE-4282-9159-E7C14F624A9E}" srcOrd="0" destOrd="0" parTransId="{0989D736-EF18-45B0-9312-DFDE4C442BA8}" sibTransId="{9289D77D-C8EA-4298-8D26-AAE6957749FA}"/>
    <dgm:cxn modelId="{4ADE0C8D-5C0F-4A21-B63A-814C4F15E099}" type="presOf" srcId="{6457F79B-57D0-40FF-A7F5-EF5B65DCEAEA}" destId="{C9A04995-08CE-49ED-8CC7-ED4AD52D3BD8}" srcOrd="0" destOrd="0" presId="urn:microsoft.com/office/officeart/2005/8/layout/hierarchy1"/>
    <dgm:cxn modelId="{2DB67E97-2078-4295-A081-42B9F66D81EC}" type="presOf" srcId="{8A184597-CDED-42BC-852F-B49F065F26B4}" destId="{6058D838-A6F2-421F-983F-41F6407DD6FE}" srcOrd="0" destOrd="0" presId="urn:microsoft.com/office/officeart/2005/8/layout/hierarchy1"/>
    <dgm:cxn modelId="{3F9DF707-B9F7-447B-A853-136D04657F04}" type="presOf" srcId="{CD7E5B4F-6CBE-4282-9159-E7C14F624A9E}" destId="{0C8CE8EB-DFB6-4BA6-A5FE-366CE8C42E66}" srcOrd="0" destOrd="0" presId="urn:microsoft.com/office/officeart/2005/8/layout/hierarchy1"/>
    <dgm:cxn modelId="{CDD86999-7A03-45B6-B3AF-C6F52E03C956}" srcId="{8A184597-CDED-42BC-852F-B49F065F26B4}" destId="{6457F79B-57D0-40FF-A7F5-EF5B65DCEAEA}" srcOrd="1" destOrd="0" parTransId="{95F722EA-6AFD-4793-A877-55FA30C4AFAE}" sibTransId="{9900B49D-F6F4-43F2-9459-DA9C095AA1E4}"/>
    <dgm:cxn modelId="{B9E26680-E71A-4686-B481-FA32F2DD4B8C}" type="presParOf" srcId="{6058D838-A6F2-421F-983F-41F6407DD6FE}" destId="{2B6686CB-F697-44BA-AF61-AF7A566A7480}" srcOrd="0" destOrd="0" presId="urn:microsoft.com/office/officeart/2005/8/layout/hierarchy1"/>
    <dgm:cxn modelId="{199F8234-F5EC-407D-BB1E-6F33C744ABB5}" type="presParOf" srcId="{2B6686CB-F697-44BA-AF61-AF7A566A7480}" destId="{3C4C8593-FD79-47F0-88FF-48A123CB3ED6}" srcOrd="0" destOrd="0" presId="urn:microsoft.com/office/officeart/2005/8/layout/hierarchy1"/>
    <dgm:cxn modelId="{C47B2708-EAD9-4D56-8205-54C3E0CBF9DE}" type="presParOf" srcId="{3C4C8593-FD79-47F0-88FF-48A123CB3ED6}" destId="{FA0C2283-5CBE-4DAA-9FDB-2D3044231A3D}" srcOrd="0" destOrd="0" presId="urn:microsoft.com/office/officeart/2005/8/layout/hierarchy1"/>
    <dgm:cxn modelId="{0BC90924-9765-4E2A-80FA-93EA224B9473}" type="presParOf" srcId="{3C4C8593-FD79-47F0-88FF-48A123CB3ED6}" destId="{0C8CE8EB-DFB6-4BA6-A5FE-366CE8C42E66}" srcOrd="1" destOrd="0" presId="urn:microsoft.com/office/officeart/2005/8/layout/hierarchy1"/>
    <dgm:cxn modelId="{0D011DB2-870F-4D35-B2A6-44EA98C50620}" type="presParOf" srcId="{2B6686CB-F697-44BA-AF61-AF7A566A7480}" destId="{582FF1F5-12B3-4FDC-83F4-D550F35C6FAA}" srcOrd="1" destOrd="0" presId="urn:microsoft.com/office/officeart/2005/8/layout/hierarchy1"/>
    <dgm:cxn modelId="{DB9B466C-1C10-4965-A1A1-36AD5B152CD3}" type="presParOf" srcId="{6058D838-A6F2-421F-983F-41F6407DD6FE}" destId="{1B8ED96B-1FC7-4C35-BECB-3B8D62872685}" srcOrd="1" destOrd="0" presId="urn:microsoft.com/office/officeart/2005/8/layout/hierarchy1"/>
    <dgm:cxn modelId="{18363933-237F-49CF-91F5-FD6D3C9BBE91}" type="presParOf" srcId="{1B8ED96B-1FC7-4C35-BECB-3B8D62872685}" destId="{5D1BAAE4-D850-4B85-B820-8424AEE673CC}" srcOrd="0" destOrd="0" presId="urn:microsoft.com/office/officeart/2005/8/layout/hierarchy1"/>
    <dgm:cxn modelId="{580EBD40-100B-445C-B5AD-1AFB83146963}" type="presParOf" srcId="{5D1BAAE4-D850-4B85-B820-8424AEE673CC}" destId="{39AC29E5-390E-47AE-A58D-B74D4DEFECBE}" srcOrd="0" destOrd="0" presId="urn:microsoft.com/office/officeart/2005/8/layout/hierarchy1"/>
    <dgm:cxn modelId="{45988B55-632F-4CBD-9579-B564BC4AC1B8}" type="presParOf" srcId="{5D1BAAE4-D850-4B85-B820-8424AEE673CC}" destId="{C9A04995-08CE-49ED-8CC7-ED4AD52D3BD8}" srcOrd="1" destOrd="0" presId="urn:microsoft.com/office/officeart/2005/8/layout/hierarchy1"/>
    <dgm:cxn modelId="{52A9591A-014C-41B6-BEC0-B330B5E4D85E}" type="presParOf" srcId="{1B8ED96B-1FC7-4C35-BECB-3B8D62872685}" destId="{E6B077EC-D46A-4539-AA22-BC6FF22098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C2283-5CBE-4DAA-9FDB-2D3044231A3D}">
      <dsp:nvSpPr>
        <dsp:cNvPr id="0" name=""/>
        <dsp:cNvSpPr/>
      </dsp:nvSpPr>
      <dsp:spPr>
        <a:xfrm>
          <a:off x="13170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CE8EB-DFB6-4BA6-A5FE-366CE8C42E66}">
      <dsp:nvSpPr>
        <dsp:cNvPr id="0" name=""/>
        <dsp:cNvSpPr/>
      </dsp:nvSpPr>
      <dsp:spPr>
        <a:xfrm>
          <a:off x="62383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Le DOS est le système d'exploitation le plus connu, sa version la plus commercialisée est celle de Microsoft, baptisée MS-DOS vu le jour en 1981 lors de son utilisation sur un IBM PC.</a:t>
          </a:r>
        </a:p>
      </dsp:txBody>
      <dsp:txXfrm>
        <a:off x="706207" y="551349"/>
        <a:ext cx="4264426" cy="2647776"/>
      </dsp:txXfrm>
    </dsp:sp>
    <dsp:sp modelId="{39AC29E5-390E-47AE-A58D-B74D4DEFECBE}">
      <dsp:nvSpPr>
        <dsp:cNvPr id="0" name=""/>
        <dsp:cNvSpPr/>
      </dsp:nvSpPr>
      <dsp:spPr>
        <a:xfrm>
          <a:off x="554514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04995-08CE-49ED-8CC7-ED4AD52D3BD8}">
      <dsp:nvSpPr>
        <dsp:cNvPr id="0" name=""/>
        <dsp:cNvSpPr/>
      </dsp:nvSpPr>
      <dsp:spPr>
        <a:xfrm>
          <a:off x="603727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Il est un système mono-tâche et mono-utilisateur.</a:t>
          </a:r>
        </a:p>
      </dsp:txBody>
      <dsp:txXfrm>
        <a:off x="6119647" y="551349"/>
        <a:ext cx="4264426" cy="264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2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1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MS-DOS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AE8F46F-D590-45CD-AF41-A04DC11D1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  <a:ea typeface="Source Sans Pro"/>
              </a:rPr>
              <a:t>Réalisation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ea typeface="Source Sans Pro"/>
              </a:rPr>
              <a:t> :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/>
              </a:rPr>
              <a:t>SEBBAR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"/>
              </a:rPr>
              <a:t>Najlae</a:t>
            </a:r>
            <a:endParaRPr lang="en-US" sz="2600" dirty="0" err="1">
              <a:solidFill>
                <a:schemeClr val="tx1">
                  <a:lumMod val="95000"/>
                  <a:lumOff val="5000"/>
                </a:schemeClr>
              </a:solidFill>
              <a:ea typeface="Source Sans Pro"/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45687-2570-449C-93FC-82B9D057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Plan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6550D3-1094-4AE2-B9E0-229DF477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0" tIns="0" rIns="0" bIns="0" rtlCol="0" anchor="ctr">
            <a:normAutofit/>
          </a:bodyPr>
          <a:lstStyle/>
          <a:p>
            <a:pPr marL="457200" indent="-457200">
              <a:buAutoNum type="romanUcPeriod"/>
            </a:pPr>
            <a:r>
              <a:rPr lang="en-US" sz="2600">
                <a:ea typeface="Source Sans Pro"/>
              </a:rPr>
              <a:t>Historique et définition </a:t>
            </a:r>
          </a:p>
          <a:p>
            <a:pPr marL="457200" indent="-457200">
              <a:buAutoNum type="romanUcPeriod"/>
            </a:pPr>
            <a:r>
              <a:rPr lang="en-US" sz="2600">
                <a:ea typeface="Source Sans Pro"/>
              </a:rPr>
              <a:t>Rôle</a:t>
            </a:r>
          </a:p>
          <a:p>
            <a:pPr marL="457200" indent="-457200">
              <a:buAutoNum type="romanUcPeriod"/>
            </a:pPr>
            <a:r>
              <a:rPr lang="en-US" sz="2600">
                <a:ea typeface="Source Sans Pro"/>
              </a:rPr>
              <a:t>Exemple d'exécution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9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FCF51-033A-41FF-BA44-DB0076F2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marL="914400" indent="-914400" algn="ctr">
              <a:buAutoNum type="romanUcPeriod"/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Historique et définition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2" name="Content Placeholder 319">
            <a:extLst>
              <a:ext uri="{FF2B5EF4-FFF2-40B4-BE49-F238E27FC236}">
                <a16:creationId xmlns:a16="http://schemas.microsoft.com/office/drawing/2014/main" xmlns="" id="{588CCA03-373B-41EC-91D4-24EEDE4C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95761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6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0E9BB-EC38-4014-AE2E-16472D60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0" tIns="0" rIns="0" bIns="0" rtlCol="0" anchorCtr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II.  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Rôle</a:t>
            </a:r>
            <a:endParaRPr lang="en-US" err="1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D113B-1360-4CA1-A730-3966732C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0" tIns="0" rIns="0" bIns="0" rtlCol="0" anchor="ctr">
            <a:normAutofit/>
          </a:bodyPr>
          <a:lstStyle/>
          <a:p>
            <a:pPr marL="457200" indent="-457200"/>
            <a:r>
              <a:rPr lang="en-US" sz="2600">
                <a:ea typeface="+mn-lt"/>
                <a:cs typeface="+mn-lt"/>
              </a:rPr>
              <a:t>Le DOS, comme tout système d'exploitation, contrôle les activités de l'ordinateur en interprétant les </a:t>
            </a:r>
            <a:r>
              <a:rPr lang="en-US" sz="2600" b="1">
                <a:ea typeface="+mn-lt"/>
                <a:cs typeface="+mn-lt"/>
              </a:rPr>
              <a:t>commandes</a:t>
            </a:r>
            <a:r>
              <a:rPr lang="en-US" sz="2600">
                <a:ea typeface="+mn-lt"/>
                <a:cs typeface="+mn-lt"/>
              </a:rPr>
              <a:t> saisies au clavier par l'utilisateur. </a:t>
            </a:r>
            <a:endParaRPr lang="en-US" sz="2600">
              <a:ea typeface="Source Sans Pr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3BB265-EFC1-49CE-B97D-F726BFFAA15A}"/>
              </a:ext>
            </a:extLst>
          </p:cNvPr>
          <p:cNvSpPr txBox="1"/>
          <p:nvPr/>
        </p:nvSpPr>
        <p:spPr>
          <a:xfrm>
            <a:off x="1100669" y="1111086"/>
            <a:ext cx="10011831" cy="26238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III.   Exemple d'exécution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AE8F46F-D590-45CD-AF41-A04DC11D1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42632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8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6AC3C-5DB4-412A-B6AE-A69E854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2800" dirty="0">
                <a:cs typeface="Calibri Light" panose="020F0302020204030204"/>
              </a:rPr>
              <a:t/>
            </a:r>
            <a:br>
              <a:rPr lang="en-US" sz="2800" dirty="0">
                <a:cs typeface="Calibri Light" panose="020F0302020204030204"/>
              </a:rPr>
            </a:br>
            <a:endParaRPr lang="en-US" sz="2800" kern="12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4" y="321732"/>
            <a:ext cx="11695857" cy="62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6AC3C-5DB4-412A-B6AE-A69E854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Références</a:t>
            </a:r>
            <a:r>
              <a:rPr lang="en-US" sz="4400" dirty="0">
                <a:solidFill>
                  <a:srgbClr val="FFFFFF"/>
                </a:solidFill>
              </a:rPr>
              <a:t/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>
                <a:solidFill>
                  <a:srgbClr val="FFFFFF"/>
                </a:solidFill>
                <a:cs typeface="Calibri Light" panose="020F0302020204030204"/>
              </a:rPr>
              <a:t>Faculty of science</a:t>
            </a:r>
            <a:br>
              <a:rPr lang="en-US" sz="2800" dirty="0">
                <a:solidFill>
                  <a:srgbClr val="FFFFFF"/>
                </a:solidFill>
                <a:cs typeface="Calibri Light" panose="020F0302020204030204"/>
              </a:rPr>
            </a:br>
            <a:r>
              <a:rPr lang="en-US" sz="2800" dirty="0">
                <a:solidFill>
                  <a:srgbClr val="FFFFFF"/>
                </a:solidFill>
                <a:cs typeface="Calibri Light" panose="020F0302020204030204"/>
              </a:rPr>
              <a:t>Futura Tech</a:t>
            </a:r>
            <a:r>
              <a:rPr lang="en-US" sz="2800" dirty="0">
                <a:cs typeface="Calibri Light" panose="020F0302020204030204"/>
              </a:rPr>
              <a:t/>
            </a:r>
            <a:br>
              <a:rPr lang="en-US" sz="2800" dirty="0">
                <a:cs typeface="Calibri Light" panose="020F0302020204030204"/>
              </a:rPr>
            </a:br>
            <a:endParaRPr lang="en-US" sz="2800" kern="12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22E0F1-708C-464C-855B-5DFE78AF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4269" y="583616"/>
            <a:ext cx="6594189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  <a:cs typeface="Calibri"/>
              </a:rPr>
              <a:t>Mots </a:t>
            </a:r>
            <a:r>
              <a:rPr lang="en-US" sz="4400" dirty="0" err="1">
                <a:solidFill>
                  <a:srgbClr val="FFC000"/>
                </a:solidFill>
                <a:cs typeface="Calibri"/>
              </a:rPr>
              <a:t>Clés</a:t>
            </a:r>
            <a:r>
              <a:rPr lang="en-US" sz="4400" dirty="0">
                <a:solidFill>
                  <a:srgbClr val="FFC000"/>
                </a:solidFill>
                <a:cs typeface="Calibri"/>
              </a:rPr>
              <a:t> :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MS-DOS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DOS 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IBM-PC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Ligne de </a:t>
            </a:r>
            <a:r>
              <a:rPr lang="en-US" sz="4400" dirty="0" err="1">
                <a:solidFill>
                  <a:srgbClr val="FFFFFF"/>
                </a:solidFill>
                <a:cs typeface="Calibri"/>
              </a:rPr>
              <a:t>Commande</a:t>
            </a:r>
          </a:p>
          <a:p>
            <a:pPr algn="ctr"/>
            <a:endParaRPr lang="en-US" sz="4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5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9EA1708-F210-4403-B7B9-0C474775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i="1" kern="1200">
                <a:latin typeface="+mj-lt"/>
                <a:ea typeface="+mj-ea"/>
                <a:cs typeface="+mj-cs"/>
              </a:rPr>
              <a:t>Merci pour votre attention</a:t>
            </a:r>
            <a:endParaRPr lang="fr-FR" b="1" i="1"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74B7A9F-67A4-4C8F-BE2F-0A5E0F3D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>
                    <a:lumMod val="50000"/>
                  </a:schemeClr>
                </a:solidFill>
                <a:latin typeface="Calibri Light"/>
                <a:cs typeface="Calibri"/>
              </a:rPr>
              <a:t>Fin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Calibri Light"/>
                <a:cs typeface="Calibri"/>
              </a:rPr>
              <a:t>.</a:t>
            </a:r>
            <a:endParaRPr lang="fr-FR" sz="4800">
              <a:solidFill>
                <a:schemeClr val="bg1">
                  <a:lumMod val="50000"/>
                </a:schemeClr>
              </a:solidFill>
              <a:latin typeface="Calibri Light"/>
              <a:cs typeface="Calibri"/>
            </a:endParaRP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xmlns="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21">
            <a:extLst>
              <a:ext uri="{FF2B5EF4-FFF2-40B4-BE49-F238E27FC236}">
                <a16:creationId xmlns:a16="http://schemas.microsoft.com/office/drawing/2014/main" xmlns="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5">
            <a:extLst>
              <a:ext uri="{FF2B5EF4-FFF2-40B4-BE49-F238E27FC236}">
                <a16:creationId xmlns:a16="http://schemas.microsoft.com/office/drawing/2014/main" xmlns="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2" name="Freeform 22">
            <a:extLst>
              <a:ext uri="{FF2B5EF4-FFF2-40B4-BE49-F238E27FC236}">
                <a16:creationId xmlns:a16="http://schemas.microsoft.com/office/drawing/2014/main" xmlns="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xmlns="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</TotalTime>
  <Words>81</Words>
  <Application>Microsoft Office PowerPoint</Application>
  <PresentationFormat>Personnalisé</PresentationFormat>
  <Paragraphs>22</Paragraphs>
  <Slides>8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MS-DOS</vt:lpstr>
      <vt:lpstr>Plan</vt:lpstr>
      <vt:lpstr>Historique et définition </vt:lpstr>
      <vt:lpstr>II.   Rôle</vt:lpstr>
      <vt:lpstr>Présentation PowerPoint</vt:lpstr>
      <vt:lpstr> </vt:lpstr>
      <vt:lpstr>Références  Faculty of science Futura Tech 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solicode12</cp:lastModifiedBy>
  <cp:revision>156</cp:revision>
  <dcterms:created xsi:type="dcterms:W3CDTF">2020-12-21T08:40:00Z</dcterms:created>
  <dcterms:modified xsi:type="dcterms:W3CDTF">2021-02-23T08:41:33Z</dcterms:modified>
</cp:coreProperties>
</file>