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4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58" r:id="rId9"/>
    <p:sldId id="259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95DF850-8B92-4751-8F76-48C4101A42BA}" v="174" dt="2021-01-19T22:16:15.536"/>
    <p1510:client id="{69679B3D-FD13-421B-B347-50A893362D9F}" v="255" dt="2021-01-19T23:24:55.400"/>
    <p1510:client id="{91CDCEED-CC3B-4D8C-BF4E-27033DF21167}" v="25" dt="2021-02-23T08:21:12.989"/>
    <p1510:client id="{ECC9D7CE-6FA4-4628-83E6-6A6D5F9BE8B8}" v="532" dt="2021-01-19T22:56:52.5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3" autoAdjust="0"/>
    <p:restoredTop sz="94660"/>
  </p:normalViewPr>
  <p:slideViewPr>
    <p:cSldViewPr snapToGrid="0">
      <p:cViewPr varScale="1">
        <p:scale>
          <a:sx n="93" d="100"/>
          <a:sy n="93" d="100"/>
        </p:scale>
        <p:origin x="84" y="4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B0F7D69-D93C-4C38-A23D-76E000D691CD}"/>
              </a:ext>
            </a:extLst>
          </p:cNvPr>
          <p:cNvSpPr/>
          <p:nvPr/>
        </p:nvSpPr>
        <p:spPr>
          <a:xfrm>
            <a:off x="0" y="0"/>
            <a:ext cx="3496422" cy="6858000"/>
          </a:xfrm>
          <a:custGeom>
            <a:avLst/>
            <a:gdLst>
              <a:gd name="connsiteX0" fmla="*/ 0 w 3496422"/>
              <a:gd name="connsiteY0" fmla="*/ 0 h 6858000"/>
              <a:gd name="connsiteX1" fmla="*/ 1873399 w 3496422"/>
              <a:gd name="connsiteY1" fmla="*/ 0 h 6858000"/>
              <a:gd name="connsiteX2" fmla="*/ 1895523 w 3496422"/>
              <a:gd name="connsiteY2" fmla="*/ 14997 h 6858000"/>
              <a:gd name="connsiteX3" fmla="*/ 3496422 w 3496422"/>
              <a:gd name="connsiteY3" fmla="*/ 3621656 h 6858000"/>
              <a:gd name="connsiteX4" fmla="*/ 1622072 w 3496422"/>
              <a:gd name="connsiteY4" fmla="*/ 6374814 h 6858000"/>
              <a:gd name="connsiteX5" fmla="*/ 1105424 w 3496422"/>
              <a:gd name="connsiteY5" fmla="*/ 6780599 h 6858000"/>
              <a:gd name="connsiteX6" fmla="*/ 993668 w 3496422"/>
              <a:gd name="connsiteY6" fmla="*/ 6858000 h 6858000"/>
              <a:gd name="connsiteX7" fmla="*/ 0 w 349642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4295" y="1346268"/>
            <a:ext cx="7060135" cy="3285207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5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2312" y="4631475"/>
            <a:ext cx="7052117" cy="1150200"/>
          </a:xfrm>
        </p:spPr>
        <p:txBody>
          <a:bodyPr lIns="109728" tIns="109728" rIns="109728" bIns="91440"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23E5C65-E22A-4865-9449-10140D62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4295" y="617415"/>
            <a:ext cx="7123723" cy="457200"/>
          </a:xfrm>
        </p:spPr>
        <p:txBody>
          <a:bodyPr/>
          <a:lstStyle>
            <a:lvl1pPr algn="l">
              <a:defRPr/>
            </a:lvl1pPr>
          </a:lstStyle>
          <a:p>
            <a:fld id="{12241623-A064-4BED-B073-BA4D61433402}" type="datetime1">
              <a:rPr lang="en-US" smtClean="0"/>
              <a:t>2/23/2021</a:t>
            </a:fld>
            <a:endParaRPr lang="en-US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EF9C3DE0-E7F5-4B4D-B5AF-CDE724CE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5" y="6170490"/>
            <a:ext cx="5588349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48C1E146-840A-4217-B63E-62E5CF890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0" y="6170490"/>
            <a:ext cx="1198829" cy="457200"/>
          </a:xfrm>
        </p:spPr>
        <p:txBody>
          <a:bodyPr/>
          <a:lstStyle>
            <a:lvl1pPr algn="r">
              <a:defRPr/>
            </a:lvl1pPr>
          </a:lstStyle>
          <a:p>
            <a:fld id="{FAEF9944-A4F6-4C59-AEBD-678D6480B8EA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CD419D4-EA9D-42D9-BF62-B07F0B7B672B}"/>
              </a:ext>
            </a:extLst>
          </p:cNvPr>
          <p:cNvSpPr/>
          <p:nvPr/>
        </p:nvSpPr>
        <p:spPr>
          <a:xfrm>
            <a:off x="1375409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C6FEC9B-9608-4181-A9E5-A1B80E72021C}"/>
              </a:ext>
            </a:extLst>
          </p:cNvPr>
          <p:cNvSpPr/>
          <p:nvPr/>
        </p:nvSpPr>
        <p:spPr>
          <a:xfrm>
            <a:off x="1155402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B1564ED-F26F-451D-97D6-A6EC3E83FD55}"/>
              </a:ext>
            </a:extLst>
          </p:cNvPr>
          <p:cNvSpPr/>
          <p:nvPr/>
        </p:nvSpPr>
        <p:spPr>
          <a:xfrm>
            <a:off x="924161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17669442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2312276"/>
            <a:ext cx="8770571" cy="3651504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r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C4408324-A84C-4A45-93B6-78D079CCE772}" type="datetime1">
              <a:rPr lang="en-US" smtClean="0"/>
              <a:t>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‹N°›</a:t>
            </a:fld>
            <a:endParaRPr lang="en-US"/>
          </a:p>
        </p:txBody>
      </p:sp>
      <p:cxnSp>
        <p:nvCxnSpPr>
          <p:cNvPr id="9" name="Straight Connector 8" title="Rule Line">
            <a:extLst>
              <a:ext uri="{FF2B5EF4-FFF2-40B4-BE49-F238E27FC236}">
                <a16:creationId xmlns:a16="http://schemas.microsoft.com/office/drawing/2014/main" id="{430127AE-B29E-4FDF-99D2-A2F1E7003F74}"/>
              </a:ext>
            </a:extLst>
          </p:cNvPr>
          <p:cNvCxnSpPr/>
          <p:nvPr/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7904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</p:sldLayoutIdLst>
  <p:transition spd="slow">
    <p:push dir="u"/>
  </p:transition>
  <p:hf sldNum="0" hdr="0" ftr="0" dt="0"/>
  <p:txStyles>
    <p:titleStyle>
      <a:lvl1pPr algn="l" defTabSz="914400" rtl="0" eaLnBrk="1" latinLnBrk="0" hangingPunct="1">
        <a:lnSpc>
          <a:spcPct val="130000"/>
        </a:lnSpc>
        <a:spcBef>
          <a:spcPct val="0"/>
        </a:spcBef>
        <a:buNone/>
        <a:defRPr sz="32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9">
            <a:extLst>
              <a:ext uri="{FF2B5EF4-FFF2-40B4-BE49-F238E27FC236}">
                <a16:creationId xmlns:a16="http://schemas.microsoft.com/office/drawing/2014/main" id="{97ACB619-0A09-4C51-8BA5-9BDECE7E4C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8" name="Freeform: Shape 31">
            <a:extLst>
              <a:ext uri="{FF2B5EF4-FFF2-40B4-BE49-F238E27FC236}">
                <a16:creationId xmlns:a16="http://schemas.microsoft.com/office/drawing/2014/main" id="{C44D3CAF-8753-4313-AA2D-F75CAC4DD7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20637" y="0"/>
            <a:ext cx="4013331" cy="2742133"/>
          </a:xfrm>
          <a:custGeom>
            <a:avLst/>
            <a:gdLst>
              <a:gd name="connsiteX0" fmla="*/ 294151 w 4013331"/>
              <a:gd name="connsiteY0" fmla="*/ 0 h 2742133"/>
              <a:gd name="connsiteX1" fmla="*/ 3844057 w 4013331"/>
              <a:gd name="connsiteY1" fmla="*/ 0 h 2742133"/>
              <a:gd name="connsiteX2" fmla="*/ 3892490 w 4013331"/>
              <a:gd name="connsiteY2" fmla="*/ 131440 h 2742133"/>
              <a:gd name="connsiteX3" fmla="*/ 4013331 w 4013331"/>
              <a:gd name="connsiteY3" fmla="*/ 941251 h 2742133"/>
              <a:gd name="connsiteX4" fmla="*/ 3804827 w 4013331"/>
              <a:gd name="connsiteY4" fmla="*/ 1540292 h 2742133"/>
              <a:gd name="connsiteX5" fmla="*/ 3187498 w 4013331"/>
              <a:gd name="connsiteY5" fmla="*/ 2098087 h 2742133"/>
              <a:gd name="connsiteX6" fmla="*/ 3051769 w 4013331"/>
              <a:gd name="connsiteY6" fmla="*/ 2204787 h 2742133"/>
              <a:gd name="connsiteX7" fmla="*/ 1936476 w 4013331"/>
              <a:gd name="connsiteY7" fmla="*/ 2742133 h 2742133"/>
              <a:gd name="connsiteX8" fmla="*/ 467303 w 4013331"/>
              <a:gd name="connsiteY8" fmla="*/ 1868695 h 2742133"/>
              <a:gd name="connsiteX9" fmla="*/ 310732 w 4013331"/>
              <a:gd name="connsiteY9" fmla="*/ 1645244 h 2742133"/>
              <a:gd name="connsiteX10" fmla="*/ 0 w 4013331"/>
              <a:gd name="connsiteY10" fmla="*/ 941251 h 2742133"/>
              <a:gd name="connsiteX11" fmla="*/ 187749 w 4013331"/>
              <a:gd name="connsiteY11" fmla="*/ 183076 h 2742133"/>
              <a:gd name="connsiteX12" fmla="*/ 288888 w 4013331"/>
              <a:gd name="connsiteY12" fmla="*/ 7329 h 2742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013331" h="2742133">
                <a:moveTo>
                  <a:pt x="294151" y="0"/>
                </a:moveTo>
                <a:lnTo>
                  <a:pt x="3844057" y="0"/>
                </a:lnTo>
                <a:lnTo>
                  <a:pt x="3892490" y="131440"/>
                </a:lnTo>
                <a:cubicBezTo>
                  <a:pt x="3971777" y="378867"/>
                  <a:pt x="4013331" y="652783"/>
                  <a:pt x="4013331" y="941251"/>
                </a:cubicBezTo>
                <a:cubicBezTo>
                  <a:pt x="4013331" y="1171430"/>
                  <a:pt x="3948997" y="1356167"/>
                  <a:pt x="3804827" y="1540292"/>
                </a:cubicBezTo>
                <a:cubicBezTo>
                  <a:pt x="3654026" y="1732895"/>
                  <a:pt x="3427436" y="1910292"/>
                  <a:pt x="3187498" y="2098087"/>
                </a:cubicBezTo>
                <a:cubicBezTo>
                  <a:pt x="3143231" y="2132693"/>
                  <a:pt x="3097499" y="2168522"/>
                  <a:pt x="3051769" y="2204787"/>
                </a:cubicBezTo>
                <a:cubicBezTo>
                  <a:pt x="2642425" y="2529345"/>
                  <a:pt x="2343664" y="2742133"/>
                  <a:pt x="1936476" y="2742133"/>
                </a:cubicBezTo>
                <a:cubicBezTo>
                  <a:pt x="1316045" y="2742133"/>
                  <a:pt x="876647" y="2480932"/>
                  <a:pt x="467303" y="1868695"/>
                </a:cubicBezTo>
                <a:cubicBezTo>
                  <a:pt x="413736" y="1788559"/>
                  <a:pt x="361372" y="1715679"/>
                  <a:pt x="310732" y="1645244"/>
                </a:cubicBezTo>
                <a:cubicBezTo>
                  <a:pt x="100850" y="1353195"/>
                  <a:pt x="0" y="1201315"/>
                  <a:pt x="0" y="941251"/>
                </a:cubicBezTo>
                <a:cubicBezTo>
                  <a:pt x="0" y="683021"/>
                  <a:pt x="63214" y="427935"/>
                  <a:pt x="187749" y="183076"/>
                </a:cubicBezTo>
                <a:cubicBezTo>
                  <a:pt x="218215" y="123194"/>
                  <a:pt x="251953" y="64578"/>
                  <a:pt x="288888" y="7329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8D4A9DCA-CD08-4326-A478-9ABDAC6904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66319" y="0"/>
            <a:ext cx="3401415" cy="2440484"/>
          </a:xfrm>
          <a:custGeom>
            <a:avLst/>
            <a:gdLst>
              <a:gd name="connsiteX0" fmla="*/ 332917 w 3401415"/>
              <a:gd name="connsiteY0" fmla="*/ 0 h 2440484"/>
              <a:gd name="connsiteX1" fmla="*/ 3207137 w 3401415"/>
              <a:gd name="connsiteY1" fmla="*/ 0 h 2440484"/>
              <a:gd name="connsiteX2" fmla="*/ 3242654 w 3401415"/>
              <a:gd name="connsiteY2" fmla="*/ 74937 h 2440484"/>
              <a:gd name="connsiteX3" fmla="*/ 3401415 w 3401415"/>
              <a:gd name="connsiteY3" fmla="*/ 914184 h 2440484"/>
              <a:gd name="connsiteX4" fmla="*/ 3224702 w 3401415"/>
              <a:gd name="connsiteY4" fmla="*/ 1421888 h 2440484"/>
              <a:gd name="connsiteX5" fmla="*/ 2701498 w 3401415"/>
              <a:gd name="connsiteY5" fmla="*/ 1894635 h 2440484"/>
              <a:gd name="connsiteX6" fmla="*/ 2586463 w 3401415"/>
              <a:gd name="connsiteY6" fmla="*/ 1985068 h 2440484"/>
              <a:gd name="connsiteX7" fmla="*/ 1641219 w 3401415"/>
              <a:gd name="connsiteY7" fmla="*/ 2440484 h 2440484"/>
              <a:gd name="connsiteX8" fmla="*/ 396053 w 3401415"/>
              <a:gd name="connsiteY8" fmla="*/ 1700219 h 2440484"/>
              <a:gd name="connsiteX9" fmla="*/ 263354 w 3401415"/>
              <a:gd name="connsiteY9" fmla="*/ 1510839 h 2440484"/>
              <a:gd name="connsiteX10" fmla="*/ 0 w 3401415"/>
              <a:gd name="connsiteY10" fmla="*/ 914184 h 2440484"/>
              <a:gd name="connsiteX11" fmla="*/ 159122 w 3401415"/>
              <a:gd name="connsiteY11" fmla="*/ 271610 h 2440484"/>
              <a:gd name="connsiteX12" fmla="*/ 244841 w 3401415"/>
              <a:gd name="connsiteY12" fmla="*/ 122658 h 2440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01415" h="2440484">
                <a:moveTo>
                  <a:pt x="332917" y="0"/>
                </a:moveTo>
                <a:lnTo>
                  <a:pt x="3207137" y="0"/>
                </a:lnTo>
                <a:lnTo>
                  <a:pt x="3242654" y="74937"/>
                </a:lnTo>
                <a:cubicBezTo>
                  <a:pt x="3346386" y="322243"/>
                  <a:pt x="3401415" y="608579"/>
                  <a:pt x="3401415" y="914184"/>
                </a:cubicBezTo>
                <a:cubicBezTo>
                  <a:pt x="3401415" y="1109268"/>
                  <a:pt x="3346890" y="1265837"/>
                  <a:pt x="3224702" y="1421888"/>
                </a:cubicBezTo>
                <a:cubicBezTo>
                  <a:pt x="3096894" y="1585125"/>
                  <a:pt x="2904852" y="1735475"/>
                  <a:pt x="2701498" y="1894635"/>
                </a:cubicBezTo>
                <a:cubicBezTo>
                  <a:pt x="2663980" y="1923966"/>
                  <a:pt x="2625221" y="1954332"/>
                  <a:pt x="2586463" y="1985068"/>
                </a:cubicBezTo>
                <a:cubicBezTo>
                  <a:pt x="2239532" y="2260140"/>
                  <a:pt x="1986324" y="2440484"/>
                  <a:pt x="1641219" y="2440484"/>
                </a:cubicBezTo>
                <a:cubicBezTo>
                  <a:pt x="1115386" y="2440484"/>
                  <a:pt x="742984" y="2219109"/>
                  <a:pt x="396053" y="1700219"/>
                </a:cubicBezTo>
                <a:cubicBezTo>
                  <a:pt x="350653" y="1632303"/>
                  <a:pt x="306273" y="1570535"/>
                  <a:pt x="263354" y="1510839"/>
                </a:cubicBezTo>
                <a:cubicBezTo>
                  <a:pt x="85473" y="1263318"/>
                  <a:pt x="0" y="1134597"/>
                  <a:pt x="0" y="914184"/>
                </a:cubicBezTo>
                <a:cubicBezTo>
                  <a:pt x="0" y="695327"/>
                  <a:pt x="53576" y="479135"/>
                  <a:pt x="159122" y="271610"/>
                </a:cubicBezTo>
                <a:cubicBezTo>
                  <a:pt x="184943" y="220858"/>
                  <a:pt x="213538" y="171179"/>
                  <a:pt x="244841" y="122658"/>
                </a:cubicBezTo>
                <a:close/>
              </a:path>
            </a:pathLst>
          </a:custGeom>
          <a:noFill/>
          <a:ln w="158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FEB24D6D-151C-47FB-8FFE-984F0743DC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32490" y="0"/>
            <a:ext cx="4164597" cy="2817185"/>
          </a:xfrm>
          <a:custGeom>
            <a:avLst/>
            <a:gdLst>
              <a:gd name="connsiteX0" fmla="*/ 237339 w 4130517"/>
              <a:gd name="connsiteY0" fmla="*/ 0 h 2806419"/>
              <a:gd name="connsiteX1" fmla="*/ 3997489 w 4130517"/>
              <a:gd name="connsiteY1" fmla="*/ 0 h 2806419"/>
              <a:gd name="connsiteX2" fmla="*/ 4006148 w 4130517"/>
              <a:gd name="connsiteY2" fmla="*/ 24333 h 2806419"/>
              <a:gd name="connsiteX3" fmla="*/ 4130517 w 4130517"/>
              <a:gd name="connsiteY3" fmla="*/ 887307 h 2806419"/>
              <a:gd name="connsiteX4" fmla="*/ 3915925 w 4130517"/>
              <a:gd name="connsiteY4" fmla="*/ 1525677 h 2806419"/>
              <a:gd name="connsiteX5" fmla="*/ 3280571 w 4130517"/>
              <a:gd name="connsiteY5" fmla="*/ 2120090 h 2806419"/>
              <a:gd name="connsiteX6" fmla="*/ 3140878 w 4130517"/>
              <a:gd name="connsiteY6" fmla="*/ 2233796 h 2806419"/>
              <a:gd name="connsiteX7" fmla="*/ 1993019 w 4130517"/>
              <a:gd name="connsiteY7" fmla="*/ 2806419 h 2806419"/>
              <a:gd name="connsiteX8" fmla="*/ 480948 w 4130517"/>
              <a:gd name="connsiteY8" fmla="*/ 1875638 h 2806419"/>
              <a:gd name="connsiteX9" fmla="*/ 319805 w 4130517"/>
              <a:gd name="connsiteY9" fmla="*/ 1637519 h 2806419"/>
              <a:gd name="connsiteX10" fmla="*/ 0 w 4130517"/>
              <a:gd name="connsiteY10" fmla="*/ 887307 h 2806419"/>
              <a:gd name="connsiteX11" fmla="*/ 193231 w 4130517"/>
              <a:gd name="connsiteY11" fmla="*/ 79360 h 2806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130517" h="2806419">
                <a:moveTo>
                  <a:pt x="237339" y="0"/>
                </a:moveTo>
                <a:lnTo>
                  <a:pt x="3997489" y="0"/>
                </a:lnTo>
                <a:lnTo>
                  <a:pt x="4006148" y="24333"/>
                </a:lnTo>
                <a:cubicBezTo>
                  <a:pt x="4087750" y="288004"/>
                  <a:pt x="4130517" y="579903"/>
                  <a:pt x="4130517" y="887307"/>
                </a:cubicBezTo>
                <a:cubicBezTo>
                  <a:pt x="4130517" y="1132599"/>
                  <a:pt x="4064304" y="1329464"/>
                  <a:pt x="3915925" y="1525677"/>
                </a:cubicBezTo>
                <a:cubicBezTo>
                  <a:pt x="3760721" y="1730924"/>
                  <a:pt x="3527514" y="1919967"/>
                  <a:pt x="3280571" y="2120090"/>
                </a:cubicBezTo>
                <a:cubicBezTo>
                  <a:pt x="3235011" y="2156968"/>
                  <a:pt x="3187944" y="2195151"/>
                  <a:pt x="3140878" y="2233796"/>
                </a:cubicBezTo>
                <a:cubicBezTo>
                  <a:pt x="2719582" y="2579662"/>
                  <a:pt x="2412097" y="2806419"/>
                  <a:pt x="1993019" y="2806419"/>
                </a:cubicBezTo>
                <a:cubicBezTo>
                  <a:pt x="1354472" y="2806419"/>
                  <a:pt x="902244" y="2528070"/>
                  <a:pt x="480948" y="1875638"/>
                </a:cubicBezTo>
                <a:cubicBezTo>
                  <a:pt x="425816" y="1790244"/>
                  <a:pt x="371924" y="1712578"/>
                  <a:pt x="319805" y="1637519"/>
                </a:cubicBezTo>
                <a:cubicBezTo>
                  <a:pt x="103795" y="1326296"/>
                  <a:pt x="0" y="1164446"/>
                  <a:pt x="0" y="887307"/>
                </a:cubicBezTo>
                <a:cubicBezTo>
                  <a:pt x="0" y="612125"/>
                  <a:pt x="65060" y="340293"/>
                  <a:pt x="193231" y="79360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EB85EDFA-C3E9-456D-B330-A7119BFB29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24577" y="0"/>
            <a:ext cx="4389519" cy="2916937"/>
          </a:xfrm>
          <a:custGeom>
            <a:avLst/>
            <a:gdLst>
              <a:gd name="connsiteX0" fmla="*/ 208215 w 4389519"/>
              <a:gd name="connsiteY0" fmla="*/ 0 h 2916937"/>
              <a:gd name="connsiteX1" fmla="*/ 4284014 w 4389519"/>
              <a:gd name="connsiteY1" fmla="*/ 0 h 2916937"/>
              <a:gd name="connsiteX2" fmla="*/ 4335794 w 4389519"/>
              <a:gd name="connsiteY2" fmla="*/ 207911 h 2916937"/>
              <a:gd name="connsiteX3" fmla="*/ 4376420 w 4389519"/>
              <a:gd name="connsiteY3" fmla="*/ 1078865 h 2916937"/>
              <a:gd name="connsiteX4" fmla="*/ 4090147 w 4389519"/>
              <a:gd name="connsiteY4" fmla="*/ 1734728 h 2916937"/>
              <a:gd name="connsiteX5" fmla="*/ 3362552 w 4389519"/>
              <a:gd name="connsiteY5" fmla="*/ 2305097 h 2916937"/>
              <a:gd name="connsiteX6" fmla="*/ 3204152 w 4389519"/>
              <a:gd name="connsiteY6" fmla="*/ 2412521 h 2916937"/>
              <a:gd name="connsiteX7" fmla="*/ 1936072 w 4389519"/>
              <a:gd name="connsiteY7" fmla="*/ 2912360 h 2916937"/>
              <a:gd name="connsiteX8" fmla="*/ 421690 w 4389519"/>
              <a:gd name="connsiteY8" fmla="*/ 1787063 h 2916937"/>
              <a:gd name="connsiteX9" fmla="*/ 273167 w 4389519"/>
              <a:gd name="connsiteY9" fmla="*/ 1520080 h 2916937"/>
              <a:gd name="connsiteX10" fmla="*/ 4118 w 4389519"/>
              <a:gd name="connsiteY10" fmla="*/ 696338 h 2916937"/>
              <a:gd name="connsiteX11" fmla="*/ 175984 w 4389519"/>
              <a:gd name="connsiteY11" fmla="*/ 60381 h 2916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89519" h="2916937">
                <a:moveTo>
                  <a:pt x="208215" y="0"/>
                </a:moveTo>
                <a:lnTo>
                  <a:pt x="4284014" y="0"/>
                </a:lnTo>
                <a:lnTo>
                  <a:pt x="4335794" y="207911"/>
                </a:lnTo>
                <a:cubicBezTo>
                  <a:pt x="4388748" y="479686"/>
                  <a:pt x="4403109" y="773803"/>
                  <a:pt x="4376420" y="1078865"/>
                </a:cubicBezTo>
                <a:cubicBezTo>
                  <a:pt x="4353703" y="1338514"/>
                  <a:pt x="4265383" y="1540772"/>
                  <a:pt x="4090147" y="1734728"/>
                </a:cubicBezTo>
                <a:cubicBezTo>
                  <a:pt x="3906850" y="1937616"/>
                  <a:pt x="3642485" y="2116128"/>
                  <a:pt x="3362552" y="2305097"/>
                </a:cubicBezTo>
                <a:cubicBezTo>
                  <a:pt x="3310910" y="2339914"/>
                  <a:pt x="3257553" y="2375972"/>
                  <a:pt x="3204152" y="2412521"/>
                </a:cubicBezTo>
                <a:cubicBezTo>
                  <a:pt x="2726165" y="2739616"/>
                  <a:pt x="2379682" y="2951171"/>
                  <a:pt x="1936072" y="2912360"/>
                </a:cubicBezTo>
                <a:cubicBezTo>
                  <a:pt x="1260148" y="2853224"/>
                  <a:pt x="807225" y="2516700"/>
                  <a:pt x="421690" y="1787063"/>
                </a:cubicBezTo>
                <a:cubicBezTo>
                  <a:pt x="371240" y="1691563"/>
                  <a:pt x="321385" y="1604361"/>
                  <a:pt x="273167" y="1520080"/>
                </a:cubicBezTo>
                <a:cubicBezTo>
                  <a:pt x="73334" y="1170636"/>
                  <a:pt x="-21548" y="989700"/>
                  <a:pt x="4118" y="696338"/>
                </a:cubicBezTo>
                <a:cubicBezTo>
                  <a:pt x="23232" y="477870"/>
                  <a:pt x="80908" y="264786"/>
                  <a:pt x="175984" y="60381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B516F90C-A3AC-46E0-8029-8C20BB17A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684496"/>
            <a:ext cx="4293360" cy="5181455"/>
          </a:xfrm>
          <a:custGeom>
            <a:avLst/>
            <a:gdLst>
              <a:gd name="connsiteX0" fmla="*/ 1155130 w 4174269"/>
              <a:gd name="connsiteY0" fmla="*/ 990 h 5181455"/>
              <a:gd name="connsiteX1" fmla="*/ 2396955 w 4174269"/>
              <a:gd name="connsiteY1" fmla="*/ 367328 h 5181455"/>
              <a:gd name="connsiteX2" fmla="*/ 3827960 w 4174269"/>
              <a:gd name="connsiteY2" fmla="*/ 4749328 h 5181455"/>
              <a:gd name="connsiteX3" fmla="*/ 3561502 w 4174269"/>
              <a:gd name="connsiteY3" fmla="*/ 5090948 h 5181455"/>
              <a:gd name="connsiteX4" fmla="*/ 3452726 w 4174269"/>
              <a:gd name="connsiteY4" fmla="*/ 5181455 h 5181455"/>
              <a:gd name="connsiteX5" fmla="*/ 0 w 4174269"/>
              <a:gd name="connsiteY5" fmla="*/ 5181455 h 5181455"/>
              <a:gd name="connsiteX6" fmla="*/ 0 w 4174269"/>
              <a:gd name="connsiteY6" fmla="*/ 251605 h 5181455"/>
              <a:gd name="connsiteX7" fmla="*/ 157396 w 4174269"/>
              <a:gd name="connsiteY7" fmla="*/ 182600 h 5181455"/>
              <a:gd name="connsiteX8" fmla="*/ 1155130 w 4174269"/>
              <a:gd name="connsiteY8" fmla="*/ 990 h 5181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74269" h="5181455">
                <a:moveTo>
                  <a:pt x="1155130" y="990"/>
                </a:moveTo>
                <a:cubicBezTo>
                  <a:pt x="1564667" y="12730"/>
                  <a:pt x="1984593" y="129250"/>
                  <a:pt x="2396955" y="367328"/>
                </a:cubicBezTo>
                <a:cubicBezTo>
                  <a:pt x="3871760" y="1218807"/>
                  <a:pt x="4678347" y="3276416"/>
                  <a:pt x="3827960" y="4749328"/>
                </a:cubicBezTo>
                <a:cubicBezTo>
                  <a:pt x="3748235" y="4887417"/>
                  <a:pt x="3658928" y="4998272"/>
                  <a:pt x="3561502" y="5090948"/>
                </a:cubicBezTo>
                <a:lnTo>
                  <a:pt x="3452726" y="5181455"/>
                </a:lnTo>
                <a:lnTo>
                  <a:pt x="0" y="5181455"/>
                </a:lnTo>
                <a:lnTo>
                  <a:pt x="0" y="251605"/>
                </a:lnTo>
                <a:lnTo>
                  <a:pt x="157396" y="182600"/>
                </a:lnTo>
                <a:cubicBezTo>
                  <a:pt x="475610" y="54980"/>
                  <a:pt x="811718" y="-8854"/>
                  <a:pt x="1155130" y="990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1CFD6E36-333B-4520-8313-396CCE682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355238"/>
            <a:ext cx="4381339" cy="5510713"/>
          </a:xfrm>
          <a:custGeom>
            <a:avLst/>
            <a:gdLst>
              <a:gd name="connsiteX0" fmla="*/ 948905 w 4259808"/>
              <a:gd name="connsiteY0" fmla="*/ 1556 h 5510713"/>
              <a:gd name="connsiteX1" fmla="*/ 2304106 w 4259808"/>
              <a:gd name="connsiteY1" fmla="*/ 405867 h 5510713"/>
              <a:gd name="connsiteX2" fmla="*/ 3890982 w 4259808"/>
              <a:gd name="connsiteY2" fmla="*/ 5156588 h 5510713"/>
              <a:gd name="connsiteX3" fmla="*/ 3680329 w 4259808"/>
              <a:gd name="connsiteY3" fmla="*/ 5445948 h 5510713"/>
              <a:gd name="connsiteX4" fmla="*/ 3616504 w 4259808"/>
              <a:gd name="connsiteY4" fmla="*/ 5510713 h 5510713"/>
              <a:gd name="connsiteX5" fmla="*/ 0 w 4259808"/>
              <a:gd name="connsiteY5" fmla="*/ 5510713 h 5510713"/>
              <a:gd name="connsiteX6" fmla="*/ 0 w 4259808"/>
              <a:gd name="connsiteY6" fmla="*/ 144797 h 5510713"/>
              <a:gd name="connsiteX7" fmla="*/ 164164 w 4259808"/>
              <a:gd name="connsiteY7" fmla="*/ 92266 h 5510713"/>
              <a:gd name="connsiteX8" fmla="*/ 948905 w 4259808"/>
              <a:gd name="connsiteY8" fmla="*/ 1556 h 5510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59808" h="5510713">
                <a:moveTo>
                  <a:pt x="948905" y="1556"/>
                </a:moveTo>
                <a:cubicBezTo>
                  <a:pt x="1395136" y="16867"/>
                  <a:pt x="1853354" y="145625"/>
                  <a:pt x="2304106" y="405867"/>
                </a:cubicBezTo>
                <a:cubicBezTo>
                  <a:pt x="3916211" y="1336616"/>
                  <a:pt x="4808028" y="3568218"/>
                  <a:pt x="3890982" y="5156588"/>
                </a:cubicBezTo>
                <a:cubicBezTo>
                  <a:pt x="3826502" y="5268272"/>
                  <a:pt x="3756052" y="5363347"/>
                  <a:pt x="3680329" y="5445948"/>
                </a:cubicBezTo>
                <a:lnTo>
                  <a:pt x="3616504" y="5510713"/>
                </a:lnTo>
                <a:lnTo>
                  <a:pt x="0" y="5510713"/>
                </a:lnTo>
                <a:lnTo>
                  <a:pt x="0" y="144797"/>
                </a:lnTo>
                <a:lnTo>
                  <a:pt x="164164" y="92266"/>
                </a:lnTo>
                <a:cubicBezTo>
                  <a:pt x="418657" y="23914"/>
                  <a:pt x="681631" y="-7614"/>
                  <a:pt x="948905" y="1556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D0525857-3EAD-4969-9196-A890F8DE6C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155284"/>
            <a:ext cx="3807666" cy="4710667"/>
          </a:xfrm>
          <a:custGeom>
            <a:avLst/>
            <a:gdLst>
              <a:gd name="connsiteX0" fmla="*/ 1057511 w 3702048"/>
              <a:gd name="connsiteY0" fmla="*/ 1243 h 4710667"/>
              <a:gd name="connsiteX1" fmla="*/ 2139959 w 3702048"/>
              <a:gd name="connsiteY1" fmla="*/ 324180 h 4710667"/>
              <a:gd name="connsiteX2" fmla="*/ 3407455 w 3702048"/>
              <a:gd name="connsiteY2" fmla="*/ 4118750 h 4710667"/>
              <a:gd name="connsiteX3" fmla="*/ 2754080 w 3702048"/>
              <a:gd name="connsiteY3" fmla="*/ 4690965 h 4710667"/>
              <a:gd name="connsiteX4" fmla="*/ 2711405 w 3702048"/>
              <a:gd name="connsiteY4" fmla="*/ 4710667 h 4710667"/>
              <a:gd name="connsiteX5" fmla="*/ 0 w 3702048"/>
              <a:gd name="connsiteY5" fmla="*/ 4710667 h 4710667"/>
              <a:gd name="connsiteX6" fmla="*/ 0 w 3702048"/>
              <a:gd name="connsiteY6" fmla="*/ 239601 h 4710667"/>
              <a:gd name="connsiteX7" fmla="*/ 72857 w 3702048"/>
              <a:gd name="connsiteY7" fmla="*/ 203063 h 4710667"/>
              <a:gd name="connsiteX8" fmla="*/ 1057511 w 3702048"/>
              <a:gd name="connsiteY8" fmla="*/ 1243 h 4710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02048" h="4710667">
                <a:moveTo>
                  <a:pt x="1057511" y="1243"/>
                </a:moveTo>
                <a:cubicBezTo>
                  <a:pt x="1413932" y="13473"/>
                  <a:pt x="1779927" y="116316"/>
                  <a:pt x="2139959" y="324180"/>
                </a:cubicBezTo>
                <a:cubicBezTo>
                  <a:pt x="3427605" y="1067603"/>
                  <a:pt x="4139931" y="2850064"/>
                  <a:pt x="3407455" y="4118750"/>
                </a:cubicBezTo>
                <a:cubicBezTo>
                  <a:pt x="3235777" y="4416105"/>
                  <a:pt x="3011128" y="4566048"/>
                  <a:pt x="2754080" y="4690965"/>
                </a:cubicBezTo>
                <a:lnTo>
                  <a:pt x="2711405" y="4710667"/>
                </a:lnTo>
                <a:lnTo>
                  <a:pt x="0" y="4710667"/>
                </a:lnTo>
                <a:lnTo>
                  <a:pt x="0" y="239601"/>
                </a:lnTo>
                <a:lnTo>
                  <a:pt x="72857" y="203063"/>
                </a:lnTo>
                <a:cubicBezTo>
                  <a:pt x="383165" y="61024"/>
                  <a:pt x="715942" y="-10476"/>
                  <a:pt x="1057511" y="1243"/>
                </a:cubicBezTo>
                <a:close/>
              </a:path>
            </a:pathLst>
          </a:custGeom>
          <a:noFill/>
          <a:ln w="158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5EA385DF-E58A-4933-89FF-3F93F8CAE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122942" y="0"/>
            <a:ext cx="4069058" cy="3547008"/>
            <a:chOff x="8122942" y="0"/>
            <a:chExt cx="4069058" cy="3547008"/>
          </a:xfrm>
        </p:grpSpPr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5EFF1FDE-82B1-467C-9F5C-8492F4107A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22942" y="0"/>
              <a:ext cx="4069058" cy="3547008"/>
            </a:xfrm>
            <a:custGeom>
              <a:avLst/>
              <a:gdLst>
                <a:gd name="connsiteX0" fmla="*/ 305212 w 4069058"/>
                <a:gd name="connsiteY0" fmla="*/ 0 h 3547008"/>
                <a:gd name="connsiteX1" fmla="*/ 4069058 w 4069058"/>
                <a:gd name="connsiteY1" fmla="*/ 0 h 3547008"/>
                <a:gd name="connsiteX2" fmla="*/ 4069058 w 4069058"/>
                <a:gd name="connsiteY2" fmla="*/ 2865785 h 3547008"/>
                <a:gd name="connsiteX3" fmla="*/ 3996814 w 4069058"/>
                <a:gd name="connsiteY3" fmla="*/ 2947457 h 3547008"/>
                <a:gd name="connsiteX4" fmla="*/ 2732780 w 4069058"/>
                <a:gd name="connsiteY4" fmla="*/ 3541640 h 3547008"/>
                <a:gd name="connsiteX5" fmla="*/ 1317550 w 4069058"/>
                <a:gd name="connsiteY5" fmla="*/ 3015110 h 3547008"/>
                <a:gd name="connsiteX6" fmla="*/ 1140977 w 4069058"/>
                <a:gd name="connsiteY6" fmla="*/ 2901419 h 3547008"/>
                <a:gd name="connsiteX7" fmla="*/ 330269 w 4069058"/>
                <a:gd name="connsiteY7" fmla="*/ 2297252 h 3547008"/>
                <a:gd name="connsiteX8" fmla="*/ 13299 w 4069058"/>
                <a:gd name="connsiteY8" fmla="*/ 1599966 h 3547008"/>
                <a:gd name="connsiteX9" fmla="*/ 217457 w 4069058"/>
                <a:gd name="connsiteY9" fmla="*/ 178659 h 354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9058" h="3547008">
                  <a:moveTo>
                    <a:pt x="305212" y="0"/>
                  </a:moveTo>
                  <a:lnTo>
                    <a:pt x="4069058" y="0"/>
                  </a:lnTo>
                  <a:lnTo>
                    <a:pt x="4069058" y="2865785"/>
                  </a:lnTo>
                  <a:lnTo>
                    <a:pt x="3996814" y="2947457"/>
                  </a:lnTo>
                  <a:cubicBezTo>
                    <a:pt x="3654887" y="3311545"/>
                    <a:pt x="3252443" y="3496175"/>
                    <a:pt x="2732780" y="3541640"/>
                  </a:cubicBezTo>
                  <a:cubicBezTo>
                    <a:pt x="2236701" y="3585041"/>
                    <a:pt x="1850359" y="3361306"/>
                    <a:pt x="1317550" y="3015110"/>
                  </a:cubicBezTo>
                  <a:cubicBezTo>
                    <a:pt x="1258026" y="2976425"/>
                    <a:pt x="1198546" y="2938265"/>
                    <a:pt x="1140977" y="2901419"/>
                  </a:cubicBezTo>
                  <a:cubicBezTo>
                    <a:pt x="828927" y="2701433"/>
                    <a:pt x="534230" y="2512513"/>
                    <a:pt x="330269" y="2297252"/>
                  </a:cubicBezTo>
                  <a:cubicBezTo>
                    <a:pt x="135278" y="2091465"/>
                    <a:pt x="37487" y="1876435"/>
                    <a:pt x="13299" y="1599966"/>
                  </a:cubicBezTo>
                  <a:cubicBezTo>
                    <a:pt x="-32170" y="1080250"/>
                    <a:pt x="39709" y="589889"/>
                    <a:pt x="217457" y="178659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68B73C1E-EDFD-431F-8713-8E7A48E291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8319994" y="0"/>
              <a:ext cx="3872006" cy="3321595"/>
            </a:xfrm>
            <a:custGeom>
              <a:avLst/>
              <a:gdLst>
                <a:gd name="connsiteX0" fmla="*/ 3466434 w 3872006"/>
                <a:gd name="connsiteY0" fmla="*/ 0 h 3321595"/>
                <a:gd name="connsiteX1" fmla="*/ 65800 w 3872006"/>
                <a:gd name="connsiteY1" fmla="*/ 0 h 3321595"/>
                <a:gd name="connsiteX2" fmla="*/ 0 w 3872006"/>
                <a:gd name="connsiteY2" fmla="*/ 59511 h 3321595"/>
                <a:gd name="connsiteX3" fmla="*/ 0 w 3872006"/>
                <a:gd name="connsiteY3" fmla="*/ 2518435 h 3321595"/>
                <a:gd name="connsiteX4" fmla="*/ 80122 w 3872006"/>
                <a:gd name="connsiteY4" fmla="*/ 2618704 h 3321595"/>
                <a:gd name="connsiteX5" fmla="*/ 1549501 w 3872006"/>
                <a:gd name="connsiteY5" fmla="*/ 3321595 h 3321595"/>
                <a:gd name="connsiteX6" fmla="*/ 2796711 w 3872006"/>
                <a:gd name="connsiteY6" fmla="*/ 2749441 h 3321595"/>
                <a:gd name="connsiteX7" fmla="*/ 2948494 w 3872006"/>
                <a:gd name="connsiteY7" fmla="*/ 2635829 h 3321595"/>
                <a:gd name="connsiteX8" fmla="*/ 3638840 w 3872006"/>
                <a:gd name="connsiteY8" fmla="*/ 2041901 h 3321595"/>
                <a:gd name="connsiteX9" fmla="*/ 3872006 w 3872006"/>
                <a:gd name="connsiteY9" fmla="*/ 1404055 h 3321595"/>
                <a:gd name="connsiteX10" fmla="*/ 3467973 w 3872006"/>
                <a:gd name="connsiteY10" fmla="*/ 1974 h 332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72006" h="3321595">
                  <a:moveTo>
                    <a:pt x="3466434" y="0"/>
                  </a:moveTo>
                  <a:lnTo>
                    <a:pt x="65800" y="0"/>
                  </a:lnTo>
                  <a:lnTo>
                    <a:pt x="0" y="59511"/>
                  </a:lnTo>
                  <a:lnTo>
                    <a:pt x="0" y="2518435"/>
                  </a:lnTo>
                  <a:lnTo>
                    <a:pt x="80122" y="2618704"/>
                  </a:lnTo>
                  <a:cubicBezTo>
                    <a:pt x="490323" y="3108658"/>
                    <a:pt x="942414" y="3321595"/>
                    <a:pt x="1549501" y="3321595"/>
                  </a:cubicBezTo>
                  <a:cubicBezTo>
                    <a:pt x="2004852" y="3321595"/>
                    <a:pt x="2338950" y="3095023"/>
                    <a:pt x="2796711" y="2749441"/>
                  </a:cubicBezTo>
                  <a:cubicBezTo>
                    <a:pt x="2847850" y="2710827"/>
                    <a:pt x="2898991" y="2672676"/>
                    <a:pt x="2948494" y="2635829"/>
                  </a:cubicBezTo>
                  <a:cubicBezTo>
                    <a:pt x="3216812" y="2435869"/>
                    <a:pt x="3470203" y="2246981"/>
                    <a:pt x="3638840" y="2041901"/>
                  </a:cubicBezTo>
                  <a:cubicBezTo>
                    <a:pt x="3800062" y="1845849"/>
                    <a:pt x="3872006" y="1649145"/>
                    <a:pt x="3872006" y="1404055"/>
                  </a:cubicBezTo>
                  <a:cubicBezTo>
                    <a:pt x="3872006" y="866538"/>
                    <a:pt x="3729694" y="376466"/>
                    <a:pt x="3467973" y="1974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75B7DBD8-99BB-42EA-9292-033600CE09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8729240" y="9274"/>
              <a:ext cx="3462454" cy="3010961"/>
            </a:xfrm>
            <a:custGeom>
              <a:avLst/>
              <a:gdLst>
                <a:gd name="connsiteX0" fmla="*/ 2953507 w 3462454"/>
                <a:gd name="connsiteY0" fmla="*/ 0 h 3010961"/>
                <a:gd name="connsiteX1" fmla="*/ 477652 w 3462454"/>
                <a:gd name="connsiteY1" fmla="*/ 0 h 3010961"/>
                <a:gd name="connsiteX2" fmla="*/ 327396 w 3462454"/>
                <a:gd name="connsiteY2" fmla="*/ 113681 h 3010961"/>
                <a:gd name="connsiteX3" fmla="*/ 46554 w 3462454"/>
                <a:gd name="connsiteY3" fmla="*/ 391785 h 3010961"/>
                <a:gd name="connsiteX4" fmla="*/ 0 w 3462454"/>
                <a:gd name="connsiteY4" fmla="*/ 453516 h 3010961"/>
                <a:gd name="connsiteX5" fmla="*/ 0 w 3462454"/>
                <a:gd name="connsiteY5" fmla="*/ 2083461 h 3010961"/>
                <a:gd name="connsiteX6" fmla="*/ 26382 w 3462454"/>
                <a:gd name="connsiteY6" fmla="*/ 2118637 h 3010961"/>
                <a:gd name="connsiteX7" fmla="*/ 101620 w 3462454"/>
                <a:gd name="connsiteY7" fmla="*/ 2222744 h 3010961"/>
                <a:gd name="connsiteX8" fmla="*/ 1494064 w 3462454"/>
                <a:gd name="connsiteY8" fmla="*/ 3010961 h 3010961"/>
                <a:gd name="connsiteX9" fmla="*/ 2551110 w 3462454"/>
                <a:gd name="connsiteY9" fmla="*/ 2526044 h 3010961"/>
                <a:gd name="connsiteX10" fmla="*/ 2679751 w 3462454"/>
                <a:gd name="connsiteY10" fmla="*/ 2429754 h 3010961"/>
                <a:gd name="connsiteX11" fmla="*/ 3264840 w 3462454"/>
                <a:gd name="connsiteY11" fmla="*/ 1926383 h 3010961"/>
                <a:gd name="connsiteX12" fmla="*/ 3462454 w 3462454"/>
                <a:gd name="connsiteY12" fmla="*/ 1385790 h 3010961"/>
                <a:gd name="connsiteX13" fmla="*/ 3018820 w 3462454"/>
                <a:gd name="connsiteY13" fmla="*/ 67626 h 3010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62454" h="3010961">
                  <a:moveTo>
                    <a:pt x="2953507" y="0"/>
                  </a:moveTo>
                  <a:lnTo>
                    <a:pt x="477652" y="0"/>
                  </a:lnTo>
                  <a:lnTo>
                    <a:pt x="327396" y="113681"/>
                  </a:lnTo>
                  <a:cubicBezTo>
                    <a:pt x="222344" y="200626"/>
                    <a:pt x="128536" y="293564"/>
                    <a:pt x="46554" y="391785"/>
                  </a:cubicBezTo>
                  <a:lnTo>
                    <a:pt x="0" y="453516"/>
                  </a:lnTo>
                  <a:lnTo>
                    <a:pt x="0" y="2083461"/>
                  </a:lnTo>
                  <a:lnTo>
                    <a:pt x="26382" y="2118637"/>
                  </a:lnTo>
                  <a:cubicBezTo>
                    <a:pt x="51135" y="2152065"/>
                    <a:pt x="76235" y="2186586"/>
                    <a:pt x="101620" y="2222744"/>
                  </a:cubicBezTo>
                  <a:cubicBezTo>
                    <a:pt x="489585" y="2775245"/>
                    <a:pt x="906035" y="3010961"/>
                    <a:pt x="1494064" y="3010961"/>
                  </a:cubicBezTo>
                  <a:cubicBezTo>
                    <a:pt x="1879987" y="3010961"/>
                    <a:pt x="2163144" y="2818935"/>
                    <a:pt x="2551110" y="2526044"/>
                  </a:cubicBezTo>
                  <a:cubicBezTo>
                    <a:pt x="2594452" y="2493317"/>
                    <a:pt x="2637795" y="2460984"/>
                    <a:pt x="2679751" y="2429754"/>
                  </a:cubicBezTo>
                  <a:cubicBezTo>
                    <a:pt x="2907158" y="2260282"/>
                    <a:pt x="3121914" y="2100194"/>
                    <a:pt x="3264840" y="1926383"/>
                  </a:cubicBezTo>
                  <a:cubicBezTo>
                    <a:pt x="3401480" y="1760224"/>
                    <a:pt x="3462454" y="1593511"/>
                    <a:pt x="3462454" y="1385790"/>
                  </a:cubicBezTo>
                  <a:cubicBezTo>
                    <a:pt x="3462454" y="865148"/>
                    <a:pt x="3304918" y="397028"/>
                    <a:pt x="3018820" y="67626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2A25BC3F-79D7-496B-9CAD-9BC4909541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8243247" y="9274"/>
              <a:ext cx="3948447" cy="3411460"/>
            </a:xfrm>
            <a:custGeom>
              <a:avLst/>
              <a:gdLst>
                <a:gd name="connsiteX0" fmla="*/ 3564894 w 3904481"/>
                <a:gd name="connsiteY0" fmla="*/ 0 h 3411460"/>
                <a:gd name="connsiteX1" fmla="*/ 0 w 3904481"/>
                <a:gd name="connsiteY1" fmla="*/ 0 h 3411460"/>
                <a:gd name="connsiteX2" fmla="*/ 0 w 3904481"/>
                <a:gd name="connsiteY2" fmla="*/ 2659993 h 3411460"/>
                <a:gd name="connsiteX3" fmla="*/ 1876 w 3904481"/>
                <a:gd name="connsiteY3" fmla="*/ 2662425 h 3411460"/>
                <a:gd name="connsiteX4" fmla="*/ 1514161 w 3904481"/>
                <a:gd name="connsiteY4" fmla="*/ 3411460 h 3411460"/>
                <a:gd name="connsiteX5" fmla="*/ 2797788 w 3904481"/>
                <a:gd name="connsiteY5" fmla="*/ 2801744 h 3411460"/>
                <a:gd name="connsiteX6" fmla="*/ 2954004 w 3904481"/>
                <a:gd name="connsiteY6" fmla="*/ 2680673 h 3411460"/>
                <a:gd name="connsiteX7" fmla="*/ 3664508 w 3904481"/>
                <a:gd name="connsiteY7" fmla="*/ 2047754 h 3411460"/>
                <a:gd name="connsiteX8" fmla="*/ 3904481 w 3904481"/>
                <a:gd name="connsiteY8" fmla="*/ 1368033 h 3411460"/>
                <a:gd name="connsiteX9" fmla="*/ 3596499 w 3904481"/>
                <a:gd name="connsiteY9" fmla="*/ 52268 h 341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4481" h="3411460">
                  <a:moveTo>
                    <a:pt x="3564894" y="0"/>
                  </a:moveTo>
                  <a:lnTo>
                    <a:pt x="0" y="0"/>
                  </a:lnTo>
                  <a:lnTo>
                    <a:pt x="0" y="2659993"/>
                  </a:lnTo>
                  <a:lnTo>
                    <a:pt x="1876" y="2662425"/>
                  </a:lnTo>
                  <a:cubicBezTo>
                    <a:pt x="424055" y="3184544"/>
                    <a:pt x="889346" y="3411460"/>
                    <a:pt x="1514161" y="3411460"/>
                  </a:cubicBezTo>
                  <a:cubicBezTo>
                    <a:pt x="1982808" y="3411460"/>
                    <a:pt x="2326661" y="3170014"/>
                    <a:pt x="2797788" y="2801744"/>
                  </a:cubicBezTo>
                  <a:cubicBezTo>
                    <a:pt x="2850420" y="2760595"/>
                    <a:pt x="2903054" y="2719940"/>
                    <a:pt x="2954004" y="2680673"/>
                  </a:cubicBezTo>
                  <a:cubicBezTo>
                    <a:pt x="3230156" y="2467586"/>
                    <a:pt x="3490946" y="2266297"/>
                    <a:pt x="3664508" y="2047754"/>
                  </a:cubicBezTo>
                  <a:cubicBezTo>
                    <a:pt x="3830437" y="1838832"/>
                    <a:pt x="3904481" y="1629214"/>
                    <a:pt x="3904481" y="1368033"/>
                  </a:cubicBezTo>
                  <a:cubicBezTo>
                    <a:pt x="3904481" y="877057"/>
                    <a:pt x="3796872" y="423228"/>
                    <a:pt x="3596499" y="52268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82409" y="3543626"/>
            <a:ext cx="8339718" cy="1807759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4000" dirty="0" err="1">
                <a:ea typeface="Meiryo"/>
              </a:rPr>
              <a:t>Programmation</a:t>
            </a:r>
            <a:r>
              <a:rPr lang="en-US" sz="4000" dirty="0">
                <a:ea typeface="Meiryo"/>
              </a:rPr>
              <a:t> </a:t>
            </a:r>
            <a:r>
              <a:rPr lang="en-US" sz="4000" dirty="0" err="1">
                <a:ea typeface="Meiryo"/>
              </a:rPr>
              <a:t>orientée</a:t>
            </a:r>
            <a:r>
              <a:rPr lang="en-US" sz="4000" dirty="0">
                <a:ea typeface="Meiryo"/>
              </a:rPr>
              <a:t> </a:t>
            </a:r>
            <a:r>
              <a:rPr lang="en-US" sz="4000" dirty="0" err="1">
                <a:ea typeface="Meiryo"/>
              </a:rPr>
              <a:t>objet</a:t>
            </a:r>
            <a:endParaRPr lang="en-US" sz="4000" dirty="0">
              <a:ea typeface="Meiryo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2312" y="5351387"/>
            <a:ext cx="2755284" cy="1006006"/>
          </a:xfrm>
        </p:spPr>
        <p:txBody>
          <a:bodyPr vert="horz" lIns="109728" tIns="109728" rIns="109728" bIns="91440" rtlCol="0" anchor="t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ea typeface="Meiryo"/>
              </a:rPr>
              <a:t>Réalisation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ea typeface="Meiryo"/>
              </a:rPr>
              <a:t> :</a:t>
            </a:r>
            <a:endParaRPr lang="fr-FR" sz="2000" b="1">
              <a:solidFill>
                <a:schemeClr val="accent1">
                  <a:lumMod val="75000"/>
                </a:schemeClr>
              </a:solidFill>
            </a:endParaRPr>
          </a:p>
          <a:p>
            <a:pPr algn="ctr">
              <a:lnSpc>
                <a:spcPct val="120000"/>
              </a:lnSpc>
            </a:pPr>
            <a:r>
              <a:rPr lang="en-US" sz="1800" dirty="0">
                <a:solidFill>
                  <a:schemeClr val="tx1"/>
                </a:solidFill>
                <a:ea typeface="Meiryo"/>
              </a:rPr>
              <a:t>SEBBAR </a:t>
            </a:r>
            <a:r>
              <a:rPr lang="en-US" sz="1800" dirty="0" err="1">
                <a:solidFill>
                  <a:schemeClr val="tx1"/>
                </a:solidFill>
                <a:ea typeface="Meiryo"/>
              </a:rPr>
              <a:t>Najlae</a:t>
            </a:r>
            <a:endParaRPr lang="en-US" sz="1800" b="1" dirty="0">
              <a:solidFill>
                <a:schemeClr val="tx1"/>
              </a:solidFill>
              <a:ea typeface="Meiryo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8393A0BD-3274-4A38-83C7-4BF6990B9B0E}"/>
              </a:ext>
            </a:extLst>
          </p:cNvPr>
          <p:cNvSpPr txBox="1">
            <a:spLocks/>
          </p:cNvSpPr>
          <p:nvPr/>
        </p:nvSpPr>
        <p:spPr>
          <a:xfrm>
            <a:off x="8127295" y="5355620"/>
            <a:ext cx="2755284" cy="1006006"/>
          </a:xfrm>
          <a:prstGeom prst="rect">
            <a:avLst/>
          </a:prstGeom>
        </p:spPr>
        <p:txBody>
          <a:bodyPr vert="horz" lIns="109728" tIns="109728" rIns="109728" bIns="91440" rtlCol="0" anchor="t">
            <a:no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  <a:defRPr sz="2400" b="0" kern="12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20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8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ea typeface="Meiryo"/>
              </a:rPr>
              <a:t>Formateur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ea typeface="Meiryo"/>
              </a:rPr>
              <a:t> :</a:t>
            </a:r>
            <a:endParaRPr lang="fr-FR" sz="2000" b="1" dirty="0">
              <a:solidFill>
                <a:schemeClr val="accent1">
                  <a:lumMod val="75000"/>
                </a:schemeClr>
              </a:solidFill>
            </a:endParaRPr>
          </a:p>
          <a:p>
            <a:pPr algn="ctr">
              <a:lnSpc>
                <a:spcPct val="120000"/>
              </a:lnSpc>
            </a:pPr>
            <a:r>
              <a:rPr lang="en-US" sz="1800" dirty="0">
                <a:solidFill>
                  <a:schemeClr val="tx1"/>
                </a:solidFill>
                <a:ea typeface="Meiryo"/>
              </a:rPr>
              <a:t>ES-SARRAJ Fouad</a:t>
            </a:r>
          </a:p>
        </p:txBody>
      </p:sp>
    </p:spTree>
    <p:extLst>
      <p:ext uri="{BB962C8B-B14F-4D97-AF65-F5344CB8AC3E}">
        <p14:creationId xmlns:p14="http://schemas.microsoft.com/office/powerpoint/2010/main" val="1194440229"/>
      </p:ext>
    </p:extLst>
  </p:cSld>
  <p:clrMapOvr>
    <a:masterClrMapping/>
  </p:clrMapOvr>
  <p:transition spd="med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624CBFB-D803-467F-960F-B6A30F8218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167675" y="-3167677"/>
            <a:ext cx="5856341" cy="12191695"/>
          </a:xfrm>
          <a:custGeom>
            <a:avLst/>
            <a:gdLst>
              <a:gd name="connsiteX0" fmla="*/ 0 w 5856341"/>
              <a:gd name="connsiteY0" fmla="*/ 12191695 h 12191695"/>
              <a:gd name="connsiteX1" fmla="*/ 0 w 5856341"/>
              <a:gd name="connsiteY1" fmla="*/ 0 h 12191695"/>
              <a:gd name="connsiteX2" fmla="*/ 243849 w 5856341"/>
              <a:gd name="connsiteY2" fmla="*/ 0 h 12191695"/>
              <a:gd name="connsiteX3" fmla="*/ 505121 w 5856341"/>
              <a:gd name="connsiteY3" fmla="*/ 0 h 12191695"/>
              <a:gd name="connsiteX4" fmla="*/ 723207 w 5856341"/>
              <a:gd name="connsiteY4" fmla="*/ 0 h 12191695"/>
              <a:gd name="connsiteX5" fmla="*/ 755828 w 5856341"/>
              <a:gd name="connsiteY5" fmla="*/ 0 h 12191695"/>
              <a:gd name="connsiteX6" fmla="*/ 1411868 w 5856341"/>
              <a:gd name="connsiteY6" fmla="*/ 0 h 12191695"/>
              <a:gd name="connsiteX7" fmla="*/ 1421034 w 5856341"/>
              <a:gd name="connsiteY7" fmla="*/ 0 h 12191695"/>
              <a:gd name="connsiteX8" fmla="*/ 1515206 w 5856341"/>
              <a:gd name="connsiteY8" fmla="*/ 0 h 12191695"/>
              <a:gd name="connsiteX9" fmla="*/ 2636151 w 5856341"/>
              <a:gd name="connsiteY9" fmla="*/ 0 h 12191695"/>
              <a:gd name="connsiteX10" fmla="*/ 4637890 w 5856341"/>
              <a:gd name="connsiteY10" fmla="*/ 0 h 12191695"/>
              <a:gd name="connsiteX11" fmla="*/ 4654499 w 5856341"/>
              <a:gd name="connsiteY11" fmla="*/ 26661 h 12191695"/>
              <a:gd name="connsiteX12" fmla="*/ 5856341 w 5856341"/>
              <a:gd name="connsiteY12" fmla="*/ 6438338 h 12191695"/>
              <a:gd name="connsiteX13" fmla="*/ 4449211 w 5856341"/>
              <a:gd name="connsiteY13" fmla="*/ 11332719 h 12191695"/>
              <a:gd name="connsiteX14" fmla="*/ 4061349 w 5856341"/>
              <a:gd name="connsiteY14" fmla="*/ 12054097 h 12191695"/>
              <a:gd name="connsiteX15" fmla="*/ 3977450 w 5856341"/>
              <a:gd name="connsiteY15" fmla="*/ 12191695 h 12191695"/>
              <a:gd name="connsiteX16" fmla="*/ 2636151 w 5856341"/>
              <a:gd name="connsiteY16" fmla="*/ 12191695 h 12191695"/>
              <a:gd name="connsiteX17" fmla="*/ 1421034 w 5856341"/>
              <a:gd name="connsiteY17" fmla="*/ 12191695 h 12191695"/>
              <a:gd name="connsiteX18" fmla="*/ 1411868 w 5856341"/>
              <a:gd name="connsiteY18" fmla="*/ 12191695 h 12191695"/>
              <a:gd name="connsiteX19" fmla="*/ 1283685 w 5856341"/>
              <a:gd name="connsiteY19" fmla="*/ 12191695 h 12191695"/>
              <a:gd name="connsiteX20" fmla="*/ 755828 w 5856341"/>
              <a:gd name="connsiteY20" fmla="*/ 12191695 h 12191695"/>
              <a:gd name="connsiteX21" fmla="*/ 723207 w 5856341"/>
              <a:gd name="connsiteY21" fmla="*/ 12191695 h 12191695"/>
              <a:gd name="connsiteX22" fmla="*/ 505121 w 5856341"/>
              <a:gd name="connsiteY22" fmla="*/ 12191695 h 12191695"/>
              <a:gd name="connsiteX23" fmla="*/ 243849 w 5856341"/>
              <a:gd name="connsiteY23" fmla="*/ 12191695 h 12191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856341" h="12191695">
                <a:moveTo>
                  <a:pt x="0" y="12191695"/>
                </a:moveTo>
                <a:lnTo>
                  <a:pt x="0" y="0"/>
                </a:lnTo>
                <a:lnTo>
                  <a:pt x="243849" y="0"/>
                </a:lnTo>
                <a:lnTo>
                  <a:pt x="505121" y="0"/>
                </a:lnTo>
                <a:lnTo>
                  <a:pt x="723207" y="0"/>
                </a:lnTo>
                <a:lnTo>
                  <a:pt x="755828" y="0"/>
                </a:lnTo>
                <a:lnTo>
                  <a:pt x="1411868" y="0"/>
                </a:lnTo>
                <a:lnTo>
                  <a:pt x="1421034" y="0"/>
                </a:lnTo>
                <a:lnTo>
                  <a:pt x="1515206" y="0"/>
                </a:lnTo>
                <a:lnTo>
                  <a:pt x="2636151" y="0"/>
                </a:lnTo>
                <a:lnTo>
                  <a:pt x="4637890" y="0"/>
                </a:lnTo>
                <a:lnTo>
                  <a:pt x="4654499" y="26661"/>
                </a:lnTo>
                <a:cubicBezTo>
                  <a:pt x="5425621" y="1341551"/>
                  <a:pt x="5856341" y="3721137"/>
                  <a:pt x="5856341" y="6438338"/>
                </a:cubicBezTo>
                <a:cubicBezTo>
                  <a:pt x="5856341" y="8833790"/>
                  <a:pt x="5159120" y="9960353"/>
                  <a:pt x="4449211" y="11332719"/>
                </a:cubicBezTo>
                <a:cubicBezTo>
                  <a:pt x="4319934" y="11582638"/>
                  <a:pt x="4191839" y="11827452"/>
                  <a:pt x="4061349" y="12054097"/>
                </a:cubicBezTo>
                <a:lnTo>
                  <a:pt x="3977450" y="12191695"/>
                </a:lnTo>
                <a:lnTo>
                  <a:pt x="2636151" y="12191695"/>
                </a:lnTo>
                <a:lnTo>
                  <a:pt x="1421034" y="12191695"/>
                </a:lnTo>
                <a:lnTo>
                  <a:pt x="1411868" y="12191695"/>
                </a:lnTo>
                <a:lnTo>
                  <a:pt x="1283685" y="12191695"/>
                </a:lnTo>
                <a:lnTo>
                  <a:pt x="755828" y="12191695"/>
                </a:lnTo>
                <a:lnTo>
                  <a:pt x="723207" y="12191695"/>
                </a:lnTo>
                <a:lnTo>
                  <a:pt x="505121" y="12191695"/>
                </a:lnTo>
                <a:lnTo>
                  <a:pt x="243849" y="12191695"/>
                </a:ln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D43FB52-A74F-4018-AD9A-85E91500C5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76200" y="2079513"/>
            <a:ext cx="8868354" cy="2463667"/>
          </a:xfrm>
        </p:spPr>
        <p:txBody>
          <a:bodyPr anchor="b">
            <a:normAutofit/>
          </a:bodyPr>
          <a:lstStyle/>
          <a:p>
            <a:pPr algn="ctr">
              <a:lnSpc>
                <a:spcPct val="110000"/>
              </a:lnSpc>
            </a:pPr>
            <a:r>
              <a:rPr lang="fr-FR" sz="6600">
                <a:ea typeface="Meiryo"/>
              </a:rPr>
              <a:t>Merci pour votre attention</a:t>
            </a:r>
            <a:endParaRPr lang="fr-FR" sz="660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BA7E51E-7B6A-4A79-8F84-47C845C7A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146277" y="-874927"/>
            <a:ext cx="1899138" cy="12191695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3C85561-90D2-4AFA-B2C5-F2D61D86C2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143758" y="-1037574"/>
            <a:ext cx="1904176" cy="12191695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026B71D-5A6F-48FE-AC6A-D7AAA018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247015" y="-1314429"/>
            <a:ext cx="1697663" cy="12191695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89C1689-B712-4C40-9C8D-2EE125F6CA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19376" y="4543180"/>
            <a:ext cx="6953250" cy="675802"/>
          </a:xfrm>
        </p:spPr>
        <p:txBody>
          <a:bodyPr anchor="t">
            <a:noAutofit/>
          </a:bodyPr>
          <a:lstStyle/>
          <a:p>
            <a:pPr algn="ctr"/>
            <a:r>
              <a:rPr lang="fr-FR" dirty="0">
                <a:ea typeface="Meiryo"/>
              </a:rPr>
              <a:t>Fin.</a:t>
            </a:r>
            <a:endParaRPr lang="fr-FR" sz="2800">
              <a:ea typeface="Meiryo"/>
            </a:endParaRPr>
          </a:p>
        </p:txBody>
      </p:sp>
    </p:spTree>
    <p:extLst>
      <p:ext uri="{BB962C8B-B14F-4D97-AF65-F5344CB8AC3E}">
        <p14:creationId xmlns:p14="http://schemas.microsoft.com/office/powerpoint/2010/main" val="3301234651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E1AD45-ED1F-4B8C-ACD9-9A4C611DBF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6106" y="2812759"/>
            <a:ext cx="2200588" cy="1243623"/>
          </a:xfrm>
        </p:spPr>
        <p:txBody>
          <a:bodyPr/>
          <a:lstStyle/>
          <a:p>
            <a:r>
              <a:rPr lang="fr-FR" sz="4400" dirty="0">
                <a:ea typeface="Meiryo"/>
              </a:rPr>
              <a:t>Plan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C466BB0-43F2-41A1-83D2-1907253D8A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76689" y="1655362"/>
            <a:ext cx="7052117" cy="3536840"/>
          </a:xfrm>
        </p:spPr>
        <p:txBody>
          <a:bodyPr>
            <a:normAutofit/>
          </a:bodyPr>
          <a:lstStyle/>
          <a:p>
            <a:pPr marL="457200" indent="-457200">
              <a:buFont typeface="Arial" panose="020B0503020204020204" pitchFamily="34" charset="0"/>
              <a:buChar char="•"/>
            </a:pPr>
            <a:r>
              <a:rPr lang="fr-FR" sz="2800" dirty="0">
                <a:ea typeface="Meiryo"/>
              </a:rPr>
              <a:t>Définition</a:t>
            </a:r>
            <a:endParaRPr lang="fr-FR">
              <a:ea typeface="Meiryo"/>
            </a:endParaRPr>
          </a:p>
          <a:p>
            <a:pPr marL="457200" indent="-457200">
              <a:buFont typeface="Arial" panose="020B0503020204020204" pitchFamily="34" charset="0"/>
              <a:buChar char="•"/>
            </a:pPr>
            <a:r>
              <a:rPr lang="fr-FR" sz="2800" dirty="0">
                <a:ea typeface="Meiryo"/>
              </a:rPr>
              <a:t>Exemple Simple</a:t>
            </a:r>
          </a:p>
          <a:p>
            <a:pPr marL="457200" indent="-457200">
              <a:buFont typeface="Arial" panose="020B0503020204020204" pitchFamily="34" charset="0"/>
              <a:buChar char="•"/>
            </a:pPr>
            <a:r>
              <a:rPr lang="fr-FR" sz="2800" dirty="0">
                <a:ea typeface="Meiryo"/>
              </a:rPr>
              <a:t>Question</a:t>
            </a:r>
          </a:p>
          <a:p>
            <a:pPr marL="457200" indent="-457200">
              <a:buFont typeface="Arial" panose="020B0503020204020204" pitchFamily="34" charset="0"/>
              <a:buChar char="•"/>
            </a:pPr>
            <a:r>
              <a:rPr lang="fr-FR" sz="2800" dirty="0">
                <a:ea typeface="Meiryo"/>
              </a:rPr>
              <a:t>Mots-Clés</a:t>
            </a:r>
          </a:p>
          <a:p>
            <a:pPr marL="457200" indent="-457200">
              <a:buFont typeface="Arial" panose="020B0503020204020204" pitchFamily="34" charset="0"/>
              <a:buChar char="•"/>
            </a:pPr>
            <a:r>
              <a:rPr lang="fr-FR" sz="2800" dirty="0">
                <a:ea typeface="Meiryo"/>
              </a:rPr>
              <a:t>Références</a:t>
            </a:r>
          </a:p>
        </p:txBody>
      </p:sp>
    </p:spTree>
    <p:extLst>
      <p:ext uri="{BB962C8B-B14F-4D97-AF65-F5344CB8AC3E}">
        <p14:creationId xmlns:p14="http://schemas.microsoft.com/office/powerpoint/2010/main" val="1988737399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C765E4-AF81-42C1-A8FA-B34D578737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559" y="771174"/>
            <a:ext cx="4170286" cy="3285207"/>
          </a:xfrm>
        </p:spPr>
        <p:txBody>
          <a:bodyPr/>
          <a:lstStyle/>
          <a:p>
            <a:r>
              <a:rPr lang="fr-FR" sz="4400" dirty="0">
                <a:ea typeface="Meiryo"/>
              </a:rPr>
              <a:t>Définition</a:t>
            </a:r>
            <a:endParaRPr lang="fr-FR" sz="440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84DCBA7-04A8-473D-9910-8935C88A61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00954" y="1957286"/>
            <a:ext cx="8015398" cy="3666236"/>
          </a:xfrm>
        </p:spPr>
        <p:txBody>
          <a:bodyPr>
            <a:normAutofit fontScale="32500" lnSpcReduction="20000"/>
          </a:bodyPr>
          <a:lstStyle/>
          <a:p>
            <a:br>
              <a:rPr lang="en-US" dirty="0"/>
            </a:br>
            <a:r>
              <a:rPr lang="en-US" sz="8600" b="1" dirty="0">
                <a:ea typeface="+mn-lt"/>
                <a:cs typeface="+mn-lt"/>
              </a:rPr>
              <a:t>POO</a:t>
            </a:r>
            <a:r>
              <a:rPr lang="en-US" sz="8600" dirty="0">
                <a:ea typeface="+mn-lt"/>
                <a:cs typeface="+mn-lt"/>
              </a:rPr>
              <a:t> : (</a:t>
            </a:r>
            <a:r>
              <a:rPr lang="en-US" sz="8600" dirty="0" err="1">
                <a:ea typeface="+mn-lt"/>
                <a:cs typeface="+mn-lt"/>
              </a:rPr>
              <a:t>acronyme</a:t>
            </a:r>
            <a:r>
              <a:rPr lang="en-US" sz="8600" dirty="0">
                <a:ea typeface="+mn-lt"/>
                <a:cs typeface="+mn-lt"/>
              </a:rPr>
              <a:t> de </a:t>
            </a:r>
            <a:r>
              <a:rPr lang="en-US" sz="8600" b="1" i="1" dirty="0" err="1">
                <a:solidFill>
                  <a:schemeClr val="accent1">
                    <a:lumMod val="75000"/>
                  </a:schemeClr>
                </a:solidFill>
                <a:ea typeface="+mn-lt"/>
                <a:cs typeface="+mn-lt"/>
              </a:rPr>
              <a:t>Programmation</a:t>
            </a:r>
            <a:r>
              <a:rPr lang="en-US" sz="8600" b="1" i="1" dirty="0">
                <a:solidFill>
                  <a:schemeClr val="accent1">
                    <a:lumMod val="75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8600" b="1" i="1" dirty="0" err="1">
                <a:solidFill>
                  <a:schemeClr val="accent1">
                    <a:lumMod val="75000"/>
                  </a:schemeClr>
                </a:solidFill>
                <a:ea typeface="+mn-lt"/>
                <a:cs typeface="+mn-lt"/>
              </a:rPr>
              <a:t>Orientée</a:t>
            </a:r>
            <a:r>
              <a:rPr lang="en-US" sz="8600" b="1" i="1" dirty="0">
                <a:solidFill>
                  <a:schemeClr val="accent1">
                    <a:lumMod val="75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8600" b="1" i="1" dirty="0" err="1">
                <a:solidFill>
                  <a:schemeClr val="accent1">
                    <a:lumMod val="75000"/>
                  </a:schemeClr>
                </a:solidFill>
                <a:ea typeface="+mn-lt"/>
                <a:cs typeface="+mn-lt"/>
              </a:rPr>
              <a:t>Objet</a:t>
            </a:r>
            <a:r>
              <a:rPr lang="en-US" sz="8600" dirty="0">
                <a:ea typeface="+mn-lt"/>
                <a:cs typeface="+mn-lt"/>
              </a:rPr>
              <a:t>) </a:t>
            </a:r>
            <a:r>
              <a:rPr lang="en-US" sz="8600" dirty="0" err="1">
                <a:ea typeface="+mn-lt"/>
                <a:cs typeface="+mn-lt"/>
              </a:rPr>
              <a:t>est</a:t>
            </a:r>
            <a:r>
              <a:rPr lang="en-US" sz="8600" dirty="0">
                <a:ea typeface="+mn-lt"/>
                <a:cs typeface="+mn-lt"/>
              </a:rPr>
              <a:t> un mode de </a:t>
            </a:r>
            <a:r>
              <a:rPr lang="en-US" sz="8600" dirty="0" err="1">
                <a:ea typeface="+mn-lt"/>
                <a:cs typeface="+mn-lt"/>
              </a:rPr>
              <a:t>programmation</a:t>
            </a:r>
            <a:r>
              <a:rPr lang="en-US" sz="8600" dirty="0">
                <a:ea typeface="+mn-lt"/>
                <a:cs typeface="+mn-lt"/>
              </a:rPr>
              <a:t> </a:t>
            </a:r>
            <a:r>
              <a:rPr lang="en-US" sz="8600" dirty="0" err="1">
                <a:ea typeface="+mn-lt"/>
                <a:cs typeface="+mn-lt"/>
              </a:rPr>
              <a:t>informatique</a:t>
            </a:r>
            <a:r>
              <a:rPr lang="en-US" sz="8600" dirty="0">
                <a:ea typeface="+mn-lt"/>
                <a:cs typeface="+mn-lt"/>
              </a:rPr>
              <a:t> qui </a:t>
            </a:r>
            <a:r>
              <a:rPr lang="en-US" sz="8600" dirty="0" err="1">
                <a:ea typeface="+mn-lt"/>
                <a:cs typeface="+mn-lt"/>
              </a:rPr>
              <a:t>consiste</a:t>
            </a:r>
            <a:r>
              <a:rPr lang="en-US" sz="8600" dirty="0">
                <a:ea typeface="+mn-lt"/>
                <a:cs typeface="+mn-lt"/>
              </a:rPr>
              <a:t> à </a:t>
            </a:r>
            <a:r>
              <a:rPr lang="en-US" sz="8600" dirty="0" err="1">
                <a:ea typeface="+mn-lt"/>
                <a:cs typeface="+mn-lt"/>
              </a:rPr>
              <a:t>mettre</a:t>
            </a:r>
            <a:r>
              <a:rPr lang="en-US" sz="8600" dirty="0">
                <a:ea typeface="+mn-lt"/>
                <a:cs typeface="+mn-lt"/>
              </a:rPr>
              <a:t> en relation des '</a:t>
            </a:r>
            <a:r>
              <a:rPr lang="en-US" sz="8600" b="1" u="sng" dirty="0" err="1">
                <a:solidFill>
                  <a:schemeClr val="tx2">
                    <a:lumMod val="75000"/>
                  </a:schemeClr>
                </a:solidFill>
                <a:ea typeface="+mn-lt"/>
                <a:cs typeface="+mn-lt"/>
              </a:rPr>
              <a:t>objets</a:t>
            </a:r>
            <a:r>
              <a:rPr lang="en-US" sz="8600" dirty="0">
                <a:ea typeface="+mn-lt"/>
                <a:cs typeface="+mn-lt"/>
              </a:rPr>
              <a:t>' qui </a:t>
            </a:r>
            <a:r>
              <a:rPr lang="en-US" sz="8600" dirty="0" err="1">
                <a:ea typeface="+mn-lt"/>
                <a:cs typeface="+mn-lt"/>
              </a:rPr>
              <a:t>représentent</a:t>
            </a:r>
            <a:r>
              <a:rPr lang="en-US" sz="8600" dirty="0">
                <a:ea typeface="+mn-lt"/>
                <a:cs typeface="+mn-lt"/>
              </a:rPr>
              <a:t> des concepts </a:t>
            </a:r>
            <a:r>
              <a:rPr lang="en-US" sz="8600" dirty="0" err="1">
                <a:ea typeface="+mn-lt"/>
                <a:cs typeface="+mn-lt"/>
              </a:rPr>
              <a:t>réels</a:t>
            </a:r>
            <a:r>
              <a:rPr lang="en-US" sz="7400" dirty="0">
                <a:ea typeface="+mn-lt"/>
                <a:cs typeface="+mn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86498999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624CBFB-D803-467F-960F-B6A30F8218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167675" y="-3167677"/>
            <a:ext cx="5856341" cy="12191695"/>
          </a:xfrm>
          <a:custGeom>
            <a:avLst/>
            <a:gdLst>
              <a:gd name="connsiteX0" fmla="*/ 0 w 5856341"/>
              <a:gd name="connsiteY0" fmla="*/ 12191695 h 12191695"/>
              <a:gd name="connsiteX1" fmla="*/ 0 w 5856341"/>
              <a:gd name="connsiteY1" fmla="*/ 0 h 12191695"/>
              <a:gd name="connsiteX2" fmla="*/ 243849 w 5856341"/>
              <a:gd name="connsiteY2" fmla="*/ 0 h 12191695"/>
              <a:gd name="connsiteX3" fmla="*/ 505121 w 5856341"/>
              <a:gd name="connsiteY3" fmla="*/ 0 h 12191695"/>
              <a:gd name="connsiteX4" fmla="*/ 723207 w 5856341"/>
              <a:gd name="connsiteY4" fmla="*/ 0 h 12191695"/>
              <a:gd name="connsiteX5" fmla="*/ 755828 w 5856341"/>
              <a:gd name="connsiteY5" fmla="*/ 0 h 12191695"/>
              <a:gd name="connsiteX6" fmla="*/ 1411868 w 5856341"/>
              <a:gd name="connsiteY6" fmla="*/ 0 h 12191695"/>
              <a:gd name="connsiteX7" fmla="*/ 1421034 w 5856341"/>
              <a:gd name="connsiteY7" fmla="*/ 0 h 12191695"/>
              <a:gd name="connsiteX8" fmla="*/ 1515206 w 5856341"/>
              <a:gd name="connsiteY8" fmla="*/ 0 h 12191695"/>
              <a:gd name="connsiteX9" fmla="*/ 2636151 w 5856341"/>
              <a:gd name="connsiteY9" fmla="*/ 0 h 12191695"/>
              <a:gd name="connsiteX10" fmla="*/ 4637890 w 5856341"/>
              <a:gd name="connsiteY10" fmla="*/ 0 h 12191695"/>
              <a:gd name="connsiteX11" fmla="*/ 4654499 w 5856341"/>
              <a:gd name="connsiteY11" fmla="*/ 26661 h 12191695"/>
              <a:gd name="connsiteX12" fmla="*/ 5856341 w 5856341"/>
              <a:gd name="connsiteY12" fmla="*/ 6438338 h 12191695"/>
              <a:gd name="connsiteX13" fmla="*/ 4449211 w 5856341"/>
              <a:gd name="connsiteY13" fmla="*/ 11332719 h 12191695"/>
              <a:gd name="connsiteX14" fmla="*/ 4061349 w 5856341"/>
              <a:gd name="connsiteY14" fmla="*/ 12054097 h 12191695"/>
              <a:gd name="connsiteX15" fmla="*/ 3977450 w 5856341"/>
              <a:gd name="connsiteY15" fmla="*/ 12191695 h 12191695"/>
              <a:gd name="connsiteX16" fmla="*/ 2636151 w 5856341"/>
              <a:gd name="connsiteY16" fmla="*/ 12191695 h 12191695"/>
              <a:gd name="connsiteX17" fmla="*/ 1421034 w 5856341"/>
              <a:gd name="connsiteY17" fmla="*/ 12191695 h 12191695"/>
              <a:gd name="connsiteX18" fmla="*/ 1411868 w 5856341"/>
              <a:gd name="connsiteY18" fmla="*/ 12191695 h 12191695"/>
              <a:gd name="connsiteX19" fmla="*/ 1283685 w 5856341"/>
              <a:gd name="connsiteY19" fmla="*/ 12191695 h 12191695"/>
              <a:gd name="connsiteX20" fmla="*/ 755828 w 5856341"/>
              <a:gd name="connsiteY20" fmla="*/ 12191695 h 12191695"/>
              <a:gd name="connsiteX21" fmla="*/ 723207 w 5856341"/>
              <a:gd name="connsiteY21" fmla="*/ 12191695 h 12191695"/>
              <a:gd name="connsiteX22" fmla="*/ 505121 w 5856341"/>
              <a:gd name="connsiteY22" fmla="*/ 12191695 h 12191695"/>
              <a:gd name="connsiteX23" fmla="*/ 243849 w 5856341"/>
              <a:gd name="connsiteY23" fmla="*/ 12191695 h 12191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856341" h="12191695">
                <a:moveTo>
                  <a:pt x="0" y="12191695"/>
                </a:moveTo>
                <a:lnTo>
                  <a:pt x="0" y="0"/>
                </a:lnTo>
                <a:lnTo>
                  <a:pt x="243849" y="0"/>
                </a:lnTo>
                <a:lnTo>
                  <a:pt x="505121" y="0"/>
                </a:lnTo>
                <a:lnTo>
                  <a:pt x="723207" y="0"/>
                </a:lnTo>
                <a:lnTo>
                  <a:pt x="755828" y="0"/>
                </a:lnTo>
                <a:lnTo>
                  <a:pt x="1411868" y="0"/>
                </a:lnTo>
                <a:lnTo>
                  <a:pt x="1421034" y="0"/>
                </a:lnTo>
                <a:lnTo>
                  <a:pt x="1515206" y="0"/>
                </a:lnTo>
                <a:lnTo>
                  <a:pt x="2636151" y="0"/>
                </a:lnTo>
                <a:lnTo>
                  <a:pt x="4637890" y="0"/>
                </a:lnTo>
                <a:lnTo>
                  <a:pt x="4654499" y="26661"/>
                </a:lnTo>
                <a:cubicBezTo>
                  <a:pt x="5425621" y="1341551"/>
                  <a:pt x="5856341" y="3721137"/>
                  <a:pt x="5856341" y="6438338"/>
                </a:cubicBezTo>
                <a:cubicBezTo>
                  <a:pt x="5856341" y="8833790"/>
                  <a:pt x="5159120" y="9960353"/>
                  <a:pt x="4449211" y="11332719"/>
                </a:cubicBezTo>
                <a:cubicBezTo>
                  <a:pt x="4319934" y="11582638"/>
                  <a:pt x="4191839" y="11827452"/>
                  <a:pt x="4061349" y="12054097"/>
                </a:cubicBezTo>
                <a:lnTo>
                  <a:pt x="3977450" y="12191695"/>
                </a:lnTo>
                <a:lnTo>
                  <a:pt x="2636151" y="12191695"/>
                </a:lnTo>
                <a:lnTo>
                  <a:pt x="1421034" y="12191695"/>
                </a:lnTo>
                <a:lnTo>
                  <a:pt x="1411868" y="12191695"/>
                </a:lnTo>
                <a:lnTo>
                  <a:pt x="1283685" y="12191695"/>
                </a:lnTo>
                <a:lnTo>
                  <a:pt x="755828" y="12191695"/>
                </a:lnTo>
                <a:lnTo>
                  <a:pt x="723207" y="12191695"/>
                </a:lnTo>
                <a:lnTo>
                  <a:pt x="505121" y="12191695"/>
                </a:lnTo>
                <a:lnTo>
                  <a:pt x="243849" y="12191695"/>
                </a:ln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8C765E4-AF81-42C1-A8FA-B34D578737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76200" y="1950117"/>
            <a:ext cx="8868354" cy="2463667"/>
          </a:xfrm>
        </p:spPr>
        <p:txBody>
          <a:bodyPr anchor="b">
            <a:normAutofit/>
          </a:bodyPr>
          <a:lstStyle/>
          <a:p>
            <a:pPr algn="ctr"/>
            <a:r>
              <a:rPr lang="fr-FR" sz="6600" dirty="0">
                <a:ea typeface="Meiryo"/>
              </a:rPr>
              <a:t>EXEMPLE SIMPLE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BA7E51E-7B6A-4A79-8F84-47C845C7A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146277" y="-874927"/>
            <a:ext cx="1899138" cy="12191695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3C85561-90D2-4AFA-B2C5-F2D61D86C2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143758" y="-1037574"/>
            <a:ext cx="1904176" cy="12191695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026B71D-5A6F-48FE-AC6A-D7AAA018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247015" y="-1314429"/>
            <a:ext cx="1697663" cy="12191695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15423962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C8EEB0F-BA72-49AC-956F-331B60FDE7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CC700D5-9809-43F4-89D5-7DBBCB0DCC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902296" y="1287887"/>
            <a:ext cx="4523890" cy="4187191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C7163242-6303-46DC-BAC1-2A204F0613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051182" y="1382922"/>
            <a:ext cx="4174735" cy="3941951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805C4C40-D70E-4C4F-B228-98A0A6132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300000" flipH="1">
            <a:off x="6733248" y="1097468"/>
            <a:ext cx="4908132" cy="4613915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8C765E4-AF81-42C1-A8FA-B34D578737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15482" y="2264540"/>
            <a:ext cx="3675420" cy="2186393"/>
          </a:xfrm>
        </p:spPr>
        <p:txBody>
          <a:bodyPr anchor="b">
            <a:normAutofit/>
          </a:bodyPr>
          <a:lstStyle/>
          <a:p>
            <a:pPr algn="ctr"/>
            <a:r>
              <a:rPr lang="fr-FR" sz="3600" dirty="0">
                <a:solidFill>
                  <a:schemeClr val="tx1">
                    <a:lumMod val="75000"/>
                    <a:lumOff val="25000"/>
                  </a:schemeClr>
                </a:solidFill>
                <a:ea typeface="Meiryo"/>
              </a:rPr>
              <a:t>NOTIONS DE CLASSE ET D'OBJET</a:t>
            </a:r>
          </a:p>
        </p:txBody>
      </p:sp>
      <p:pic>
        <p:nvPicPr>
          <p:cNvPr id="6" name="Image 6">
            <a:extLst>
              <a:ext uri="{FF2B5EF4-FFF2-40B4-BE49-F238E27FC236}">
                <a16:creationId xmlns:a16="http://schemas.microsoft.com/office/drawing/2014/main" id="{EA0F6D3A-9870-4665-A01F-E505EFC355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345" y="1159337"/>
            <a:ext cx="5748364" cy="455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708994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C8EEB0F-BA72-49AC-956F-331B60FDE7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CC700D5-9809-43F4-89D5-7DBBCB0DCC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902296" y="1287887"/>
            <a:ext cx="4523890" cy="4187191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C7163242-6303-46DC-BAC1-2A204F0613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051182" y="1382922"/>
            <a:ext cx="4174735" cy="3941951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805C4C40-D70E-4C4F-B228-98A0A6132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300000" flipH="1">
            <a:off x="6733248" y="1097468"/>
            <a:ext cx="4908132" cy="4613915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8C765E4-AF81-42C1-A8FA-B34D578737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58614" y="2336427"/>
            <a:ext cx="3675420" cy="2186393"/>
          </a:xfrm>
        </p:spPr>
        <p:txBody>
          <a:bodyPr anchor="b">
            <a:normAutofit/>
          </a:bodyPr>
          <a:lstStyle/>
          <a:p>
            <a:pPr algn="ctr"/>
            <a:r>
              <a:rPr lang="fr-FR" sz="3600" dirty="0" err="1">
                <a:solidFill>
                  <a:schemeClr val="tx1">
                    <a:lumMod val="75000"/>
                    <a:lumOff val="25000"/>
                  </a:schemeClr>
                </a:solidFill>
                <a:ea typeface="Meiryo"/>
              </a:rPr>
              <a:t>MÉTHODES</a:t>
            </a:r>
            <a:r>
              <a:rPr lang="fr-FR" sz="3600" dirty="0">
                <a:solidFill>
                  <a:schemeClr val="tx1">
                    <a:lumMod val="75000"/>
                    <a:lumOff val="25000"/>
                  </a:schemeClr>
                </a:solidFill>
                <a:ea typeface="Meiryo"/>
              </a:rPr>
              <a:t> ET</a:t>
            </a:r>
            <a:br>
              <a:rPr lang="fr-FR" sz="3600" dirty="0">
                <a:solidFill>
                  <a:schemeClr val="tx1">
                    <a:lumMod val="75000"/>
                    <a:lumOff val="25000"/>
                  </a:schemeClr>
                </a:solidFill>
                <a:ea typeface="Meiryo"/>
              </a:rPr>
            </a:br>
            <a:r>
              <a:rPr lang="fr-FR" sz="3600" dirty="0">
                <a:solidFill>
                  <a:schemeClr val="tx1">
                    <a:lumMod val="75000"/>
                    <a:lumOff val="25000"/>
                  </a:schemeClr>
                </a:solidFill>
                <a:ea typeface="Meiryo"/>
              </a:rPr>
              <a:t>ATTRIBUTS</a:t>
            </a:r>
          </a:p>
        </p:txBody>
      </p:sp>
      <p:pic>
        <p:nvPicPr>
          <p:cNvPr id="6" name="Image 6">
            <a:extLst>
              <a:ext uri="{FF2B5EF4-FFF2-40B4-BE49-F238E27FC236}">
                <a16:creationId xmlns:a16="http://schemas.microsoft.com/office/drawing/2014/main" id="{EA0F6D3A-9870-4665-A01F-E505EFC355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262" y="1159337"/>
            <a:ext cx="5732530" cy="455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64780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6">
            <a:extLst>
              <a:ext uri="{FF2B5EF4-FFF2-40B4-BE49-F238E27FC236}">
                <a16:creationId xmlns:a16="http://schemas.microsoft.com/office/drawing/2014/main" id="{8950AD4C-6AF3-49F8-94E1-DBCAFB394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8">
            <a:extLst>
              <a:ext uri="{FF2B5EF4-FFF2-40B4-BE49-F238E27FC236}">
                <a16:creationId xmlns:a16="http://schemas.microsoft.com/office/drawing/2014/main" id="{072DC3EE-C469-49E0-A83D-CA3BE525C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644774" y="0"/>
            <a:ext cx="9547224" cy="6858000"/>
          </a:xfrm>
          <a:custGeom>
            <a:avLst/>
            <a:gdLst>
              <a:gd name="connsiteX0" fmla="*/ 7924201 w 9547224"/>
              <a:gd name="connsiteY0" fmla="*/ 0 h 6858000"/>
              <a:gd name="connsiteX1" fmla="*/ 6830968 w 9547224"/>
              <a:gd name="connsiteY1" fmla="*/ 0 h 6858000"/>
              <a:gd name="connsiteX2" fmla="*/ 6514769 w 9547224"/>
              <a:gd name="connsiteY2" fmla="*/ 0 h 6858000"/>
              <a:gd name="connsiteX3" fmla="*/ 6050802 w 9547224"/>
              <a:gd name="connsiteY3" fmla="*/ 0 h 6858000"/>
              <a:gd name="connsiteX4" fmla="*/ 4341273 w 9547224"/>
              <a:gd name="connsiteY4" fmla="*/ 0 h 6858000"/>
              <a:gd name="connsiteX5" fmla="*/ 0 w 9547224"/>
              <a:gd name="connsiteY5" fmla="*/ 0 h 6858000"/>
              <a:gd name="connsiteX6" fmla="*/ 0 w 9547224"/>
              <a:gd name="connsiteY6" fmla="*/ 6858000 h 6858000"/>
              <a:gd name="connsiteX7" fmla="*/ 4341273 w 9547224"/>
              <a:gd name="connsiteY7" fmla="*/ 6858000 h 6858000"/>
              <a:gd name="connsiteX8" fmla="*/ 6050802 w 9547224"/>
              <a:gd name="connsiteY8" fmla="*/ 6858000 h 6858000"/>
              <a:gd name="connsiteX9" fmla="*/ 6514769 w 9547224"/>
              <a:gd name="connsiteY9" fmla="*/ 6858000 h 6858000"/>
              <a:gd name="connsiteX10" fmla="*/ 6830968 w 9547224"/>
              <a:gd name="connsiteY10" fmla="*/ 6858000 h 6858000"/>
              <a:gd name="connsiteX11" fmla="*/ 7044470 w 9547224"/>
              <a:gd name="connsiteY11" fmla="*/ 6858000 h 6858000"/>
              <a:gd name="connsiteX12" fmla="*/ 7156226 w 9547224"/>
              <a:gd name="connsiteY12" fmla="*/ 6780599 h 6858000"/>
              <a:gd name="connsiteX13" fmla="*/ 7672874 w 9547224"/>
              <a:gd name="connsiteY13" fmla="*/ 6374814 h 6858000"/>
              <a:gd name="connsiteX14" fmla="*/ 9547224 w 9547224"/>
              <a:gd name="connsiteY14" fmla="*/ 3621656 h 6858000"/>
              <a:gd name="connsiteX15" fmla="*/ 7946325 w 9547224"/>
              <a:gd name="connsiteY15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9547224" h="6858000">
                <a:moveTo>
                  <a:pt x="7924201" y="0"/>
                </a:moveTo>
                <a:lnTo>
                  <a:pt x="6830968" y="0"/>
                </a:lnTo>
                <a:lnTo>
                  <a:pt x="6514769" y="0"/>
                </a:lnTo>
                <a:lnTo>
                  <a:pt x="6050802" y="0"/>
                </a:lnTo>
                <a:lnTo>
                  <a:pt x="4341273" y="0"/>
                </a:lnTo>
                <a:lnTo>
                  <a:pt x="0" y="0"/>
                </a:lnTo>
                <a:lnTo>
                  <a:pt x="0" y="6858000"/>
                </a:lnTo>
                <a:lnTo>
                  <a:pt x="4341273" y="6858000"/>
                </a:lnTo>
                <a:lnTo>
                  <a:pt x="6050802" y="6858000"/>
                </a:lnTo>
                <a:lnTo>
                  <a:pt x="6514769" y="6858000"/>
                </a:lnTo>
                <a:lnTo>
                  <a:pt x="6830968" y="6858000"/>
                </a:lnTo>
                <a:lnTo>
                  <a:pt x="7044470" y="6858000"/>
                </a:lnTo>
                <a:lnTo>
                  <a:pt x="7156226" y="6780599"/>
                </a:lnTo>
                <a:cubicBezTo>
                  <a:pt x="7330044" y="6653108"/>
                  <a:pt x="7500671" y="6515397"/>
                  <a:pt x="7672874" y="6374814"/>
                </a:cubicBezTo>
                <a:cubicBezTo>
                  <a:pt x="8618499" y="5602839"/>
                  <a:pt x="9547224" y="4969131"/>
                  <a:pt x="9547224" y="3621656"/>
                </a:cubicBezTo>
                <a:cubicBezTo>
                  <a:pt x="9547224" y="2093192"/>
                  <a:pt x="8973488" y="754641"/>
                  <a:pt x="7946325" y="14997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Freeform: Shape 30">
            <a:extLst>
              <a:ext uri="{FF2B5EF4-FFF2-40B4-BE49-F238E27FC236}">
                <a16:creationId xmlns:a16="http://schemas.microsoft.com/office/drawing/2014/main" id="{8DBEAE55-3EA1-41D7-A212-5F7D8986C1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212206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8" name="Freeform: Shape 32">
            <a:extLst>
              <a:ext uri="{FF2B5EF4-FFF2-40B4-BE49-F238E27FC236}">
                <a16:creationId xmlns:a16="http://schemas.microsoft.com/office/drawing/2014/main" id="{CFC5F0E7-644F-4101-BE72-12825CF537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417551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6" name="Image 6">
            <a:extLst>
              <a:ext uri="{FF2B5EF4-FFF2-40B4-BE49-F238E27FC236}">
                <a16:creationId xmlns:a16="http://schemas.microsoft.com/office/drawing/2014/main" id="{EA0F6D3A-9870-4665-A01F-E505EFC355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333"/>
          <a:stretch/>
        </p:blipFill>
        <p:spPr>
          <a:xfrm>
            <a:off x="4114801" y="1411697"/>
            <a:ext cx="7111999" cy="4000486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369632CA-088F-48C4-B52C-F3E9C8B8D0A4}"/>
              </a:ext>
            </a:extLst>
          </p:cNvPr>
          <p:cNvSpPr txBox="1"/>
          <p:nvPr/>
        </p:nvSpPr>
        <p:spPr>
          <a:xfrm>
            <a:off x="224287" y="2610928"/>
            <a:ext cx="2743200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sz="3600" b="1" dirty="0">
                <a:ea typeface="Meiryo"/>
              </a:rPr>
              <a:t>Structure</a:t>
            </a:r>
            <a:endParaRPr lang="fr-FR" sz="3600">
              <a:ea typeface="Meiryo"/>
            </a:endParaRPr>
          </a:p>
          <a:p>
            <a:pPr algn="ctr"/>
            <a:r>
              <a:rPr lang="fr-FR" sz="3600" b="1" dirty="0">
                <a:ea typeface="Meiryo"/>
              </a:rPr>
              <a:t>De</a:t>
            </a:r>
            <a:endParaRPr lang="fr-FR" sz="3600">
              <a:ea typeface="Meiryo"/>
            </a:endParaRPr>
          </a:p>
          <a:p>
            <a:pPr algn="ctr"/>
            <a:r>
              <a:rPr lang="fr-FR" sz="3600" b="1" dirty="0">
                <a:ea typeface="Meiryo"/>
              </a:rPr>
              <a:t>Code</a:t>
            </a:r>
            <a:endParaRPr lang="fr-FR" sz="3600" dirty="0">
              <a:ea typeface="Meiryo"/>
            </a:endParaRPr>
          </a:p>
        </p:txBody>
      </p:sp>
    </p:spTree>
    <p:extLst>
      <p:ext uri="{BB962C8B-B14F-4D97-AF65-F5344CB8AC3E}">
        <p14:creationId xmlns:p14="http://schemas.microsoft.com/office/powerpoint/2010/main" val="502072361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20">
            <a:extLst>
              <a:ext uri="{FF2B5EF4-FFF2-40B4-BE49-F238E27FC236}">
                <a16:creationId xmlns:a16="http://schemas.microsoft.com/office/drawing/2014/main" id="{8950AD4C-6AF3-49F8-94E1-DBCAFB394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22">
            <a:extLst>
              <a:ext uri="{FF2B5EF4-FFF2-40B4-BE49-F238E27FC236}">
                <a16:creationId xmlns:a16="http://schemas.microsoft.com/office/drawing/2014/main" id="{9BA6B1D0-6E05-477A-950D-2F5765804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6778" y="1367330"/>
            <a:ext cx="3831582" cy="3727972"/>
            <a:chOff x="797792" y="912854"/>
            <a:chExt cx="5298208" cy="5032292"/>
          </a:xfrm>
        </p:grpSpPr>
        <p:sp>
          <p:nvSpPr>
            <p:cNvPr id="40" name="Freeform: Shape 23">
              <a:extLst>
                <a:ext uri="{FF2B5EF4-FFF2-40B4-BE49-F238E27FC236}">
                  <a16:creationId xmlns:a16="http://schemas.microsoft.com/office/drawing/2014/main" id="{F1AF8F22-927B-4FDC-A9B7-5CE8EB605E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1439" y="1056388"/>
              <a:ext cx="4968823" cy="4748064"/>
            </a:xfrm>
            <a:custGeom>
              <a:avLst/>
              <a:gdLst>
                <a:gd name="connsiteX0" fmla="*/ 2180840 w 3810827"/>
                <a:gd name="connsiteY0" fmla="*/ 0 h 3634591"/>
                <a:gd name="connsiteX1" fmla="*/ 2866380 w 3810827"/>
                <a:gd name="connsiteY1" fmla="*/ 145165 h 3634591"/>
                <a:gd name="connsiteX2" fmla="*/ 3366366 w 3810827"/>
                <a:gd name="connsiteY2" fmla="*/ 536835 h 3634591"/>
                <a:gd name="connsiteX3" fmla="*/ 3810827 w 3810827"/>
                <a:gd name="connsiteY3" fmla="*/ 1924156 h 3634591"/>
                <a:gd name="connsiteX4" fmla="*/ 3612844 w 3810827"/>
                <a:gd name="connsiteY4" fmla="*/ 2493111 h 3634591"/>
                <a:gd name="connsiteX5" fmla="*/ 3026664 w 3810827"/>
                <a:gd name="connsiteY5" fmla="*/ 3022891 h 3634591"/>
                <a:gd name="connsiteX6" fmla="*/ 2897783 w 3810827"/>
                <a:gd name="connsiteY6" fmla="*/ 3124233 h 3634591"/>
                <a:gd name="connsiteX7" fmla="*/ 1838765 w 3810827"/>
                <a:gd name="connsiteY7" fmla="*/ 3634591 h 3634591"/>
                <a:gd name="connsiteX8" fmla="*/ 443724 w 3810827"/>
                <a:gd name="connsiteY8" fmla="*/ 2805020 h 3634591"/>
                <a:gd name="connsiteX9" fmla="*/ 295053 w 3810827"/>
                <a:gd name="connsiteY9" fmla="*/ 2592792 h 3634591"/>
                <a:gd name="connsiteX10" fmla="*/ 0 w 3810827"/>
                <a:gd name="connsiteY10" fmla="*/ 1924156 h 3634591"/>
                <a:gd name="connsiteX11" fmla="*/ 178275 w 3810827"/>
                <a:gd name="connsiteY11" fmla="*/ 1204061 h 3634591"/>
                <a:gd name="connsiteX12" fmla="*/ 669921 w 3810827"/>
                <a:gd name="connsiteY12" fmla="*/ 585306 h 3634591"/>
                <a:gd name="connsiteX13" fmla="*/ 1380730 w 3810827"/>
                <a:gd name="connsiteY13" fmla="*/ 156203 h 3634591"/>
                <a:gd name="connsiteX14" fmla="*/ 2180840 w 3810827"/>
                <a:gd name="connsiteY14" fmla="*/ 0 h 3634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10827" h="3634591">
                  <a:moveTo>
                    <a:pt x="2180840" y="0"/>
                  </a:moveTo>
                  <a:cubicBezTo>
                    <a:pt x="2431406" y="0"/>
                    <a:pt x="2662018" y="48886"/>
                    <a:pt x="2866380" y="145165"/>
                  </a:cubicBezTo>
                  <a:cubicBezTo>
                    <a:pt x="3057903" y="235467"/>
                    <a:pt x="3226119" y="367269"/>
                    <a:pt x="3366366" y="536835"/>
                  </a:cubicBezTo>
                  <a:cubicBezTo>
                    <a:pt x="3652997" y="883519"/>
                    <a:pt x="3810827" y="1376199"/>
                    <a:pt x="3810827" y="1924156"/>
                  </a:cubicBezTo>
                  <a:cubicBezTo>
                    <a:pt x="3810827" y="2142775"/>
                    <a:pt x="3749739" y="2318234"/>
                    <a:pt x="3612844" y="2493111"/>
                  </a:cubicBezTo>
                  <a:cubicBezTo>
                    <a:pt x="3469652" y="2676041"/>
                    <a:pt x="3254495" y="2844528"/>
                    <a:pt x="3026664" y="3022891"/>
                  </a:cubicBezTo>
                  <a:cubicBezTo>
                    <a:pt x="2984630" y="3055759"/>
                    <a:pt x="2941206" y="3089789"/>
                    <a:pt x="2897783" y="3124233"/>
                  </a:cubicBezTo>
                  <a:cubicBezTo>
                    <a:pt x="2509094" y="3432490"/>
                    <a:pt x="2225408" y="3634591"/>
                    <a:pt x="1838765" y="3634591"/>
                  </a:cubicBezTo>
                  <a:cubicBezTo>
                    <a:pt x="1249640" y="3634591"/>
                    <a:pt x="832413" y="3386508"/>
                    <a:pt x="443724" y="2805020"/>
                  </a:cubicBezTo>
                  <a:cubicBezTo>
                    <a:pt x="392859" y="2728910"/>
                    <a:pt x="343138" y="2659690"/>
                    <a:pt x="295053" y="2592792"/>
                  </a:cubicBezTo>
                  <a:cubicBezTo>
                    <a:pt x="95761" y="2315411"/>
                    <a:pt x="0" y="2171160"/>
                    <a:pt x="0" y="1924156"/>
                  </a:cubicBezTo>
                  <a:cubicBezTo>
                    <a:pt x="0" y="1678896"/>
                    <a:pt x="60024" y="1436622"/>
                    <a:pt x="178275" y="1204061"/>
                  </a:cubicBezTo>
                  <a:cubicBezTo>
                    <a:pt x="293990" y="976561"/>
                    <a:pt x="459425" y="768319"/>
                    <a:pt x="669921" y="585306"/>
                  </a:cubicBezTo>
                  <a:cubicBezTo>
                    <a:pt x="876818" y="405365"/>
                    <a:pt x="1122558" y="256964"/>
                    <a:pt x="1380730" y="156203"/>
                  </a:cubicBezTo>
                  <a:cubicBezTo>
                    <a:pt x="1645852" y="52539"/>
                    <a:pt x="1915145" y="0"/>
                    <a:pt x="2180840" y="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1" name="Freeform: Shape 24">
              <a:extLst>
                <a:ext uri="{FF2B5EF4-FFF2-40B4-BE49-F238E27FC236}">
                  <a16:creationId xmlns:a16="http://schemas.microsoft.com/office/drawing/2014/main" id="{121F07A0-6D16-4733-BC69-A7689C9205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7792" y="912854"/>
              <a:ext cx="5298208" cy="5032292"/>
            </a:xfrm>
            <a:custGeom>
              <a:avLst/>
              <a:gdLst>
                <a:gd name="connsiteX0" fmla="*/ 2180840 w 3810827"/>
                <a:gd name="connsiteY0" fmla="*/ 0 h 3634591"/>
                <a:gd name="connsiteX1" fmla="*/ 2866380 w 3810827"/>
                <a:gd name="connsiteY1" fmla="*/ 145165 h 3634591"/>
                <a:gd name="connsiteX2" fmla="*/ 3366366 w 3810827"/>
                <a:gd name="connsiteY2" fmla="*/ 536835 h 3634591"/>
                <a:gd name="connsiteX3" fmla="*/ 3810827 w 3810827"/>
                <a:gd name="connsiteY3" fmla="*/ 1924156 h 3634591"/>
                <a:gd name="connsiteX4" fmla="*/ 3612844 w 3810827"/>
                <a:gd name="connsiteY4" fmla="*/ 2493111 h 3634591"/>
                <a:gd name="connsiteX5" fmla="*/ 3026664 w 3810827"/>
                <a:gd name="connsiteY5" fmla="*/ 3022891 h 3634591"/>
                <a:gd name="connsiteX6" fmla="*/ 2897783 w 3810827"/>
                <a:gd name="connsiteY6" fmla="*/ 3124233 h 3634591"/>
                <a:gd name="connsiteX7" fmla="*/ 1838765 w 3810827"/>
                <a:gd name="connsiteY7" fmla="*/ 3634591 h 3634591"/>
                <a:gd name="connsiteX8" fmla="*/ 443724 w 3810827"/>
                <a:gd name="connsiteY8" fmla="*/ 2805020 h 3634591"/>
                <a:gd name="connsiteX9" fmla="*/ 295053 w 3810827"/>
                <a:gd name="connsiteY9" fmla="*/ 2592792 h 3634591"/>
                <a:gd name="connsiteX10" fmla="*/ 0 w 3810827"/>
                <a:gd name="connsiteY10" fmla="*/ 1924156 h 3634591"/>
                <a:gd name="connsiteX11" fmla="*/ 178275 w 3810827"/>
                <a:gd name="connsiteY11" fmla="*/ 1204061 h 3634591"/>
                <a:gd name="connsiteX12" fmla="*/ 669921 w 3810827"/>
                <a:gd name="connsiteY12" fmla="*/ 585306 h 3634591"/>
                <a:gd name="connsiteX13" fmla="*/ 1380730 w 3810827"/>
                <a:gd name="connsiteY13" fmla="*/ 156203 h 3634591"/>
                <a:gd name="connsiteX14" fmla="*/ 2180840 w 3810827"/>
                <a:gd name="connsiteY14" fmla="*/ 0 h 3634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10827" h="3634591">
                  <a:moveTo>
                    <a:pt x="2180840" y="0"/>
                  </a:moveTo>
                  <a:cubicBezTo>
                    <a:pt x="2431406" y="0"/>
                    <a:pt x="2662018" y="48886"/>
                    <a:pt x="2866380" y="145165"/>
                  </a:cubicBezTo>
                  <a:cubicBezTo>
                    <a:pt x="3057903" y="235467"/>
                    <a:pt x="3226119" y="367269"/>
                    <a:pt x="3366366" y="536835"/>
                  </a:cubicBezTo>
                  <a:cubicBezTo>
                    <a:pt x="3652997" y="883519"/>
                    <a:pt x="3810827" y="1376199"/>
                    <a:pt x="3810827" y="1924156"/>
                  </a:cubicBezTo>
                  <a:cubicBezTo>
                    <a:pt x="3810827" y="2142775"/>
                    <a:pt x="3749739" y="2318234"/>
                    <a:pt x="3612844" y="2493111"/>
                  </a:cubicBezTo>
                  <a:cubicBezTo>
                    <a:pt x="3469652" y="2676041"/>
                    <a:pt x="3254495" y="2844528"/>
                    <a:pt x="3026664" y="3022891"/>
                  </a:cubicBezTo>
                  <a:cubicBezTo>
                    <a:pt x="2984630" y="3055759"/>
                    <a:pt x="2941206" y="3089789"/>
                    <a:pt x="2897783" y="3124233"/>
                  </a:cubicBezTo>
                  <a:cubicBezTo>
                    <a:pt x="2509094" y="3432490"/>
                    <a:pt x="2225408" y="3634591"/>
                    <a:pt x="1838765" y="3634591"/>
                  </a:cubicBezTo>
                  <a:cubicBezTo>
                    <a:pt x="1249640" y="3634591"/>
                    <a:pt x="832413" y="3386508"/>
                    <a:pt x="443724" y="2805020"/>
                  </a:cubicBezTo>
                  <a:cubicBezTo>
                    <a:pt x="392859" y="2728910"/>
                    <a:pt x="343138" y="2659690"/>
                    <a:pt x="295053" y="2592792"/>
                  </a:cubicBezTo>
                  <a:cubicBezTo>
                    <a:pt x="95761" y="2315411"/>
                    <a:pt x="0" y="2171160"/>
                    <a:pt x="0" y="1924156"/>
                  </a:cubicBezTo>
                  <a:cubicBezTo>
                    <a:pt x="0" y="1678896"/>
                    <a:pt x="60024" y="1436622"/>
                    <a:pt x="178275" y="1204061"/>
                  </a:cubicBezTo>
                  <a:cubicBezTo>
                    <a:pt x="293990" y="976561"/>
                    <a:pt x="459425" y="768319"/>
                    <a:pt x="669921" y="585306"/>
                  </a:cubicBezTo>
                  <a:cubicBezTo>
                    <a:pt x="876818" y="405365"/>
                    <a:pt x="1122558" y="256964"/>
                    <a:pt x="1380730" y="156203"/>
                  </a:cubicBezTo>
                  <a:cubicBezTo>
                    <a:pt x="1645852" y="52539"/>
                    <a:pt x="1915145" y="0"/>
                    <a:pt x="2180840" y="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2" name="Freeform: Shape 25">
              <a:extLst>
                <a:ext uri="{FF2B5EF4-FFF2-40B4-BE49-F238E27FC236}">
                  <a16:creationId xmlns:a16="http://schemas.microsoft.com/office/drawing/2014/main" id="{DB927EAF-3B25-49B7-BF2C-8D1461C4CB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3671" y="1232452"/>
              <a:ext cx="4715122" cy="4439901"/>
            </a:xfrm>
            <a:custGeom>
              <a:avLst/>
              <a:gdLst>
                <a:gd name="connsiteX0" fmla="*/ 2180840 w 3810827"/>
                <a:gd name="connsiteY0" fmla="*/ 0 h 3634591"/>
                <a:gd name="connsiteX1" fmla="*/ 2866380 w 3810827"/>
                <a:gd name="connsiteY1" fmla="*/ 145165 h 3634591"/>
                <a:gd name="connsiteX2" fmla="*/ 3366366 w 3810827"/>
                <a:gd name="connsiteY2" fmla="*/ 536835 h 3634591"/>
                <a:gd name="connsiteX3" fmla="*/ 3810827 w 3810827"/>
                <a:gd name="connsiteY3" fmla="*/ 1924156 h 3634591"/>
                <a:gd name="connsiteX4" fmla="*/ 3612844 w 3810827"/>
                <a:gd name="connsiteY4" fmla="*/ 2493111 h 3634591"/>
                <a:gd name="connsiteX5" fmla="*/ 3026664 w 3810827"/>
                <a:gd name="connsiteY5" fmla="*/ 3022891 h 3634591"/>
                <a:gd name="connsiteX6" fmla="*/ 2897783 w 3810827"/>
                <a:gd name="connsiteY6" fmla="*/ 3124233 h 3634591"/>
                <a:gd name="connsiteX7" fmla="*/ 1838765 w 3810827"/>
                <a:gd name="connsiteY7" fmla="*/ 3634591 h 3634591"/>
                <a:gd name="connsiteX8" fmla="*/ 443724 w 3810827"/>
                <a:gd name="connsiteY8" fmla="*/ 2805020 h 3634591"/>
                <a:gd name="connsiteX9" fmla="*/ 295053 w 3810827"/>
                <a:gd name="connsiteY9" fmla="*/ 2592792 h 3634591"/>
                <a:gd name="connsiteX10" fmla="*/ 0 w 3810827"/>
                <a:gd name="connsiteY10" fmla="*/ 1924156 h 3634591"/>
                <a:gd name="connsiteX11" fmla="*/ 178275 w 3810827"/>
                <a:gd name="connsiteY11" fmla="*/ 1204061 h 3634591"/>
                <a:gd name="connsiteX12" fmla="*/ 669921 w 3810827"/>
                <a:gd name="connsiteY12" fmla="*/ 585306 h 3634591"/>
                <a:gd name="connsiteX13" fmla="*/ 1380730 w 3810827"/>
                <a:gd name="connsiteY13" fmla="*/ 156203 h 3634591"/>
                <a:gd name="connsiteX14" fmla="*/ 2180840 w 3810827"/>
                <a:gd name="connsiteY14" fmla="*/ 0 h 3634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10827" h="3634591">
                  <a:moveTo>
                    <a:pt x="2180840" y="0"/>
                  </a:moveTo>
                  <a:cubicBezTo>
                    <a:pt x="2431406" y="0"/>
                    <a:pt x="2662018" y="48886"/>
                    <a:pt x="2866380" y="145165"/>
                  </a:cubicBezTo>
                  <a:cubicBezTo>
                    <a:pt x="3057903" y="235467"/>
                    <a:pt x="3226119" y="367269"/>
                    <a:pt x="3366366" y="536835"/>
                  </a:cubicBezTo>
                  <a:cubicBezTo>
                    <a:pt x="3652997" y="883519"/>
                    <a:pt x="3810827" y="1376199"/>
                    <a:pt x="3810827" y="1924156"/>
                  </a:cubicBezTo>
                  <a:cubicBezTo>
                    <a:pt x="3810827" y="2142775"/>
                    <a:pt x="3749739" y="2318234"/>
                    <a:pt x="3612844" y="2493111"/>
                  </a:cubicBezTo>
                  <a:cubicBezTo>
                    <a:pt x="3469652" y="2676041"/>
                    <a:pt x="3254495" y="2844528"/>
                    <a:pt x="3026664" y="3022891"/>
                  </a:cubicBezTo>
                  <a:cubicBezTo>
                    <a:pt x="2984630" y="3055759"/>
                    <a:pt x="2941206" y="3089789"/>
                    <a:pt x="2897783" y="3124233"/>
                  </a:cubicBezTo>
                  <a:cubicBezTo>
                    <a:pt x="2509094" y="3432490"/>
                    <a:pt x="2225408" y="3634591"/>
                    <a:pt x="1838765" y="3634591"/>
                  </a:cubicBezTo>
                  <a:cubicBezTo>
                    <a:pt x="1249640" y="3634591"/>
                    <a:pt x="832413" y="3386508"/>
                    <a:pt x="443724" y="2805020"/>
                  </a:cubicBezTo>
                  <a:cubicBezTo>
                    <a:pt x="392859" y="2728910"/>
                    <a:pt x="343138" y="2659690"/>
                    <a:pt x="295053" y="2592792"/>
                  </a:cubicBezTo>
                  <a:cubicBezTo>
                    <a:pt x="95761" y="2315411"/>
                    <a:pt x="0" y="2171160"/>
                    <a:pt x="0" y="1924156"/>
                  </a:cubicBezTo>
                  <a:cubicBezTo>
                    <a:pt x="0" y="1678896"/>
                    <a:pt x="60024" y="1436622"/>
                    <a:pt x="178275" y="1204061"/>
                  </a:cubicBezTo>
                  <a:cubicBezTo>
                    <a:pt x="293990" y="976561"/>
                    <a:pt x="459425" y="768319"/>
                    <a:pt x="669921" y="585306"/>
                  </a:cubicBezTo>
                  <a:cubicBezTo>
                    <a:pt x="876818" y="405365"/>
                    <a:pt x="1122558" y="256964"/>
                    <a:pt x="1380730" y="156203"/>
                  </a:cubicBezTo>
                  <a:cubicBezTo>
                    <a:pt x="1645852" y="52539"/>
                    <a:pt x="1915145" y="0"/>
                    <a:pt x="2180840" y="0"/>
                  </a:cubicBezTo>
                  <a:close/>
                </a:path>
              </a:pathLst>
            </a:custGeom>
            <a:solidFill>
              <a:schemeClr val="bg1">
                <a:alpha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pic>
        <p:nvPicPr>
          <p:cNvPr id="6" name="Image 6" descr="Une image contenant dessin&#10;&#10;Description générée automatiquement">
            <a:extLst>
              <a:ext uri="{FF2B5EF4-FFF2-40B4-BE49-F238E27FC236}">
                <a16:creationId xmlns:a16="http://schemas.microsoft.com/office/drawing/2014/main" id="{09E17615-D00D-4B0F-B2B7-7E7E23FD01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3916" y="1390405"/>
            <a:ext cx="5992884" cy="4076042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48E37E74-5B0D-49CD-926B-4C7385BDF4F2}"/>
              </a:ext>
            </a:extLst>
          </p:cNvPr>
          <p:cNvSpPr txBox="1"/>
          <p:nvPr/>
        </p:nvSpPr>
        <p:spPr>
          <a:xfrm>
            <a:off x="1158815" y="2510288"/>
            <a:ext cx="4080294" cy="14465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4400" b="1" dirty="0">
                <a:ea typeface="Meiryo"/>
              </a:rPr>
              <a:t>Vos Questions ..</a:t>
            </a:r>
            <a:endParaRPr lang="fr-FR" sz="4400" dirty="0">
              <a:ea typeface="Meiryo"/>
            </a:endParaRPr>
          </a:p>
        </p:txBody>
      </p:sp>
    </p:spTree>
    <p:extLst>
      <p:ext uri="{BB962C8B-B14F-4D97-AF65-F5344CB8AC3E}">
        <p14:creationId xmlns:p14="http://schemas.microsoft.com/office/powerpoint/2010/main" val="1965257542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30127AE-B29E-4FDF-99D2-A2F1E7003F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7FC6A8B-34F9-40FB-AA2D-E34168F528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5E1AD45-ED1F-4B8C-ACD9-9A4C611DBF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7548" y="1105232"/>
            <a:ext cx="4034337" cy="4277802"/>
          </a:xfrm>
        </p:spPr>
        <p:txBody>
          <a:bodyPr vert="horz" lIns="109728" tIns="109728" rIns="109728" bIns="91440" rtlCol="0" anchor="ctr">
            <a:normAutofit/>
          </a:bodyPr>
          <a:lstStyle/>
          <a:p>
            <a:pPr>
              <a:lnSpc>
                <a:spcPct val="130000"/>
              </a:lnSpc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Mots-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Clés</a:t>
            </a:r>
            <a:endParaRPr lang="en-US" dirty="0" err="1">
              <a:solidFill>
                <a:schemeClr val="tx1">
                  <a:lumMod val="75000"/>
                  <a:lumOff val="25000"/>
                </a:schemeClr>
              </a:solidFill>
              <a:ea typeface="Meiryo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4D684F8-91BF-481C-A965-722756A383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4308533" y="0"/>
            <a:ext cx="7883467" cy="6858000"/>
            <a:chOff x="0" y="0"/>
            <a:chExt cx="7883467" cy="6858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5DF7B3C-29EF-4ADC-BFDC-C3A038AC43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7475746" cy="6858000"/>
            </a:xfrm>
            <a:custGeom>
              <a:avLst/>
              <a:gdLst>
                <a:gd name="connsiteX0" fmla="*/ 0 w 7475746"/>
                <a:gd name="connsiteY0" fmla="*/ 0 h 6858000"/>
                <a:gd name="connsiteX1" fmla="*/ 5859459 w 7475746"/>
                <a:gd name="connsiteY1" fmla="*/ 0 h 6858000"/>
                <a:gd name="connsiteX2" fmla="*/ 5874848 w 7475746"/>
                <a:gd name="connsiteY2" fmla="*/ 10445 h 6858000"/>
                <a:gd name="connsiteX3" fmla="*/ 7475746 w 7475746"/>
                <a:gd name="connsiteY3" fmla="*/ 3621913 h 6858000"/>
                <a:gd name="connsiteX4" fmla="*/ 5601397 w 7475746"/>
                <a:gd name="connsiteY4" fmla="*/ 6378742 h 6858000"/>
                <a:gd name="connsiteX5" fmla="*/ 5084748 w 7475746"/>
                <a:gd name="connsiteY5" fmla="*/ 6785068 h 6858000"/>
                <a:gd name="connsiteX6" fmla="*/ 4979585 w 7475746"/>
                <a:gd name="connsiteY6" fmla="*/ 6858000 h 6858000"/>
                <a:gd name="connsiteX7" fmla="*/ 0 w 7475746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475746" h="6858000">
                  <a:moveTo>
                    <a:pt x="0" y="0"/>
                  </a:moveTo>
                  <a:lnTo>
                    <a:pt x="5859459" y="0"/>
                  </a:lnTo>
                  <a:lnTo>
                    <a:pt x="5874848" y="10445"/>
                  </a:lnTo>
                  <a:cubicBezTo>
                    <a:pt x="6902010" y="751075"/>
                    <a:pt x="7475746" y="2091411"/>
                    <a:pt x="7475746" y="3621913"/>
                  </a:cubicBezTo>
                  <a:cubicBezTo>
                    <a:pt x="7475746" y="4971185"/>
                    <a:pt x="6547021" y="5605738"/>
                    <a:pt x="5601397" y="6378742"/>
                  </a:cubicBezTo>
                  <a:cubicBezTo>
                    <a:pt x="5429193" y="6519512"/>
                    <a:pt x="5258566" y="6657407"/>
                    <a:pt x="5084748" y="6785068"/>
                  </a:cubicBezTo>
                  <a:lnTo>
                    <a:pt x="4979585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20289037-6999-491E-AA63-CC1C3CBBF8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353744" y="0"/>
              <a:ext cx="2529723" cy="6858000"/>
            </a:xfrm>
            <a:custGeom>
              <a:avLst/>
              <a:gdLst>
                <a:gd name="connsiteX0" fmla="*/ 1258269 w 2529723"/>
                <a:gd name="connsiteY0" fmla="*/ 0 h 6858000"/>
                <a:gd name="connsiteX1" fmla="*/ 1275627 w 2529723"/>
                <a:gd name="connsiteY1" fmla="*/ 0 h 6858000"/>
                <a:gd name="connsiteX2" fmla="*/ 1302560 w 2529723"/>
                <a:gd name="connsiteY2" fmla="*/ 24338 h 6858000"/>
                <a:gd name="connsiteX3" fmla="*/ 2522825 w 2529723"/>
                <a:gd name="connsiteY3" fmla="*/ 3678515 h 6858000"/>
                <a:gd name="connsiteX4" fmla="*/ 557500 w 2529723"/>
                <a:gd name="connsiteY4" fmla="*/ 6451411 h 6858000"/>
                <a:gd name="connsiteX5" fmla="*/ 32482 w 2529723"/>
                <a:gd name="connsiteY5" fmla="*/ 6849373 h 6858000"/>
                <a:gd name="connsiteX6" fmla="*/ 19531 w 2529723"/>
                <a:gd name="connsiteY6" fmla="*/ 6858000 h 6858000"/>
                <a:gd name="connsiteX7" fmla="*/ 0 w 2529723"/>
                <a:gd name="connsiteY7" fmla="*/ 6858000 h 6858000"/>
                <a:gd name="connsiteX8" fmla="*/ 14202 w 2529723"/>
                <a:gd name="connsiteY8" fmla="*/ 6848540 h 6858000"/>
                <a:gd name="connsiteX9" fmla="*/ 539221 w 2529723"/>
                <a:gd name="connsiteY9" fmla="*/ 6450578 h 6858000"/>
                <a:gd name="connsiteX10" fmla="*/ 2504546 w 2529723"/>
                <a:gd name="connsiteY10" fmla="*/ 3677682 h 6858000"/>
                <a:gd name="connsiteX11" fmla="*/ 1284280 w 2529723"/>
                <a:gd name="connsiteY11" fmla="*/ 235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9723" h="685800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97CF6DF-9FF9-4D10-B338-0BEFC0AA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33737" y="0"/>
              <a:ext cx="2536434" cy="6858000"/>
            </a:xfrm>
            <a:custGeom>
              <a:avLst/>
              <a:gdLst>
                <a:gd name="connsiteX0" fmla="*/ 879731 w 2536434"/>
                <a:gd name="connsiteY0" fmla="*/ 0 h 6858000"/>
                <a:gd name="connsiteX1" fmla="*/ 913411 w 2536434"/>
                <a:gd name="connsiteY1" fmla="*/ 0 h 6858000"/>
                <a:gd name="connsiteX2" fmla="*/ 935535 w 2536434"/>
                <a:gd name="connsiteY2" fmla="*/ 14997 h 6858000"/>
                <a:gd name="connsiteX3" fmla="*/ 2536434 w 2536434"/>
                <a:gd name="connsiteY3" fmla="*/ 3621656 h 6858000"/>
                <a:gd name="connsiteX4" fmla="*/ 662084 w 2536434"/>
                <a:gd name="connsiteY4" fmla="*/ 6374814 h 6858000"/>
                <a:gd name="connsiteX5" fmla="*/ 145436 w 2536434"/>
                <a:gd name="connsiteY5" fmla="*/ 6780599 h 6858000"/>
                <a:gd name="connsiteX6" fmla="*/ 33680 w 2536434"/>
                <a:gd name="connsiteY6" fmla="*/ 6858000 h 6858000"/>
                <a:gd name="connsiteX7" fmla="*/ 0 w 2536434"/>
                <a:gd name="connsiteY7" fmla="*/ 6858000 h 6858000"/>
                <a:gd name="connsiteX8" fmla="*/ 111756 w 2536434"/>
                <a:gd name="connsiteY8" fmla="*/ 6780599 h 6858000"/>
                <a:gd name="connsiteX9" fmla="*/ 628404 w 2536434"/>
                <a:gd name="connsiteY9" fmla="*/ 6374814 h 6858000"/>
                <a:gd name="connsiteX10" fmla="*/ 2502754 w 2536434"/>
                <a:gd name="connsiteY10" fmla="*/ 3621656 h 6858000"/>
                <a:gd name="connsiteX11" fmla="*/ 901855 w 2536434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6434" h="685800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3" name="Sous-titre 2">
            <a:extLst>
              <a:ext uri="{FF2B5EF4-FFF2-40B4-BE49-F238E27FC236}">
                <a16:creationId xmlns:a16="http://schemas.microsoft.com/office/drawing/2014/main" id="{9C466BB0-43F2-41A1-83D2-1907253D8A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1205873"/>
            <a:ext cx="5176298" cy="4277802"/>
          </a:xfrm>
        </p:spPr>
        <p:txBody>
          <a:bodyPr vert="horz" lIns="109728" tIns="109728" rIns="109728" bIns="91440" rtlCol="0" anchor="ctr">
            <a:normAutofit/>
          </a:bodyPr>
          <a:lstStyle/>
          <a:p>
            <a:pPr indent="-457200">
              <a:lnSpc>
                <a:spcPct val="140000"/>
              </a:lnSpc>
              <a:buFont typeface="Corbel" panose="020B0503020204020204" pitchFamily="34" charset="0"/>
              <a:buChar char="•"/>
            </a:pP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ea typeface="Meiryo"/>
              </a:rPr>
              <a:t>Objet</a:t>
            </a:r>
          </a:p>
          <a:p>
            <a:pPr indent="-457200">
              <a:lnSpc>
                <a:spcPct val="140000"/>
              </a:lnSpc>
              <a:buFont typeface="Corbel" panose="020B0503020204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Meiryo"/>
              </a:rPr>
              <a:t>Classe</a:t>
            </a:r>
          </a:p>
          <a:p>
            <a:pPr indent="-457200">
              <a:lnSpc>
                <a:spcPct val="140000"/>
              </a:lnSpc>
              <a:buFont typeface="Corbel" panose="020B0503020204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Meiryo"/>
              </a:rPr>
              <a:t>UML</a:t>
            </a:r>
          </a:p>
          <a:p>
            <a:pPr indent="-457200">
              <a:lnSpc>
                <a:spcPct val="140000"/>
              </a:lnSpc>
              <a:buFont typeface="Corbel" panose="020B0503020204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Meiryo"/>
              </a:rPr>
              <a:t>JAVA</a:t>
            </a:r>
          </a:p>
          <a:p>
            <a:pPr indent="-457200">
              <a:lnSpc>
                <a:spcPct val="140000"/>
              </a:lnSpc>
              <a:buFont typeface="Corbel" panose="020B0503020204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JavaScript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ea typeface="Meiryo"/>
            </a:endParaRPr>
          </a:p>
        </p:txBody>
      </p:sp>
    </p:spTree>
    <p:extLst>
      <p:ext uri="{BB962C8B-B14F-4D97-AF65-F5344CB8AC3E}">
        <p14:creationId xmlns:p14="http://schemas.microsoft.com/office/powerpoint/2010/main" val="3714504615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SketchLinesVTI">
  <a:themeElements>
    <a:clrScheme name="SketchLines">
      <a:dk1>
        <a:sysClr val="windowText" lastClr="000000"/>
      </a:dk1>
      <a:lt1>
        <a:sysClr val="window" lastClr="FFFFFF"/>
      </a:lt1>
      <a:dk2>
        <a:srgbClr val="564E4E"/>
      </a:dk2>
      <a:lt2>
        <a:srgbClr val="EEEBE2"/>
      </a:lt2>
      <a:accent1>
        <a:srgbClr val="E54837"/>
      </a:accent1>
      <a:accent2>
        <a:srgbClr val="947F53"/>
      </a:accent2>
      <a:accent3>
        <a:srgbClr val="BE8D64"/>
      </a:accent3>
      <a:accent4>
        <a:srgbClr val="E0C171"/>
      </a:accent4>
      <a:accent5>
        <a:srgbClr val="968572"/>
      </a:accent5>
      <a:accent6>
        <a:srgbClr val="855D5D"/>
      </a:accent6>
      <a:hlink>
        <a:srgbClr val="CC9900"/>
      </a:hlink>
      <a:folHlink>
        <a:srgbClr val="96A9A9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LinesVTI" id="{8C0B0F05-C8D0-4078-9615-83E590287484}" vid="{43A7BC57-C1E3-4EE6-BDBC-5422DD574AF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TF00001246</Template>
  <TotalTime>0</TotalTime>
  <Words>0</Words>
  <Application>Microsoft Office PowerPoint</Application>
  <PresentationFormat>Grand écran</PresentationFormat>
  <Paragraphs>0</Paragraphs>
  <Slides>10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1" baseType="lpstr">
      <vt:lpstr>SketchLinesVTI</vt:lpstr>
      <vt:lpstr>Programmation orientée objet</vt:lpstr>
      <vt:lpstr>Plan</vt:lpstr>
      <vt:lpstr>Définition</vt:lpstr>
      <vt:lpstr>EXEMPLE SIMPLE</vt:lpstr>
      <vt:lpstr>NOTIONS DE CLASSE ET D'OBJET</vt:lpstr>
      <vt:lpstr>MÉTHODES ET ATTRIBUTS</vt:lpstr>
      <vt:lpstr>Présentation PowerPoint</vt:lpstr>
      <vt:lpstr>Présentation PowerPoint</vt:lpstr>
      <vt:lpstr>Mots-Clés</vt:lpstr>
      <vt:lpstr>Merci pour votre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/>
  <cp:lastModifiedBy/>
  <cp:revision>275</cp:revision>
  <dcterms:created xsi:type="dcterms:W3CDTF">2021-01-19T21:59:50Z</dcterms:created>
  <dcterms:modified xsi:type="dcterms:W3CDTF">2021-02-23T08:21:29Z</dcterms:modified>
</cp:coreProperties>
</file>