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57" r:id="rId3"/>
    <p:sldId id="263" r:id="rId4"/>
    <p:sldId id="261" r:id="rId5"/>
    <p:sldId id="262" r:id="rId6"/>
    <p:sldId id="265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E7F60-D570-45F4-9214-95707E831F76}" v="69" dt="2021-02-05T14:59:36.313"/>
    <p1510:client id="{1CF4224E-57B7-4A7E-8A66-E44D1F727787}" v="135" dt="2021-02-26T11:29:43.127"/>
    <p1510:client id="{3F6128C6-E1ED-4860-AF1E-9813E76E1334}" v="690" dt="2021-02-01T10:22:01.098"/>
    <p1510:client id="{6737D82C-DC9C-49D7-AB95-8EA0ABE2721D}" v="175" dt="2021-02-12T15:18:25.299"/>
    <p1510:client id="{DCE27065-6330-4569-BD79-3E953630B3CE}" v="60" dt="2021-02-01T09:37:23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4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2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1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6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1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3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1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9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3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22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Group 30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9930" y="744909"/>
            <a:ext cx="4323376" cy="2912691"/>
          </a:xfrm>
        </p:spPr>
        <p:txBody>
          <a:bodyPr anchor="b">
            <a:normAutofit/>
          </a:bodyPr>
          <a:lstStyle/>
          <a:p>
            <a:r>
              <a:rPr lang="en-US" sz="5400" dirty="0">
                <a:cs typeface="Sabon Next LT"/>
              </a:rPr>
              <a:t>Tétouan </a:t>
            </a:r>
            <a:endParaRPr lang="en-US" sz="4800" b="1">
              <a:cs typeface="Sabon Next 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7301" y="5122971"/>
            <a:ext cx="3233292" cy="1087750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Réalisation</a:t>
            </a:r>
            <a:r>
              <a:rPr lang="en-US" sz="2400" dirty="0"/>
              <a:t> :</a:t>
            </a:r>
            <a:endParaRPr lang="fr-FR" sz="2400"/>
          </a:p>
          <a:p>
            <a:r>
              <a:rPr lang="en-US" sz="2800" dirty="0"/>
              <a:t>SEBBAR </a:t>
            </a:r>
            <a:r>
              <a:rPr lang="en-US" sz="2800" dirty="0" err="1"/>
              <a:t>Najlae</a:t>
            </a:r>
            <a:endParaRPr lang="en-US" sz="3200" dirty="0"/>
          </a:p>
        </p:txBody>
      </p:sp>
      <p:pic>
        <p:nvPicPr>
          <p:cNvPr id="4" name="Picture 3" descr="Une image contenant extérieur, bâtiment, route, horloge&#10;&#10;Description générée automatiquement">
            <a:extLst>
              <a:ext uri="{FF2B5EF4-FFF2-40B4-BE49-F238E27FC236}">
                <a16:creationId xmlns:a16="http://schemas.microsoft.com/office/drawing/2014/main" id="{0AB69587-3DB3-492E-A5CD-AEABB477E4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89" r="-1" b="8788"/>
          <a:stretch/>
        </p:blipFill>
        <p:spPr>
          <a:xfrm>
            <a:off x="603229" y="1625650"/>
            <a:ext cx="6402214" cy="3601446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CC570BC8-5C50-4504-AAE3-8ECBFB7C44F0}"/>
              </a:ext>
            </a:extLst>
          </p:cNvPr>
          <p:cNvSpPr txBox="1">
            <a:spLocks/>
          </p:cNvSpPr>
          <p:nvPr/>
        </p:nvSpPr>
        <p:spPr>
          <a:xfrm>
            <a:off x="7862118" y="3666704"/>
            <a:ext cx="3233292" cy="1087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Encadrant</a:t>
            </a:r>
            <a:r>
              <a:rPr lang="en-US" sz="2400" dirty="0"/>
              <a:t>:</a:t>
            </a:r>
            <a:endParaRPr lang="fr-FR" sz="2400" dirty="0"/>
          </a:p>
          <a:p>
            <a:r>
              <a:rPr lang="en-US" sz="2800" dirty="0"/>
              <a:t>ES-SARRAJ Fouad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A54B03EA-0059-45FB-9C61-38452AF1E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4969" y="72761"/>
            <a:ext cx="1476376" cy="1547813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F3E056DD-65CF-4E10-8DED-098E8DA202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687" y="142875"/>
            <a:ext cx="1214438" cy="121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6039F-2890-44FC-8A9A-86DDB48C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>
                <a:cs typeface="Sabon Next LT"/>
              </a:rPr>
              <a:t>Plan</a:t>
            </a:r>
            <a:endParaRPr lang="fr-FR" sz="4800" dirty="0">
              <a:cs typeface="Sabon Next 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9292CD-FD5B-4BC9-8E81-D299E0D2E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Besoin</a:t>
            </a:r>
          </a:p>
          <a:p>
            <a:r>
              <a:rPr lang="fr-FR" dirty="0"/>
              <a:t>Analyse du besoin</a:t>
            </a:r>
          </a:p>
          <a:p>
            <a:r>
              <a:rPr lang="fr-FR" dirty="0"/>
              <a:t>Analyse technique</a:t>
            </a:r>
          </a:p>
          <a:p>
            <a:r>
              <a:rPr lang="fr-FR" dirty="0"/>
              <a:t>Réalisation v1 (</a:t>
            </a:r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résponsive</a:t>
            </a:r>
            <a:r>
              <a:rPr lang="fr-FR" dirty="0"/>
              <a:t>)</a:t>
            </a:r>
          </a:p>
          <a:p>
            <a:r>
              <a:rPr lang="fr-FR" dirty="0"/>
              <a:t>Prototype v2 (Bootstrap)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652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00FB8-34B7-4F6D-B34B-F9F243E6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Sabon Next LT"/>
              </a:rPr>
              <a:t>Besoin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2B4E31-E9BE-41F8-949D-9E95D84CF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 sz="4000" dirty="0">
                <a:ea typeface="+mn-lt"/>
                <a:cs typeface="+mn-lt"/>
              </a:rPr>
              <a:t>un site web responsive qui présente la ville de "</a:t>
            </a:r>
            <a:r>
              <a:rPr lang="fr-FR" sz="40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Tétouan</a:t>
            </a:r>
            <a:r>
              <a:rPr lang="fr-FR" sz="4000" dirty="0">
                <a:ea typeface="+mn-lt"/>
                <a:cs typeface="+mn-lt"/>
              </a:rPr>
              <a:t>"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06953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E927E-2188-4FDD-BB2C-A5A765B4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>
                <a:cs typeface="Sabon Next LT"/>
              </a:rPr>
              <a:t>Analyse du besoin</a:t>
            </a:r>
            <a:endParaRPr lang="fr-FR" sz="5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C1AB83-D3A5-49D6-8F52-47F103167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fr-FR" sz="3600" dirty="0">
              <a:latin typeface="Avenir Next LT Pro"/>
              <a:ea typeface="Verdana"/>
              <a:cs typeface="Verdana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fr-FR" dirty="0">
                <a:latin typeface="Avenir Next LT Pro"/>
                <a:ea typeface="+mn-lt"/>
                <a:cs typeface="+mn-lt"/>
              </a:rPr>
              <a:t>Comment se déplacer en ville !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fr-FR" dirty="0">
                <a:latin typeface="Avenir Next LT Pro"/>
                <a:ea typeface="+mn-lt"/>
                <a:cs typeface="+mn-lt"/>
              </a:rPr>
              <a:t>Que voir !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fr-FR" dirty="0">
                <a:latin typeface="Avenir Next LT Pro"/>
                <a:ea typeface="+mn-lt"/>
                <a:cs typeface="+mn-lt"/>
              </a:rPr>
              <a:t>Que faire !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fr-FR" dirty="0">
                <a:latin typeface="Avenir Next LT Pro"/>
                <a:ea typeface="+mn-lt"/>
                <a:cs typeface="+mn-lt"/>
              </a:rPr>
              <a:t>Gastronomie et recettes </a:t>
            </a:r>
          </a:p>
        </p:txBody>
      </p:sp>
    </p:spTree>
    <p:extLst>
      <p:ext uri="{BB962C8B-B14F-4D97-AF65-F5344CB8AC3E}">
        <p14:creationId xmlns:p14="http://schemas.microsoft.com/office/powerpoint/2010/main" val="195312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D3E54-9A87-4BCB-8E3D-4E0FC8B0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cs typeface="Sabon Next LT"/>
              </a:rPr>
              <a:t>Analyse technique</a:t>
            </a:r>
            <a:endParaRPr lang="fr-FR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31E5E6-CC3C-45F5-A396-22F6A872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CSS  </a:t>
            </a:r>
          </a:p>
          <a:p>
            <a:r>
              <a:rPr lang="fr-FR" dirty="0"/>
              <a:t>HTML </a:t>
            </a:r>
          </a:p>
          <a:p>
            <a:r>
              <a:rPr lang="fr-FR"/>
              <a:t>Bootstrap : responsive navbar / Grid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360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78A4C50D-F883-4265-AB29-1FBCF491BB36}"/>
              </a:ext>
            </a:extLst>
          </p:cNvPr>
          <p:cNvSpPr txBox="1"/>
          <p:nvPr/>
        </p:nvSpPr>
        <p:spPr>
          <a:xfrm>
            <a:off x="7409930" y="744909"/>
            <a:ext cx="4323376" cy="29126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Réalisation V1</a:t>
            </a:r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3F515F92-CB70-4CC1-B821-867F7D881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29" y="1625751"/>
            <a:ext cx="6402214" cy="360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4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0" name="Picture 24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34" name="Rectangle 26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Group 30">
            <a:extLst>
              <a:ext uri="{FF2B5EF4-FFF2-40B4-BE49-F238E27FC236}">
                <a16:creationId xmlns:a16="http://schemas.microsoft.com/office/drawing/2014/main" id="{454EBC63-9B8A-48FA-885B-2809B0F3B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698C5F4-E9F5-4A3F-A52B-9CFF36DE9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CC1C09C-CDFA-4320-B748-8E51ED534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78A4C50D-F883-4265-AB29-1FBCF491BB36}"/>
              </a:ext>
            </a:extLst>
          </p:cNvPr>
          <p:cNvSpPr txBox="1"/>
          <p:nvPr/>
        </p:nvSpPr>
        <p:spPr>
          <a:xfrm>
            <a:off x="838200" y="744909"/>
            <a:ext cx="5562600" cy="315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latin typeface="+mj-lt"/>
                <a:ea typeface="+mj-ea"/>
                <a:cs typeface="Sabon Next LT"/>
              </a:rPr>
              <a:t>Prototype</a:t>
            </a:r>
            <a:endParaRPr lang="en-US" sz="6600" dirty="0">
              <a:latin typeface="+mj-lt"/>
              <a:ea typeface="+mj-ea"/>
              <a:cs typeface="Sabon Next LT"/>
            </a:endParaRPr>
          </a:p>
        </p:txBody>
      </p:sp>
      <p:pic>
        <p:nvPicPr>
          <p:cNvPr id="2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3F515F92-CB70-4CC1-B821-867F7D881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7781" y="567942"/>
            <a:ext cx="1386339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4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01A02-2598-45AE-8815-5005F805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dirty="0">
                <a:cs typeface="Sabon Next LT"/>
              </a:rPr>
              <a:t>Merci pour votre attention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A15597-A55B-48D9-B9FE-506D4FA75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 sz="3200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1999930080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6E8"/>
      </a:lt2>
      <a:accent1>
        <a:srgbClr val="CC9682"/>
      </a:accent1>
      <a:accent2>
        <a:srgbClr val="B69F6A"/>
      </a:accent2>
      <a:accent3>
        <a:srgbClr val="9FA570"/>
      </a:accent3>
      <a:accent4>
        <a:srgbClr val="88AD65"/>
      </a:accent4>
      <a:accent5>
        <a:srgbClr val="77B173"/>
      </a:accent5>
      <a:accent6>
        <a:srgbClr val="67B181"/>
      </a:accent6>
      <a:hlink>
        <a:srgbClr val="5D8A9B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0</Words>
  <Application>Microsoft Office PowerPoint</Application>
  <PresentationFormat>Grand écran</PresentationFormat>
  <Paragraphs>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DappledVTI</vt:lpstr>
      <vt:lpstr>Tétouan </vt:lpstr>
      <vt:lpstr>Plan</vt:lpstr>
      <vt:lpstr>Besoin</vt:lpstr>
      <vt:lpstr>Analyse du besoin</vt:lpstr>
      <vt:lpstr>Analyse technique</vt:lpstr>
      <vt:lpstr>Présentation PowerPoint</vt:lpstr>
      <vt:lpstr>Présentation PowerPoint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203</cp:revision>
  <dcterms:created xsi:type="dcterms:W3CDTF">2021-02-01T09:27:44Z</dcterms:created>
  <dcterms:modified xsi:type="dcterms:W3CDTF">2021-02-26T11:31:00Z</dcterms:modified>
</cp:coreProperties>
</file>