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gbH5oVIQRBYZcg4MxkTVCGfz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Src : source (obligatoire)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Alt : Alternatif ( recommandé)</a:t>
            </a:r>
            <a:endParaRPr/>
          </a:p>
        </p:txBody>
      </p:sp>
      <p:sp>
        <p:nvSpPr>
          <p:cNvPr id="217" name="Google Shape;2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b="1" sz="6000" cap="non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8" name="Google Shape;18;p8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19" name="Google Shape;19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8" name="Google Shape;138;p17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139" name="Google Shape;139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1" name="Google Shape;151;p18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152" name="Google Shape;152;p1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1" name="Google Shape;31;p9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32" name="Google Shape;32;p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0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48" name="Google Shape;48;p1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1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59" name="Google Shape;59;p1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1" name="Google Shape;71;p12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72" name="Google Shape;72;p1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5" name="Google Shape;85;p13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86" name="Google Shape;86;p1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98" name="Google Shape;98;p1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11" name="Google Shape;111;p15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112" name="Google Shape;112;p1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25" name="Google Shape;125;p16"/>
          <p:cNvGrpSpPr/>
          <p:nvPr/>
        </p:nvGrpSpPr>
        <p:grpSpPr>
          <a:xfrm>
            <a:off x="10999447" y="5987007"/>
            <a:ext cx="1054458" cy="469685"/>
            <a:chOff x="9841624" y="4115729"/>
            <a:chExt cx="602169" cy="268223"/>
          </a:xfrm>
        </p:grpSpPr>
        <p:sp>
          <p:nvSpPr>
            <p:cNvPr id="126" name="Google Shape;126;p1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6" name="Google Shape;166;p1"/>
          <p:cNvGrpSpPr/>
          <p:nvPr/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67" name="Google Shape;167;p1"/>
            <p:cNvSpPr/>
            <p:nvPr/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Google Shape;169;p1"/>
          <p:cNvSpPr/>
          <p:nvPr/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1"/>
          <p:cNvSpPr txBox="1"/>
          <p:nvPr>
            <p:ph type="ctrTitle"/>
          </p:nvPr>
        </p:nvSpPr>
        <p:spPr>
          <a:xfrm>
            <a:off x="2147235" y="510803"/>
            <a:ext cx="3821723" cy="5339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MS Gothic"/>
              <a:buNone/>
            </a:pPr>
            <a:r>
              <a:rPr b="0" lang="fr-FR">
                <a:solidFill>
                  <a:srgbClr val="FFC000"/>
                </a:solidFill>
                <a:latin typeface="MS Gothic"/>
                <a:ea typeface="MS Gothic"/>
                <a:cs typeface="MS Gothic"/>
                <a:sym typeface="MS Gothic"/>
              </a:rPr>
              <a:t>IMAGE</a:t>
            </a:r>
            <a:r>
              <a:rPr b="0" lang="fr-FR" sz="5400"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lang="fr-FR" sz="4800">
                <a:latin typeface="MS Gothic"/>
                <a:ea typeface="MS Gothic"/>
                <a:cs typeface="MS Gothic"/>
                <a:sym typeface="MS Gothic"/>
              </a:rPr>
              <a:t>EN</a:t>
            </a:r>
            <a:r>
              <a:rPr b="0" lang="fr-FR" sz="5400"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i="1" lang="fr-FR" sz="4800">
                <a:solidFill>
                  <a:srgbClr val="0070C0"/>
                </a:solidFill>
                <a:highlight>
                  <a:srgbClr val="C0C0C0"/>
                </a:highlight>
                <a:latin typeface="MS Gothic"/>
                <a:ea typeface="MS Gothic"/>
                <a:cs typeface="MS Gothic"/>
                <a:sym typeface="MS Gothic"/>
              </a:rPr>
              <a:t>&lt;/HTML&gt;</a:t>
            </a:r>
            <a:endParaRPr i="1" sz="4800">
              <a:solidFill>
                <a:srgbClr val="0070C0"/>
              </a:solidFill>
              <a:highlight>
                <a:srgbClr val="C0C0C0"/>
              </a:highlight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9422467" y="4200769"/>
            <a:ext cx="2769534" cy="2657232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9422467" y="4200769"/>
            <a:ext cx="2769534" cy="2657232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3" name="Google Shape;173;p1"/>
          <p:cNvGrpSpPr/>
          <p:nvPr/>
        </p:nvGrpSpPr>
        <p:grpSpPr>
          <a:xfrm>
            <a:off x="10428634" y="5987064"/>
            <a:ext cx="1054465" cy="469689"/>
            <a:chOff x="9841624" y="4115729"/>
            <a:chExt cx="602169" cy="268223"/>
          </a:xfrm>
        </p:grpSpPr>
        <p:sp>
          <p:nvSpPr>
            <p:cNvPr id="174" name="Google Shape;174;p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6893607" y="3215256"/>
            <a:ext cx="3364755" cy="2211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b="1" lang="fr-FR" cap="none">
                <a:solidFill>
                  <a:srgbClr val="FFC000"/>
                </a:solidFill>
              </a:rPr>
              <a:t>Réalisation:</a:t>
            </a:r>
            <a:endParaRPr cap="none">
              <a:solidFill>
                <a:srgbClr val="FFC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SEBBAR </a:t>
            </a:r>
            <a:r>
              <a:rPr lang="fr-FR" sz="2800" cap="none"/>
              <a:t>Najlae</a:t>
            </a:r>
            <a:endParaRPr sz="2800" cap="none"/>
          </a:p>
        </p:txBody>
      </p:sp>
      <p:sp>
        <p:nvSpPr>
          <p:cNvPr id="180" name="Google Shape;180;p1"/>
          <p:cNvSpPr/>
          <p:nvPr/>
        </p:nvSpPr>
        <p:spPr>
          <a:xfrm>
            <a:off x="6096000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096000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45102" y="944592"/>
            <a:ext cx="3824376" cy="465826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3" name="Google Shape;193;p2"/>
          <p:cNvGrpSpPr/>
          <p:nvPr/>
        </p:nvGrpSpPr>
        <p:grpSpPr>
          <a:xfrm>
            <a:off x="103040" y="1424181"/>
            <a:ext cx="1355538" cy="503582"/>
            <a:chOff x="2267504" y="2540250"/>
            <a:chExt cx="1990951" cy="739640"/>
          </a:xfrm>
        </p:grpSpPr>
        <p:sp>
          <p:nvSpPr>
            <p:cNvPr id="194" name="Google Shape;194;p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6" name="Google Shape;196;p2"/>
          <p:cNvSpPr/>
          <p:nvPr/>
        </p:nvSpPr>
        <p:spPr>
          <a:xfrm>
            <a:off x="4402502" y="629793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4402502" y="629793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5532672" y="5188767"/>
            <a:ext cx="1076787" cy="1076789"/>
            <a:chOff x="5829300" y="3162300"/>
            <a:chExt cx="532256" cy="532257"/>
          </a:xfrm>
        </p:grpSpPr>
        <p:sp>
          <p:nvSpPr>
            <p:cNvPr id="199" name="Google Shape;199;p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2" name="Google Shape;212;p2"/>
          <p:cNvSpPr txBox="1"/>
          <p:nvPr>
            <p:ph type="title"/>
          </p:nvPr>
        </p:nvSpPr>
        <p:spPr>
          <a:xfrm>
            <a:off x="838200" y="1391619"/>
            <a:ext cx="4974771" cy="4042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fr-FR" sz="6000"/>
              <a:t>&lt;</a:t>
            </a:r>
            <a:r>
              <a:rPr lang="fr-FR" sz="6000">
                <a:solidFill>
                  <a:srgbClr val="FFC000"/>
                </a:solidFill>
              </a:rPr>
              <a:t>img</a:t>
            </a:r>
            <a:r>
              <a:rPr lang="fr-FR" sz="6000"/>
              <a:t>&gt;</a:t>
            </a:r>
            <a:endParaRPr sz="6000"/>
          </a:p>
        </p:txBody>
      </p:sp>
      <p:sp>
        <p:nvSpPr>
          <p:cNvPr id="213" name="Google Shape;213;p2"/>
          <p:cNvSpPr txBox="1"/>
          <p:nvPr>
            <p:ph idx="1" type="body"/>
          </p:nvPr>
        </p:nvSpPr>
        <p:spPr>
          <a:xfrm>
            <a:off x="6477270" y="1130846"/>
            <a:ext cx="49747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&gt; est une </a:t>
            </a:r>
            <a:r>
              <a:rPr lang="fr-FR">
                <a:latin typeface="Source Sans Pro"/>
                <a:ea typeface="Source Sans Pro"/>
                <a:cs typeface="Source Sans Pro"/>
                <a:sym typeface="Source Sans Pro"/>
              </a:rPr>
              <a:t>balise </a:t>
            </a:r>
            <a:r>
              <a:rPr b="1" lang="fr-FR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fr-FR">
                <a:latin typeface="Source Sans Pro"/>
                <a:ea typeface="Source Sans Pro"/>
                <a:cs typeface="Source Sans Pro"/>
                <a:sym typeface="Source Sans Pro"/>
              </a:rPr>
              <a:t> utilisée pour incorporer une image dans une page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 </a:t>
            </a:r>
            <a:r>
              <a:rPr lang="fr-FR">
                <a:latin typeface="Source Sans Pro"/>
                <a:ea typeface="Source Sans Pro"/>
                <a:cs typeface="Source Sans Pro"/>
                <a:sym typeface="Source Sans Pro"/>
              </a:rPr>
              <a:t>balise 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-FR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/>
              <a:t> est </a:t>
            </a:r>
            <a:r>
              <a:rPr lang="fr-FR" u="sng"/>
              <a:t>vide</a:t>
            </a:r>
            <a:r>
              <a:rPr lang="fr-FR"/>
              <a:t>, elle contient uniquement des </a:t>
            </a:r>
            <a:r>
              <a:rPr lang="fr-FR">
                <a:solidFill>
                  <a:schemeClr val="accent5"/>
                </a:solidFill>
              </a:rPr>
              <a:t>attributs </a:t>
            </a:r>
            <a:r>
              <a:rPr lang="fr-FR"/>
              <a:t>et n'a pas de balise de </a:t>
            </a:r>
            <a:r>
              <a:rPr lang="fr-FR" u="sng"/>
              <a:t>fermeture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</a:pPr>
            <a:r>
              <a:rPr lang="fr-FR" sz="4000"/>
              <a:t>La </a:t>
            </a:r>
            <a:r>
              <a:rPr lang="fr-FR" sz="4000">
                <a:latin typeface="Source Sans Pro"/>
                <a:ea typeface="Source Sans Pro"/>
                <a:cs typeface="Source Sans Pro"/>
                <a:sym typeface="Source Sans Pro"/>
              </a:rPr>
              <a:t>balise </a:t>
            </a:r>
            <a:r>
              <a:rPr lang="fr-FR" sz="4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FR" sz="4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-FR" sz="40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-FR" sz="4000"/>
              <a:t> a deux </a:t>
            </a:r>
            <a:r>
              <a:rPr lang="fr-FR" sz="4000">
                <a:solidFill>
                  <a:schemeClr val="accent5"/>
                </a:solidFill>
              </a:rPr>
              <a:t>attributs</a:t>
            </a:r>
            <a:r>
              <a:rPr lang="fr-FR" sz="4000"/>
              <a:t> essentiels :</a:t>
            </a:r>
            <a:endParaRPr sz="4000"/>
          </a:p>
        </p:txBody>
      </p:sp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fr-FR" sz="3600">
                <a:solidFill>
                  <a:schemeClr val="accent5"/>
                </a:solidFill>
              </a:rPr>
              <a:t>src </a:t>
            </a:r>
            <a:r>
              <a:rPr baseline="30000" lang="fr-FR" sz="3600"/>
              <a:t>(obligatoire)</a:t>
            </a:r>
            <a:endParaRPr baseline="30000" sz="3600"/>
          </a:p>
        </p:txBody>
      </p:sp>
      <p:sp>
        <p:nvSpPr>
          <p:cNvPr id="221" name="Google Shape;221;p3"/>
          <p:cNvSpPr txBox="1"/>
          <p:nvPr>
            <p:ph idx="2" type="body"/>
          </p:nvPr>
        </p:nvSpPr>
        <p:spPr>
          <a:xfrm>
            <a:off x="839788" y="2505075"/>
            <a:ext cx="5172164" cy="809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Spécifie le</a:t>
            </a:r>
            <a:r>
              <a:rPr lang="fr-FR" u="sng"/>
              <a:t> chemin</a:t>
            </a:r>
            <a:r>
              <a:rPr lang="fr-FR"/>
              <a:t> vers l'image</a:t>
            </a:r>
            <a:endParaRPr/>
          </a:p>
        </p:txBody>
      </p:sp>
      <p:sp>
        <p:nvSpPr>
          <p:cNvPr id="222" name="Google Shape;222;p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fr-FR" sz="3600">
                <a:solidFill>
                  <a:schemeClr val="accent5"/>
                </a:solidFill>
              </a:rPr>
              <a:t>alt </a:t>
            </a:r>
            <a:r>
              <a:rPr baseline="30000" lang="fr-FR" sz="3600"/>
              <a:t>(recommandé) </a:t>
            </a:r>
            <a:endParaRPr baseline="30000" sz="3600"/>
          </a:p>
        </p:txBody>
      </p:sp>
      <p:sp>
        <p:nvSpPr>
          <p:cNvPr id="223" name="Google Shape;223;p3"/>
          <p:cNvSpPr txBox="1"/>
          <p:nvPr>
            <p:ph idx="4" type="body"/>
          </p:nvPr>
        </p:nvSpPr>
        <p:spPr>
          <a:xfrm>
            <a:off x="6172200" y="2505075"/>
            <a:ext cx="4780622" cy="9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Spécifie un autre </a:t>
            </a:r>
            <a:r>
              <a:rPr lang="fr-FR" u="sng"/>
              <a:t>texte</a:t>
            </a:r>
            <a:r>
              <a:rPr lang="fr-FR"/>
              <a:t> pour l'image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4931808" y="4276839"/>
            <a:ext cx="6179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lang="fr-FR" sz="3200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img</a:t>
            </a: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3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src</a:t>
            </a: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  <a:r>
              <a:rPr i="1"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</a:t>
            </a:r>
            <a:r>
              <a:rPr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3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</a:t>
            </a: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  <a:r>
              <a:rPr i="1"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alternatetext</a:t>
            </a:r>
            <a:r>
              <a:rPr lang="fr-FR" sz="32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  <a:r>
              <a:rPr lang="fr-FR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3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1555423" y="4175565"/>
            <a:ext cx="27432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r>
              <a:rPr lang="fr-FR" sz="3200"/>
              <a:t>Il existe d'autre </a:t>
            </a:r>
            <a:r>
              <a:rPr lang="fr-FR" sz="3200">
                <a:solidFill>
                  <a:schemeClr val="accent5"/>
                </a:solidFill>
              </a:rPr>
              <a:t>attributs</a:t>
            </a:r>
            <a:r>
              <a:rPr lang="fr-FR" sz="3200"/>
              <a:t> qui définissent le </a:t>
            </a:r>
            <a:r>
              <a:rPr i="1" lang="fr-FR" sz="3200">
                <a:solidFill>
                  <a:schemeClr val="accent5"/>
                </a:solidFill>
              </a:rPr>
              <a:t>Style</a:t>
            </a:r>
            <a:r>
              <a:rPr lang="fr-FR" sz="3200">
                <a:solidFill>
                  <a:schemeClr val="accent5"/>
                </a:solidFill>
              </a:rPr>
              <a:t> </a:t>
            </a:r>
            <a:r>
              <a:rPr lang="fr-FR" sz="3200"/>
              <a:t>de l'</a:t>
            </a:r>
            <a:r>
              <a:rPr lang="fr-FR" sz="3200">
                <a:solidFill>
                  <a:srgbClr val="FFC000"/>
                </a:solidFill>
              </a:rPr>
              <a:t>image </a:t>
            </a:r>
            <a:r>
              <a:rPr lang="fr-FR" sz="3200"/>
              <a:t>:</a:t>
            </a:r>
            <a:endParaRPr sz="3200"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838200" y="1825625"/>
            <a:ext cx="10012393" cy="627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fr-FR" sz="3200" u="sng"/>
              <a:t> Style :</a:t>
            </a:r>
            <a:endParaRPr b="1" sz="3600" u="sng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1043797" y="2503099"/>
            <a:ext cx="10118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lang="fr-FR" sz="2400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img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src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"img_centre.jpg"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"Solicode"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"width:500px;height:600px;"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1215427" y="4148408"/>
            <a:ext cx="9946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r>
              <a:rPr lang="fr-FR" sz="2400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img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src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"img_Centre.jpg"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"Solicode"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"500"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fr-FR" sz="2400">
                <a:solidFill>
                  <a:srgbClr val="92D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"600"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2796038" y="3294187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fr-FR" sz="2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 </a:t>
            </a:r>
            <a:r>
              <a:rPr b="1" lang="fr-FR"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:    </a:t>
            </a:r>
            <a:endParaRPr b="1" sz="2800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6346345" y="3298346"/>
            <a:ext cx="22543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fr-FR" sz="2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Height :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745068" y="5542844"/>
            <a:ext cx="107018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 attributs</a:t>
            </a:r>
            <a:r>
              <a:rPr lang="fr-FR" sz="2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 </a:t>
            </a:r>
            <a:r>
              <a:rPr lang="fr-FR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 </a:t>
            </a:r>
            <a:r>
              <a:rPr lang="fr-FR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définissent toujours la largeur et la hauteur de l'image en pixels.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/>
          <p:nvPr/>
        </p:nvSpPr>
        <p:spPr>
          <a:xfrm>
            <a:off x="1153065" y="1354261"/>
            <a:ext cx="7059280" cy="2343509"/>
          </a:xfrm>
          <a:custGeom>
            <a:rect b="b" l="l" r="r" t="t"/>
            <a:pathLst>
              <a:path extrusionOk="0" h="2343509" w="7059280">
                <a:moveTo>
                  <a:pt x="0" y="390593"/>
                </a:moveTo>
                <a:cubicBezTo>
                  <a:pt x="-38418" y="197626"/>
                  <a:pt x="189915" y="16249"/>
                  <a:pt x="390593" y="0"/>
                </a:cubicBezTo>
                <a:cubicBezTo>
                  <a:pt x="555951" y="-15174"/>
                  <a:pt x="647345" y="-24"/>
                  <a:pt x="783570" y="0"/>
                </a:cubicBezTo>
                <a:cubicBezTo>
                  <a:pt x="919795" y="24"/>
                  <a:pt x="1044913" y="-3402"/>
                  <a:pt x="1176547" y="0"/>
                </a:cubicBezTo>
                <a:lnTo>
                  <a:pt x="1176547" y="0"/>
                </a:lnTo>
                <a:cubicBezTo>
                  <a:pt x="1333868" y="-14806"/>
                  <a:pt x="1576097" y="-7568"/>
                  <a:pt x="1800117" y="0"/>
                </a:cubicBezTo>
                <a:cubicBezTo>
                  <a:pt x="2024137" y="7568"/>
                  <a:pt x="2247688" y="20032"/>
                  <a:pt x="2370742" y="0"/>
                </a:cubicBezTo>
                <a:cubicBezTo>
                  <a:pt x="2493797" y="-20032"/>
                  <a:pt x="2727273" y="-5779"/>
                  <a:pt x="2941367" y="0"/>
                </a:cubicBezTo>
                <a:cubicBezTo>
                  <a:pt x="3139821" y="-9492"/>
                  <a:pt x="3278604" y="-28752"/>
                  <a:pt x="3599860" y="0"/>
                </a:cubicBezTo>
                <a:cubicBezTo>
                  <a:pt x="3921116" y="28752"/>
                  <a:pt x="3919457" y="20853"/>
                  <a:pt x="4109261" y="0"/>
                </a:cubicBezTo>
                <a:cubicBezTo>
                  <a:pt x="4299065" y="-20853"/>
                  <a:pt x="4526295" y="-4896"/>
                  <a:pt x="4730481" y="0"/>
                </a:cubicBezTo>
                <a:cubicBezTo>
                  <a:pt x="4934667" y="4896"/>
                  <a:pt x="5065086" y="15452"/>
                  <a:pt x="5277154" y="0"/>
                </a:cubicBezTo>
                <a:cubicBezTo>
                  <a:pt x="5489222" y="-15452"/>
                  <a:pt x="5568713" y="-22969"/>
                  <a:pt x="5823828" y="0"/>
                </a:cubicBezTo>
                <a:cubicBezTo>
                  <a:pt x="6078943" y="22969"/>
                  <a:pt x="6282852" y="-4395"/>
                  <a:pt x="6668687" y="0"/>
                </a:cubicBezTo>
                <a:cubicBezTo>
                  <a:pt x="6890116" y="47986"/>
                  <a:pt x="7093662" y="187822"/>
                  <a:pt x="7059280" y="390593"/>
                </a:cubicBezTo>
                <a:cubicBezTo>
                  <a:pt x="7035581" y="498817"/>
                  <a:pt x="7077024" y="672266"/>
                  <a:pt x="7059280" y="888585"/>
                </a:cubicBezTo>
                <a:cubicBezTo>
                  <a:pt x="7041536" y="1104904"/>
                  <a:pt x="7082643" y="1258499"/>
                  <a:pt x="7059280" y="1367047"/>
                </a:cubicBezTo>
                <a:lnTo>
                  <a:pt x="7059280" y="1367047"/>
                </a:lnTo>
                <a:cubicBezTo>
                  <a:pt x="7068124" y="1632402"/>
                  <a:pt x="7085360" y="1780404"/>
                  <a:pt x="7059280" y="1952924"/>
                </a:cubicBezTo>
                <a:lnTo>
                  <a:pt x="7059280" y="1952916"/>
                </a:lnTo>
                <a:cubicBezTo>
                  <a:pt x="7054803" y="2165881"/>
                  <a:pt x="6876495" y="2311634"/>
                  <a:pt x="6668687" y="2343509"/>
                </a:cubicBezTo>
                <a:cubicBezTo>
                  <a:pt x="6499210" y="2329653"/>
                  <a:pt x="6335789" y="2337002"/>
                  <a:pt x="6159287" y="2343509"/>
                </a:cubicBezTo>
                <a:cubicBezTo>
                  <a:pt x="5982785" y="2350016"/>
                  <a:pt x="5692256" y="2359668"/>
                  <a:pt x="5575340" y="2343509"/>
                </a:cubicBezTo>
                <a:cubicBezTo>
                  <a:pt x="5458424" y="2327350"/>
                  <a:pt x="5062869" y="2336246"/>
                  <a:pt x="4916847" y="2343509"/>
                </a:cubicBezTo>
                <a:cubicBezTo>
                  <a:pt x="4770825" y="2350772"/>
                  <a:pt x="4444039" y="2362303"/>
                  <a:pt x="4295627" y="2343509"/>
                </a:cubicBezTo>
                <a:cubicBezTo>
                  <a:pt x="4147215" y="2324715"/>
                  <a:pt x="3920676" y="2366958"/>
                  <a:pt x="3674407" y="2343509"/>
                </a:cubicBezTo>
                <a:cubicBezTo>
                  <a:pt x="3428138" y="2320060"/>
                  <a:pt x="3273740" y="2353681"/>
                  <a:pt x="2941367" y="2343509"/>
                </a:cubicBezTo>
                <a:cubicBezTo>
                  <a:pt x="2816665" y="2392662"/>
                  <a:pt x="2718557" y="2439803"/>
                  <a:pt x="2482526" y="2495837"/>
                </a:cubicBezTo>
                <a:cubicBezTo>
                  <a:pt x="2246495" y="2551871"/>
                  <a:pt x="2199148" y="2600513"/>
                  <a:pt x="2058980" y="2636448"/>
                </a:cubicBezTo>
                <a:cubicBezTo>
                  <a:pt x="1931127" y="2588807"/>
                  <a:pt x="1752752" y="2554315"/>
                  <a:pt x="1600115" y="2484120"/>
                </a:cubicBezTo>
                <a:cubicBezTo>
                  <a:pt x="1447478" y="2413925"/>
                  <a:pt x="1354418" y="2409928"/>
                  <a:pt x="1176547" y="2343509"/>
                </a:cubicBezTo>
                <a:cubicBezTo>
                  <a:pt x="1051502" y="2331913"/>
                  <a:pt x="906579" y="2341831"/>
                  <a:pt x="783570" y="2343509"/>
                </a:cubicBezTo>
                <a:cubicBezTo>
                  <a:pt x="660561" y="2345187"/>
                  <a:pt x="498635" y="2330512"/>
                  <a:pt x="390593" y="2343509"/>
                </a:cubicBezTo>
                <a:cubicBezTo>
                  <a:pt x="159600" y="2333670"/>
                  <a:pt x="-31054" y="2177696"/>
                  <a:pt x="0" y="1952916"/>
                </a:cubicBezTo>
                <a:lnTo>
                  <a:pt x="0" y="1952924"/>
                </a:lnTo>
                <a:cubicBezTo>
                  <a:pt x="-14275" y="1828504"/>
                  <a:pt x="-10835" y="1577087"/>
                  <a:pt x="0" y="1367047"/>
                </a:cubicBezTo>
                <a:lnTo>
                  <a:pt x="0" y="1367047"/>
                </a:lnTo>
                <a:cubicBezTo>
                  <a:pt x="-2846" y="1151241"/>
                  <a:pt x="-7227" y="1083773"/>
                  <a:pt x="0" y="869055"/>
                </a:cubicBezTo>
                <a:cubicBezTo>
                  <a:pt x="7227" y="654337"/>
                  <a:pt x="15143" y="512909"/>
                  <a:pt x="0" y="390593"/>
                </a:cubicBez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1344823" y="2018317"/>
            <a:ext cx="67832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Cependant, il est préférable d'utiliser l' attribut </a:t>
            </a:r>
            <a:r>
              <a:rPr b="1" lang="fr-FR" sz="24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1" lang="fr-FR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tyle</a:t>
            </a:r>
            <a:r>
              <a:rPr lang="fr-FR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car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il empêche </a:t>
            </a:r>
            <a:r>
              <a:rPr lang="fr-FR" sz="2400">
                <a:solidFill>
                  <a:srgbClr val="FFC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 feuilles de styles </a:t>
            </a:r>
            <a:r>
              <a:rPr lang="fr-FR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modifier la taille des images.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9126008" y="4666898"/>
            <a:ext cx="225778" cy="282222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BA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9619897" y="4666898"/>
            <a:ext cx="225778" cy="282222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BA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5"/>
          <p:cNvSpPr/>
          <p:nvPr/>
        </p:nvSpPr>
        <p:spPr>
          <a:xfrm rot="10800000">
            <a:off x="8789104" y="4894437"/>
            <a:ext cx="1425222" cy="945444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C000"/>
          </a:solidFill>
          <a:ln cap="flat" cmpd="sng" w="12700">
            <a:solidFill>
              <a:srgbClr val="BA5D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None/>
            </a:pPr>
            <a:r>
              <a:rPr b="1" lang="fr-FR" sz="4800">
                <a:solidFill>
                  <a:srgbClr val="FFC000"/>
                </a:solidFill>
              </a:rPr>
              <a:t>Fin.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2020-12-27T12:45:57Z</dcterms:created>
</cp:coreProperties>
</file>