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C3E21-8231-48B5-A83A-BFD2C41F7829}" v="357" dt="2021-01-22T10:11:09.314"/>
    <p1510:client id="{C8D3F634-3914-45FF-8994-D26E9C4B9579}" v="185" dt="2021-02-26T11:23:09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1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618" y="3568700"/>
            <a:ext cx="8909049" cy="903128"/>
          </a:xfrm>
        </p:spPr>
        <p:txBody>
          <a:bodyPr anchor="b">
            <a:normAutofit/>
          </a:bodyPr>
          <a:lstStyle/>
          <a:p>
            <a:r>
              <a:rPr lang="tr-TR" sz="5200" dirty="0" err="1">
                <a:solidFill>
                  <a:schemeClr val="tx2"/>
                </a:solidFill>
              </a:rPr>
              <a:t>Page</a:t>
            </a:r>
            <a:r>
              <a:rPr lang="tr-TR" sz="5200" dirty="0">
                <a:solidFill>
                  <a:schemeClr val="tx2"/>
                </a:solidFill>
              </a:rPr>
              <a:t> </a:t>
            </a:r>
            <a:r>
              <a:rPr lang="tr-TR" sz="5200" dirty="0" err="1">
                <a:solidFill>
                  <a:schemeClr val="tx2"/>
                </a:solidFill>
              </a:rPr>
              <a:t>D'inscription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2" y="4074784"/>
            <a:ext cx="9067798" cy="1716416"/>
          </a:xfrm>
        </p:spPr>
        <p:txBody>
          <a:bodyPr anchor="t">
            <a:normAutofit/>
          </a:bodyPr>
          <a:lstStyle/>
          <a:p>
            <a:endParaRPr lang="tr-TR" dirty="0"/>
          </a:p>
          <a:p>
            <a:endParaRPr lang="tr-TR" sz="2200" dirty="0">
              <a:solidFill>
                <a:schemeClr val="tx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D8F8F5-09A6-4859-B4F1-E658CB0E679A}"/>
              </a:ext>
            </a:extLst>
          </p:cNvPr>
          <p:cNvSpPr txBox="1"/>
          <p:nvPr/>
        </p:nvSpPr>
        <p:spPr>
          <a:xfrm>
            <a:off x="1337734" y="4809067"/>
            <a:ext cx="45423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Encadrant :</a:t>
            </a:r>
            <a:r>
              <a:rPr lang="fr-FR" sz="2400" dirty="0"/>
              <a:t> ES-SARRAJ Fouad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8812CA2-BD10-466D-8A4D-013FFBD5B95D}"/>
              </a:ext>
            </a:extLst>
          </p:cNvPr>
          <p:cNvSpPr txBox="1"/>
          <p:nvPr/>
        </p:nvSpPr>
        <p:spPr>
          <a:xfrm>
            <a:off x="5888567" y="4809066"/>
            <a:ext cx="45423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</a:rPr>
              <a:t>Réalisation:</a:t>
            </a:r>
            <a:r>
              <a:rPr lang="fr-FR" sz="2400" dirty="0"/>
              <a:t> SEBBAR </a:t>
            </a:r>
            <a:r>
              <a:rPr lang="fr-FR" sz="2400" dirty="0" err="1"/>
              <a:t>Najlae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13A4351C-7440-405E-B3BF-B4BCB613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156" y="857250"/>
            <a:ext cx="1690688" cy="1726407"/>
          </a:xfrm>
          <a:prstGeom prst="rect">
            <a:avLst/>
          </a:prstGeom>
        </p:spPr>
      </p:pic>
      <p:pic>
        <p:nvPicPr>
          <p:cNvPr id="7" name="Image 8">
            <a:extLst>
              <a:ext uri="{FF2B5EF4-FFF2-40B4-BE49-F238E27FC236}">
                <a16:creationId xmlns:a16="http://schemas.microsoft.com/office/drawing/2014/main" id="{9C9EF070-0AA9-48A5-A5AB-065C09ADD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3" y="857250"/>
            <a:ext cx="1500189" cy="15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25D24B-0085-46B8-852F-BE239C14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4476D-215B-4A2E-B0C9-73F76E16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alpha val="80000"/>
                  </a:schemeClr>
                </a:solidFill>
              </a:rPr>
              <a:t>Analyse du besoin </a:t>
            </a: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</a:rPr>
              <a:t>Analyse technique </a:t>
            </a: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</a:rPr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10615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C9E45F-0605-4BFD-BBCA-47587945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6E672-BE69-4796-A2FC-56D8504D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Imprimer la liste des participants</a:t>
            </a: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Imprimer les attestations de tous les participants</a:t>
            </a: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La page doit enregistrer les informations sur l’ordinateur pour une utilisation ultérieur</a:t>
            </a:r>
            <a:endParaRPr lang="fr-F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fr-FR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2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8952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201" y="0"/>
            <a:ext cx="619386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618141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C9E45F-0605-4BFD-BBCA-47587945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81" y="2575336"/>
            <a:ext cx="4953000" cy="16645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Analyse du besoin</a:t>
            </a:r>
            <a:endParaRPr lang="fr-FR"/>
          </a:p>
        </p:txBody>
      </p:sp>
      <p:pic>
        <p:nvPicPr>
          <p:cNvPr id="6" name="Image 6" descr="Une image contenant oiseau, fleur, arbre&#10;&#10;Description générée automatiquement">
            <a:extLst>
              <a:ext uri="{FF2B5EF4-FFF2-40B4-BE49-F238E27FC236}">
                <a16:creationId xmlns:a16="http://schemas.microsoft.com/office/drawing/2014/main" id="{3475B3E4-FBF0-4255-8358-B4F973E8B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5" r="1295"/>
          <a:stretch/>
        </p:blipFill>
        <p:spPr>
          <a:xfrm>
            <a:off x="6858001" y="567942"/>
            <a:ext cx="4724400" cy="2728151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D259102-1E5A-4861-885C-EE8CB531B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" r="1295"/>
          <a:stretch/>
        </p:blipFill>
        <p:spPr>
          <a:xfrm>
            <a:off x="6854952" y="3412115"/>
            <a:ext cx="4724400" cy="27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3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C9E45F-0605-4BFD-BBCA-47587945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Analyse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26E672-BE69-4796-A2FC-56D8504D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Création d’un formulaire HTML</a:t>
            </a: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Affichage de contenue du formulaire dans une liste </a:t>
            </a: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Impression d’une partie de la page</a:t>
            </a: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Impression une liste sur plusieurs pages </a:t>
            </a:r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fr-FR" sz="18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fr-FR" sz="1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2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08E675-AAA6-48D3-A50C-E89DE44D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fr-FR" dirty="0"/>
              <a:t>Réalisation</a:t>
            </a:r>
          </a:p>
        </p:txBody>
      </p:sp>
      <p:pic>
        <p:nvPicPr>
          <p:cNvPr id="4" name="Image 4" descr="Une image contenant texte, carrelé&#10;&#10;Description générée automatiquement">
            <a:extLst>
              <a:ext uri="{FF2B5EF4-FFF2-40B4-BE49-F238E27FC236}">
                <a16:creationId xmlns:a16="http://schemas.microsoft.com/office/drawing/2014/main" id="{7D986696-5E55-4179-B546-C9C4AFC03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7219" y="2386013"/>
            <a:ext cx="7533089" cy="4233642"/>
          </a:xfrm>
        </p:spPr>
      </p:pic>
    </p:spTree>
    <p:extLst>
      <p:ext uri="{BB962C8B-B14F-4D97-AF65-F5344CB8AC3E}">
        <p14:creationId xmlns:p14="http://schemas.microsoft.com/office/powerpoint/2010/main" val="35811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93AB-3E8C-4410-922F-A2B14E0B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/>
              <a:t>Merci pour votre attention</a:t>
            </a:r>
            <a:endParaRPr lang="fr-FR" sz="60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69E7C8-A6F1-4C62-A3BC-1EFA32CA6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22402742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BlockprintVTI</vt:lpstr>
      <vt:lpstr>Page D'inscription</vt:lpstr>
      <vt:lpstr>Plan</vt:lpstr>
      <vt:lpstr>Analyse du besoin</vt:lpstr>
      <vt:lpstr>Analyse du besoin</vt:lpstr>
      <vt:lpstr>Analyse technique</vt:lpstr>
      <vt:lpstr>Réalisation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112</cp:revision>
  <dcterms:created xsi:type="dcterms:W3CDTF">2021-01-22T09:24:06Z</dcterms:created>
  <dcterms:modified xsi:type="dcterms:W3CDTF">2021-02-26T11:24:30Z</dcterms:modified>
</cp:coreProperties>
</file>