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47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EEC0-6BC4-EA4D-894C-95A90FACD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C280D-1CC0-3B47-8F37-7B6B32C96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D1A6B-2170-9248-8EBC-07740B69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5B9-461E-2541-9A95-D279910E2D6A}" type="datetimeFigureOut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3CB13-F83A-024C-92E1-ED7E1C9E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E68C-F14B-9641-91C0-41D23D38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FEB0-DDC3-0140-A042-37E1000390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659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5815-B705-3940-8D6B-CC11D096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D3975-C324-2748-8586-04E8230F2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260C3-CD31-DE4C-AA47-FAA1CFF9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5B9-461E-2541-9A95-D279910E2D6A}" type="datetimeFigureOut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673A7-350B-B04D-8001-9A3077AE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A71A8-344B-8841-A196-19CB681F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FEB0-DDC3-0140-A042-37E1000390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52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47CFD-2A95-2744-B404-4C7577EC8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D4DDC-8F53-D843-B4C3-20D4EF3F3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24BB-FC99-B64F-97CF-A40AB0AB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5B9-461E-2541-9A95-D279910E2D6A}" type="datetimeFigureOut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48BA1-F78D-2C4D-B34D-A90DD920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0CB75-9729-AC41-93D2-65F8DA2B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FEB0-DDC3-0140-A042-37E1000390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93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FE90-9AF7-164C-9C54-7F2FC428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F404-093D-1F4C-B0C4-24E5503D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2A7E-94BA-0741-A3DA-D76C90E6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5B9-461E-2541-9A95-D279910E2D6A}" type="datetimeFigureOut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F15F1-1CA3-D54F-9658-CB56FB2E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FDE96-41D9-544C-B5ED-45E713E1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FEB0-DDC3-0140-A042-37E1000390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42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A5CF-4BDD-C24E-A200-1177F7C4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CBF93-E68F-F54A-885C-16DE2F901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640E6-9A53-FF42-A7BA-CA102BDB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5B9-461E-2541-9A95-D279910E2D6A}" type="datetimeFigureOut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7C874-08C8-EE43-8210-942962FF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5A434-EC17-8946-A400-28B8B7AA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FEB0-DDC3-0140-A042-37E1000390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43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609E-449C-0B4D-95F8-D16C7AFA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2F21-DF94-0E46-93BA-329D2B572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17FD2-B46D-EE44-9406-B876E6657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46EEC-BBED-8E43-9F3D-D7F51DFB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5B9-461E-2541-9A95-D279910E2D6A}" type="datetimeFigureOut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05D34-5312-DC4D-847B-835DE2F0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D3DA7-1910-6C4A-BB17-EB5AEF1F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FEB0-DDC3-0140-A042-37E1000390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54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C8C5-EB45-8C49-B15A-680C65B3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73106-335F-F840-88F0-523A94F9A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00D67-94FB-474A-BC0A-E7524369F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6269C-46FA-504F-B086-08AD437E2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B190C-E125-2C44-8116-A923B94F9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2B4D3-C21C-0C4F-9818-78166018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5B9-461E-2541-9A95-D279910E2D6A}" type="datetimeFigureOut">
              <a:rPr lang="en-AU" smtClean="0"/>
              <a:t>2/10/20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40466-17B8-E94E-8FC1-8915B46B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02C1F-7E12-8945-B583-A9617277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FEB0-DDC3-0140-A042-37E1000390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8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B5A0-6587-2245-AAB4-9D78C6CC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74620-9B20-D94B-B19E-5D142D35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5B9-461E-2541-9A95-D279910E2D6A}" type="datetimeFigureOut">
              <a:rPr lang="en-AU" smtClean="0"/>
              <a:t>2/10/20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78939-FC60-E44C-990C-5524EA72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E07DB-2EDA-8F46-945B-02E42776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FEB0-DDC3-0140-A042-37E1000390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28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15A19-BABE-4540-A75E-C944D3CF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5B9-461E-2541-9A95-D279910E2D6A}" type="datetimeFigureOut">
              <a:rPr lang="en-AU" smtClean="0"/>
              <a:t>2/10/20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013C6-A37F-4447-88A6-7C62168C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860F-1BB6-8B4D-8E7C-34CD4E2F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FEB0-DDC3-0140-A042-37E1000390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37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8D2B-0600-F44D-BA4B-770448E3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C2A6-1E6C-9F40-9CFF-0CCC77C1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0972C-1997-6749-9C83-28C376ACE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0B19D-D0F3-3C4C-947A-0D2AF50C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5B9-461E-2541-9A95-D279910E2D6A}" type="datetimeFigureOut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CDD8A-4A8B-624D-9CD3-739CF36D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B63EF-9A74-2746-B361-AE4FA47E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FEB0-DDC3-0140-A042-37E1000390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215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2F45-512A-9B43-9247-A0B353E4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306AC-E968-DB44-96CA-9AE98B226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673A9-D05F-4C4A-90CE-E0F8BD5D2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8D534-A8A8-8C4E-B95D-700785A9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5B9-461E-2541-9A95-D279910E2D6A}" type="datetimeFigureOut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624A6-E792-894B-9B31-DF743B05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7CC48-7FE9-014A-B3BC-5035B056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FEB0-DDC3-0140-A042-37E1000390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26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6AE87-26CA-D741-85D8-76F208E0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DB142-1656-C44D-BCAE-41B28B78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221A2-CFFA-DA4E-A1A3-8CDE8E044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BB5B9-461E-2541-9A95-D279910E2D6A}" type="datetimeFigureOut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F7B5E-6552-7947-A341-F47C1905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058CB-E451-B543-85A8-CFBC296AF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5FEB0-DDC3-0140-A042-37E1000390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86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86DF6E8F-C52F-064B-8C13-7B08388C5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8499" y="2012490"/>
            <a:ext cx="900000" cy="9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6AB24E-59D6-1544-86A7-941B58DB004B}"/>
              </a:ext>
            </a:extLst>
          </p:cNvPr>
          <p:cNvSpPr txBox="1"/>
          <p:nvPr/>
        </p:nvSpPr>
        <p:spPr>
          <a:xfrm>
            <a:off x="5370715" y="2959335"/>
            <a:ext cx="111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Textract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6162702-4C6E-4B45-9614-633D50EE4CE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6107" y="1985984"/>
            <a:ext cx="900000" cy="9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DE12DB-5196-BA41-A428-5B194B3F9C4C}"/>
              </a:ext>
            </a:extLst>
          </p:cNvPr>
          <p:cNvSpPr txBox="1"/>
          <p:nvPr/>
        </p:nvSpPr>
        <p:spPr>
          <a:xfrm>
            <a:off x="7355252" y="2987288"/>
            <a:ext cx="2071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Amazon Comprehend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Medical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D0E317B-90DF-4647-AA6D-00599E0B3E0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9525" y="1984887"/>
            <a:ext cx="900000" cy="8991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5A208C-A97E-1442-B123-5F4D1E6A83BA}"/>
              </a:ext>
            </a:extLst>
          </p:cNvPr>
          <p:cNvSpPr txBox="1"/>
          <p:nvPr/>
        </p:nvSpPr>
        <p:spPr>
          <a:xfrm>
            <a:off x="3262575" y="2959335"/>
            <a:ext cx="966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904729-65B9-564B-8E22-91E57E3C4C85}"/>
              </a:ext>
            </a:extLst>
          </p:cNvPr>
          <p:cNvSpPr txBox="1"/>
          <p:nvPr/>
        </p:nvSpPr>
        <p:spPr>
          <a:xfrm>
            <a:off x="796245" y="2855436"/>
            <a:ext cx="1526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Electronic Medical Records (PDF)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5DF159-DDF3-FB4A-AEFA-A84489E99AD3}"/>
              </a:ext>
            </a:extLst>
          </p:cNvPr>
          <p:cNvSpPr/>
          <p:nvPr/>
        </p:nvSpPr>
        <p:spPr>
          <a:xfrm>
            <a:off x="2261575" y="170199"/>
            <a:ext cx="9134180" cy="6495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AWS Cloud</a:t>
            </a:r>
          </a:p>
        </p:txBody>
      </p:sp>
      <p:pic>
        <p:nvPicPr>
          <p:cNvPr id="42" name="Graphic 41" descr="Document">
            <a:extLst>
              <a:ext uri="{FF2B5EF4-FFF2-40B4-BE49-F238E27FC236}">
                <a16:creationId xmlns:a16="http://schemas.microsoft.com/office/drawing/2014/main" id="{96ECA288-81B6-5A4F-B061-A0AA180941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7405" y="2022764"/>
            <a:ext cx="914400" cy="9144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27526D7D-04AC-404C-8AD2-690B3446B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9974" y="1889315"/>
            <a:ext cx="900000" cy="900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94366DB-0633-D542-837B-8B650B99CCCE}"/>
              </a:ext>
            </a:extLst>
          </p:cNvPr>
          <p:cNvSpPr txBox="1"/>
          <p:nvPr/>
        </p:nvSpPr>
        <p:spPr>
          <a:xfrm>
            <a:off x="9854050" y="2959335"/>
            <a:ext cx="966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5AEFAF-1AF2-D947-BA8C-F43CD76BD605}"/>
              </a:ext>
            </a:extLst>
          </p:cNvPr>
          <p:cNvSpPr txBox="1"/>
          <p:nvPr/>
        </p:nvSpPr>
        <p:spPr>
          <a:xfrm>
            <a:off x="2896848" y="1394005"/>
            <a:ext cx="185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Upload medical records to S3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A907D6E-B1CB-E94A-B0FB-C221ACFCB7F1}"/>
              </a:ext>
            </a:extLst>
          </p:cNvPr>
          <p:cNvCxnSpPr>
            <a:cxnSpLocks/>
          </p:cNvCxnSpPr>
          <p:nvPr/>
        </p:nvCxnSpPr>
        <p:spPr>
          <a:xfrm>
            <a:off x="1995188" y="2511631"/>
            <a:ext cx="11426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7CC5A2-F70A-D641-B0B8-C6BAA29FF316}"/>
              </a:ext>
            </a:extLst>
          </p:cNvPr>
          <p:cNvCxnSpPr>
            <a:cxnSpLocks/>
          </p:cNvCxnSpPr>
          <p:nvPr/>
        </p:nvCxnSpPr>
        <p:spPr>
          <a:xfrm>
            <a:off x="4228894" y="2511631"/>
            <a:ext cx="11426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0CC27B-69F7-CB4D-9DA4-A6B9CCC8694C}"/>
              </a:ext>
            </a:extLst>
          </p:cNvPr>
          <p:cNvCxnSpPr>
            <a:cxnSpLocks/>
          </p:cNvCxnSpPr>
          <p:nvPr/>
        </p:nvCxnSpPr>
        <p:spPr>
          <a:xfrm>
            <a:off x="6481498" y="2479964"/>
            <a:ext cx="11426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8AAFF4-4CE2-CB49-845C-AD1240096A4C}"/>
              </a:ext>
            </a:extLst>
          </p:cNvPr>
          <p:cNvCxnSpPr>
            <a:cxnSpLocks/>
          </p:cNvCxnSpPr>
          <p:nvPr/>
        </p:nvCxnSpPr>
        <p:spPr>
          <a:xfrm>
            <a:off x="8723955" y="2452256"/>
            <a:ext cx="11426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04FE3A-65A7-384A-85BA-B9BDC885B09D}"/>
              </a:ext>
            </a:extLst>
          </p:cNvPr>
          <p:cNvSpPr txBox="1"/>
          <p:nvPr/>
        </p:nvSpPr>
        <p:spPr>
          <a:xfrm>
            <a:off x="5028776" y="1394005"/>
            <a:ext cx="185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Extract textual data from PDF records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0B9F1E-7755-1643-B97D-FA6F741A33B5}"/>
              </a:ext>
            </a:extLst>
          </p:cNvPr>
          <p:cNvSpPr txBox="1"/>
          <p:nvPr/>
        </p:nvSpPr>
        <p:spPr>
          <a:xfrm>
            <a:off x="7266613" y="1394005"/>
            <a:ext cx="185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Extract medical data from textual data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A89EDC-82C4-B34E-B91E-5711F9647098}"/>
              </a:ext>
            </a:extLst>
          </p:cNvPr>
          <p:cNvSpPr txBox="1"/>
          <p:nvPr/>
        </p:nvSpPr>
        <p:spPr>
          <a:xfrm>
            <a:off x="9351026" y="1394005"/>
            <a:ext cx="196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Save processed medical dataset to S3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C45895-0781-1A44-8A38-9CCB637B7096}"/>
              </a:ext>
            </a:extLst>
          </p:cNvPr>
          <p:cNvSpPr/>
          <p:nvPr/>
        </p:nvSpPr>
        <p:spPr>
          <a:xfrm>
            <a:off x="2346085" y="890199"/>
            <a:ext cx="8873850" cy="27674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Pipeline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5E3E36-D2C4-2644-9CF7-7367859C164C}"/>
              </a:ext>
            </a:extLst>
          </p:cNvPr>
          <p:cNvSpPr/>
          <p:nvPr/>
        </p:nvSpPr>
        <p:spPr>
          <a:xfrm>
            <a:off x="2346085" y="3817488"/>
            <a:ext cx="8873850" cy="273769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and Deploying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723AF86-F09A-844D-B5D6-0B82E1513A40}"/>
              </a:ext>
            </a:extLst>
          </p:cNvPr>
          <p:cNvCxnSpPr>
            <a:cxnSpLocks/>
            <a:stCxn id="48" idx="2"/>
            <a:endCxn id="77" idx="3"/>
          </p:cNvCxnSpPr>
          <p:nvPr/>
        </p:nvCxnSpPr>
        <p:spPr>
          <a:xfrm rot="5400000">
            <a:off x="9201279" y="4211702"/>
            <a:ext cx="1865078" cy="406785"/>
          </a:xfrm>
          <a:prstGeom prst="bentConnector2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1">
            <a:extLst>
              <a:ext uri="{FF2B5EF4-FFF2-40B4-BE49-F238E27FC236}">
                <a16:creationId xmlns:a16="http://schemas.microsoft.com/office/drawing/2014/main" id="{3D748479-F7B0-064A-82CC-01C61D38E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6633" y="5894654"/>
            <a:ext cx="17506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r>
              <a:rPr lang="en-US" altLang="en-US" sz="1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Training Job</a:t>
            </a:r>
          </a:p>
        </p:txBody>
      </p:sp>
      <p:pic>
        <p:nvPicPr>
          <p:cNvPr id="77" name="Graphic 30">
            <a:extLst>
              <a:ext uri="{FF2B5EF4-FFF2-40B4-BE49-F238E27FC236}">
                <a16:creationId xmlns:a16="http://schemas.microsoft.com/office/drawing/2014/main" id="{B2B2080F-643A-EA40-8A84-2F5C08C49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98" y="4888169"/>
            <a:ext cx="918927" cy="91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22">
            <a:extLst>
              <a:ext uri="{FF2B5EF4-FFF2-40B4-BE49-F238E27FC236}">
                <a16:creationId xmlns:a16="http://schemas.microsoft.com/office/drawing/2014/main" id="{308AB6CE-D2AC-7946-A064-DF8BE3A7A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473" y="514742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15">
            <a:extLst>
              <a:ext uri="{FF2B5EF4-FFF2-40B4-BE49-F238E27FC236}">
                <a16:creationId xmlns:a16="http://schemas.microsoft.com/office/drawing/2014/main" id="{AE678B06-432C-3C4A-B2D9-E9FDC3A96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115" y="5929830"/>
            <a:ext cx="17506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r>
              <a:rPr lang="en-US" altLang="en-US" sz="1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Endpoint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EBEB11C-E862-C348-9521-E7B8CA80972D}"/>
              </a:ext>
            </a:extLst>
          </p:cNvPr>
          <p:cNvCxnSpPr>
            <a:cxnSpLocks/>
          </p:cNvCxnSpPr>
          <p:nvPr/>
        </p:nvCxnSpPr>
        <p:spPr>
          <a:xfrm flipH="1" flipV="1">
            <a:off x="7146860" y="5482245"/>
            <a:ext cx="157709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8A06B7C-EFCD-E848-8C3A-15EADD29A8EF}"/>
              </a:ext>
            </a:extLst>
          </p:cNvPr>
          <p:cNvSpPr txBox="1"/>
          <p:nvPr/>
        </p:nvSpPr>
        <p:spPr>
          <a:xfrm>
            <a:off x="8290684" y="4575804"/>
            <a:ext cx="195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Train a classification ML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67CCEDA-AD82-EC48-B2F7-E29305CB90D6}"/>
              </a:ext>
            </a:extLst>
          </p:cNvPr>
          <p:cNvSpPr txBox="1"/>
          <p:nvPr/>
        </p:nvSpPr>
        <p:spPr>
          <a:xfrm>
            <a:off x="5605664" y="4511441"/>
            <a:ext cx="2201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Deploy a </a:t>
            </a: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SageMaker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 Endpoint to run inference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037D669-ADFB-0C44-B63A-4081EFDD71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74834" y="170199"/>
            <a:ext cx="635947" cy="635947"/>
          </a:xfrm>
          <a:prstGeom prst="rect">
            <a:avLst/>
          </a:prstGeom>
        </p:spPr>
      </p:pic>
      <p:pic>
        <p:nvPicPr>
          <p:cNvPr id="34" name="Graphic 22">
            <a:extLst>
              <a:ext uri="{FF2B5EF4-FFF2-40B4-BE49-F238E27FC236}">
                <a16:creationId xmlns:a16="http://schemas.microsoft.com/office/drawing/2014/main" id="{43760958-FCDA-0845-A7D4-EC4A0BC2C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085" y="3808711"/>
            <a:ext cx="638059" cy="63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BA778B-AAD7-AC4B-BF93-7C2169AA2879}"/>
              </a:ext>
            </a:extLst>
          </p:cNvPr>
          <p:cNvCxnSpPr>
            <a:cxnSpLocks/>
          </p:cNvCxnSpPr>
          <p:nvPr/>
        </p:nvCxnSpPr>
        <p:spPr>
          <a:xfrm flipH="1" flipV="1">
            <a:off x="1947934" y="5529238"/>
            <a:ext cx="407853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Users">
            <a:extLst>
              <a:ext uri="{FF2B5EF4-FFF2-40B4-BE49-F238E27FC236}">
                <a16:creationId xmlns:a16="http://schemas.microsoft.com/office/drawing/2014/main" id="{F6487E92-92E3-6647-BFF6-35AD656FCA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5497" y="5034661"/>
            <a:ext cx="1082437" cy="108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3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63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Dalacan .</dc:creator>
  <cp:lastModifiedBy>Microsoft Office User</cp:lastModifiedBy>
  <cp:revision>12</cp:revision>
  <dcterms:created xsi:type="dcterms:W3CDTF">2020-10-01T00:44:00Z</dcterms:created>
  <dcterms:modified xsi:type="dcterms:W3CDTF">2020-10-02T07:00:51Z</dcterms:modified>
</cp:coreProperties>
</file>