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8" r:id="rId5"/>
    <p:sldId id="277" r:id="rId6"/>
    <p:sldId id="279" r:id="rId7"/>
    <p:sldId id="280" r:id="rId8"/>
    <p:sldId id="27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81" r:id="rId24"/>
    <p:sldId id="282" r:id="rId25"/>
    <p:sldId id="283" r:id="rId26"/>
    <p:sldId id="284" r:id="rId27"/>
    <p:sldId id="285" r:id="rId28"/>
    <p:sldId id="273" r:id="rId29"/>
    <p:sldId id="271" r:id="rId30"/>
    <p:sldId id="27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Willy" userId="6625f1c067c50942" providerId="LiveId" clId="{C5AFD1F9-8715-4631-891C-F8D82F991EBD}"/>
    <pc:docChg chg="undo custSel addSld modSld sldOrd">
      <pc:chgData name="Andrew Willy" userId="6625f1c067c50942" providerId="LiveId" clId="{C5AFD1F9-8715-4631-891C-F8D82F991EBD}" dt="2021-09-05T12:10:48.541" v="771" actId="26606"/>
      <pc:docMkLst>
        <pc:docMk/>
      </pc:docMkLst>
      <pc:sldChg chg="modSp mod">
        <pc:chgData name="Andrew Willy" userId="6625f1c067c50942" providerId="LiveId" clId="{C5AFD1F9-8715-4631-891C-F8D82F991EBD}" dt="2021-09-05T12:02:05.203" v="37" actId="20577"/>
        <pc:sldMkLst>
          <pc:docMk/>
          <pc:sldMk cId="1803326957" sldId="256"/>
        </pc:sldMkLst>
        <pc:spChg chg="mod">
          <ac:chgData name="Andrew Willy" userId="6625f1c067c50942" providerId="LiveId" clId="{C5AFD1F9-8715-4631-891C-F8D82F991EBD}" dt="2021-09-05T12:02:05.203" v="37" actId="20577"/>
          <ac:spMkLst>
            <pc:docMk/>
            <pc:sldMk cId="1803326957" sldId="256"/>
            <ac:spMk id="3" creationId="{5FAC4832-8B5A-4E8F-BC8E-2ABD9D61DC04}"/>
          </ac:spMkLst>
        </pc:spChg>
      </pc:sldChg>
      <pc:sldChg chg="addSp modSp new mod setBg addAnim">
        <pc:chgData name="Andrew Willy" userId="6625f1c067c50942" providerId="LiveId" clId="{C5AFD1F9-8715-4631-891C-F8D82F991EBD}" dt="2021-09-05T12:01:12.980" v="7"/>
        <pc:sldMkLst>
          <pc:docMk/>
          <pc:sldMk cId="2326421186" sldId="273"/>
        </pc:sldMkLst>
        <pc:spChg chg="mod">
          <ac:chgData name="Andrew Willy" userId="6625f1c067c50942" providerId="LiveId" clId="{C5AFD1F9-8715-4631-891C-F8D82F991EBD}" dt="2021-09-05T12:01:12.975" v="6" actId="26606"/>
          <ac:spMkLst>
            <pc:docMk/>
            <pc:sldMk cId="2326421186" sldId="273"/>
            <ac:spMk id="2" creationId="{B182719D-406B-49E7-94F0-18C8C17AEE56}"/>
          </ac:spMkLst>
        </pc:spChg>
        <pc:spChg chg="mod">
          <ac:chgData name="Andrew Willy" userId="6625f1c067c50942" providerId="LiveId" clId="{C5AFD1F9-8715-4631-891C-F8D82F991EBD}" dt="2021-09-05T12:01:12.975" v="6" actId="26606"/>
          <ac:spMkLst>
            <pc:docMk/>
            <pc:sldMk cId="2326421186" sldId="273"/>
            <ac:spMk id="3" creationId="{BC82CA9F-12B5-4B6E-9CE3-1807D5F7D4F1}"/>
          </ac:spMkLst>
        </pc:spChg>
        <pc:spChg chg="add">
          <ac:chgData name="Andrew Willy" userId="6625f1c067c50942" providerId="LiveId" clId="{C5AFD1F9-8715-4631-891C-F8D82F991EBD}" dt="2021-09-05T12:01:12.975" v="6" actId="26606"/>
          <ac:spMkLst>
            <pc:docMk/>
            <pc:sldMk cId="2326421186" sldId="273"/>
            <ac:spMk id="9" creationId="{F13C74B1-5B17-4795-BED0-7140497B445A}"/>
          </ac:spMkLst>
        </pc:spChg>
        <pc:spChg chg="add">
          <ac:chgData name="Andrew Willy" userId="6625f1c067c50942" providerId="LiveId" clId="{C5AFD1F9-8715-4631-891C-F8D82F991EBD}" dt="2021-09-05T12:01:12.975" v="6" actId="26606"/>
          <ac:spMkLst>
            <pc:docMk/>
            <pc:sldMk cId="2326421186" sldId="273"/>
            <ac:spMk id="11" creationId="{D4974D33-8DC5-464E-8C6D-BE58F0669C17}"/>
          </ac:spMkLst>
        </pc:spChg>
        <pc:picChg chg="add">
          <ac:chgData name="Andrew Willy" userId="6625f1c067c50942" providerId="LiveId" clId="{C5AFD1F9-8715-4631-891C-F8D82F991EBD}" dt="2021-09-05T12:01:12.975" v="6" actId="26606"/>
          <ac:picMkLst>
            <pc:docMk/>
            <pc:sldMk cId="2326421186" sldId="273"/>
            <ac:picMk id="5" creationId="{6567DAEA-D6B5-43B7-ACD7-78CF4B96845C}"/>
          </ac:picMkLst>
        </pc:picChg>
      </pc:sldChg>
      <pc:sldChg chg="addSp delSp modSp new mod setBg">
        <pc:chgData name="Andrew Willy" userId="6625f1c067c50942" providerId="LiveId" clId="{C5AFD1F9-8715-4631-891C-F8D82F991EBD}" dt="2021-09-05T12:03:30.429" v="219" actId="26606"/>
        <pc:sldMkLst>
          <pc:docMk/>
          <pc:sldMk cId="2482499397" sldId="274"/>
        </pc:sldMkLst>
        <pc:spChg chg="mod">
          <ac:chgData name="Andrew Willy" userId="6625f1c067c50942" providerId="LiveId" clId="{C5AFD1F9-8715-4631-891C-F8D82F991EBD}" dt="2021-09-05T12:03:30.429" v="219" actId="26606"/>
          <ac:spMkLst>
            <pc:docMk/>
            <pc:sldMk cId="2482499397" sldId="274"/>
            <ac:spMk id="2" creationId="{13A57018-2217-456D-8F61-C7AE5EEE0150}"/>
          </ac:spMkLst>
        </pc:spChg>
        <pc:spChg chg="del mod">
          <ac:chgData name="Andrew Willy" userId="6625f1c067c50942" providerId="LiveId" clId="{C5AFD1F9-8715-4631-891C-F8D82F991EBD}" dt="2021-09-05T12:03:30.429" v="219" actId="26606"/>
          <ac:spMkLst>
            <pc:docMk/>
            <pc:sldMk cId="2482499397" sldId="274"/>
            <ac:spMk id="3" creationId="{A1F90F4B-5CD7-44E3-AC14-28084A956F9F}"/>
          </ac:spMkLst>
        </pc:spChg>
        <pc:spChg chg="add">
          <ac:chgData name="Andrew Willy" userId="6625f1c067c50942" providerId="LiveId" clId="{C5AFD1F9-8715-4631-891C-F8D82F991EBD}" dt="2021-09-05T12:03:30.429" v="219" actId="26606"/>
          <ac:spMkLst>
            <pc:docMk/>
            <pc:sldMk cId="2482499397" sldId="274"/>
            <ac:spMk id="9" creationId="{2B566528-1B12-4246-9431-5C2D7D081168}"/>
          </ac:spMkLst>
        </pc:spChg>
        <pc:spChg chg="add">
          <ac:chgData name="Andrew Willy" userId="6625f1c067c50942" providerId="LiveId" clId="{C5AFD1F9-8715-4631-891C-F8D82F991EBD}" dt="2021-09-05T12:03:30.429" v="219" actId="26606"/>
          <ac:spMkLst>
            <pc:docMk/>
            <pc:sldMk cId="2482499397" sldId="274"/>
            <ac:spMk id="11" creationId="{2E80C965-DB6D-4F81-9E9E-B027384D0BD6}"/>
          </ac:spMkLst>
        </pc:spChg>
        <pc:spChg chg="add">
          <ac:chgData name="Andrew Willy" userId="6625f1c067c50942" providerId="LiveId" clId="{C5AFD1F9-8715-4631-891C-F8D82F991EBD}" dt="2021-09-05T12:03:30.429" v="219" actId="26606"/>
          <ac:spMkLst>
            <pc:docMk/>
            <pc:sldMk cId="2482499397" sldId="274"/>
            <ac:spMk id="13" creationId="{A580F890-B085-4E95-96AA-55AEBEC5CE6E}"/>
          </ac:spMkLst>
        </pc:spChg>
        <pc:spChg chg="add">
          <ac:chgData name="Andrew Willy" userId="6625f1c067c50942" providerId="LiveId" clId="{C5AFD1F9-8715-4631-891C-F8D82F991EBD}" dt="2021-09-05T12:03:30.429" v="219" actId="26606"/>
          <ac:spMkLst>
            <pc:docMk/>
            <pc:sldMk cId="2482499397" sldId="274"/>
            <ac:spMk id="15" creationId="{D3F51FEB-38FB-4F6C-9F7B-2F2AFAB65463}"/>
          </ac:spMkLst>
        </pc:spChg>
        <pc:spChg chg="add">
          <ac:chgData name="Andrew Willy" userId="6625f1c067c50942" providerId="LiveId" clId="{C5AFD1F9-8715-4631-891C-F8D82F991EBD}" dt="2021-09-05T12:03:30.429" v="219" actId="26606"/>
          <ac:spMkLst>
            <pc:docMk/>
            <pc:sldMk cId="2482499397" sldId="274"/>
            <ac:spMk id="17" creationId="{1E547BA6-BAE0-43BB-A7CA-60F69CE252F0}"/>
          </ac:spMkLst>
        </pc:spChg>
        <pc:graphicFrameChg chg="add">
          <ac:chgData name="Andrew Willy" userId="6625f1c067c50942" providerId="LiveId" clId="{C5AFD1F9-8715-4631-891C-F8D82F991EBD}" dt="2021-09-05T12:03:30.429" v="219" actId="26606"/>
          <ac:graphicFrameMkLst>
            <pc:docMk/>
            <pc:sldMk cId="2482499397" sldId="274"/>
            <ac:graphicFrameMk id="5" creationId="{5C3C8778-7D5F-4F6B-A8EE-B9C13DFA7749}"/>
          </ac:graphicFrameMkLst>
        </pc:graphicFrameChg>
      </pc:sldChg>
      <pc:sldChg chg="addSp modSp new mod setBg addAnim">
        <pc:chgData name="Andrew Willy" userId="6625f1c067c50942" providerId="LiveId" clId="{C5AFD1F9-8715-4631-891C-F8D82F991EBD}" dt="2021-09-05T12:07:56.059" v="401" actId="20577"/>
        <pc:sldMkLst>
          <pc:docMk/>
          <pc:sldMk cId="1789460767" sldId="275"/>
        </pc:sldMkLst>
        <pc:spChg chg="mod">
          <ac:chgData name="Andrew Willy" userId="6625f1c067c50942" providerId="LiveId" clId="{C5AFD1F9-8715-4631-891C-F8D82F991EBD}" dt="2021-09-05T12:06:15.545" v="363" actId="26606"/>
          <ac:spMkLst>
            <pc:docMk/>
            <pc:sldMk cId="1789460767" sldId="275"/>
            <ac:spMk id="2" creationId="{31FBDE0F-A290-462F-A549-FBC54D8A272F}"/>
          </ac:spMkLst>
        </pc:spChg>
        <pc:spChg chg="mod">
          <ac:chgData name="Andrew Willy" userId="6625f1c067c50942" providerId="LiveId" clId="{C5AFD1F9-8715-4631-891C-F8D82F991EBD}" dt="2021-09-05T12:07:56.059" v="401" actId="20577"/>
          <ac:spMkLst>
            <pc:docMk/>
            <pc:sldMk cId="1789460767" sldId="275"/>
            <ac:spMk id="3" creationId="{58BDDC5E-4EEB-4512-B467-3D7FF638C9ED}"/>
          </ac:spMkLst>
        </pc:spChg>
        <pc:spChg chg="add">
          <ac:chgData name="Andrew Willy" userId="6625f1c067c50942" providerId="LiveId" clId="{C5AFD1F9-8715-4631-891C-F8D82F991EBD}" dt="2021-09-05T12:06:15.545" v="363" actId="26606"/>
          <ac:spMkLst>
            <pc:docMk/>
            <pc:sldMk cId="1789460767" sldId="275"/>
            <ac:spMk id="8" creationId="{943CAA20-3569-4189-9E48-239A229A86CA}"/>
          </ac:spMkLst>
        </pc:spChg>
        <pc:spChg chg="add">
          <ac:chgData name="Andrew Willy" userId="6625f1c067c50942" providerId="LiveId" clId="{C5AFD1F9-8715-4631-891C-F8D82F991EBD}" dt="2021-09-05T12:06:15.545" v="363" actId="26606"/>
          <ac:spMkLst>
            <pc:docMk/>
            <pc:sldMk cId="1789460767" sldId="275"/>
            <ac:spMk id="10" creationId="{DA542B6D-E775-4832-91DC-2D20F857813A}"/>
          </ac:spMkLst>
        </pc:spChg>
      </pc:sldChg>
      <pc:sldChg chg="addSp delSp modSp new mod setBg">
        <pc:chgData name="Andrew Willy" userId="6625f1c067c50942" providerId="LiveId" clId="{C5AFD1F9-8715-4631-891C-F8D82F991EBD}" dt="2021-09-05T12:06:19.953" v="365" actId="26606"/>
        <pc:sldMkLst>
          <pc:docMk/>
          <pc:sldMk cId="4044433832" sldId="276"/>
        </pc:sldMkLst>
        <pc:spChg chg="mod">
          <ac:chgData name="Andrew Willy" userId="6625f1c067c50942" providerId="LiveId" clId="{C5AFD1F9-8715-4631-891C-F8D82F991EBD}" dt="2021-09-05T12:06:19.953" v="365" actId="26606"/>
          <ac:spMkLst>
            <pc:docMk/>
            <pc:sldMk cId="4044433832" sldId="276"/>
            <ac:spMk id="2" creationId="{5A140040-06F8-4CB6-9D9B-18338DAFB379}"/>
          </ac:spMkLst>
        </pc:spChg>
        <pc:spChg chg="del">
          <ac:chgData name="Andrew Willy" userId="6625f1c067c50942" providerId="LiveId" clId="{C5AFD1F9-8715-4631-891C-F8D82F991EBD}" dt="2021-09-05T12:06:19.953" v="365" actId="26606"/>
          <ac:spMkLst>
            <pc:docMk/>
            <pc:sldMk cId="4044433832" sldId="276"/>
            <ac:spMk id="3" creationId="{8B752264-B8C1-4F69-886D-A811ACB21866}"/>
          </ac:spMkLst>
        </pc:spChg>
        <pc:spChg chg="add">
          <ac:chgData name="Andrew Willy" userId="6625f1c067c50942" providerId="LiveId" clId="{C5AFD1F9-8715-4631-891C-F8D82F991EBD}" dt="2021-09-05T12:06:19.953" v="365" actId="26606"/>
          <ac:spMkLst>
            <pc:docMk/>
            <pc:sldMk cId="4044433832" sldId="276"/>
            <ac:spMk id="8" creationId="{ED8E54F9-849C-4865-8C5E-FD967B81D756}"/>
          </ac:spMkLst>
        </pc:spChg>
        <pc:spChg chg="add">
          <ac:chgData name="Andrew Willy" userId="6625f1c067c50942" providerId="LiveId" clId="{C5AFD1F9-8715-4631-891C-F8D82F991EBD}" dt="2021-09-05T12:06:19.953" v="365" actId="26606"/>
          <ac:spMkLst>
            <pc:docMk/>
            <pc:sldMk cId="4044433832" sldId="276"/>
            <ac:spMk id="10" creationId="{391AE6B3-1D2D-4C67-A4DB-888635B527AC}"/>
          </ac:spMkLst>
        </pc:spChg>
        <pc:spChg chg="add">
          <ac:chgData name="Andrew Willy" userId="6625f1c067c50942" providerId="LiveId" clId="{C5AFD1F9-8715-4631-891C-F8D82F991EBD}" dt="2021-09-05T12:06:19.953" v="365" actId="26606"/>
          <ac:spMkLst>
            <pc:docMk/>
            <pc:sldMk cId="4044433832" sldId="276"/>
            <ac:spMk id="12" creationId="{6D080EC2-42B5-4E04-BBF7-F0BC5CB7C997}"/>
          </ac:spMkLst>
        </pc:spChg>
      </pc:sldChg>
      <pc:sldChg chg="addSp modSp new mod setBg addAnim">
        <pc:chgData name="Andrew Willy" userId="6625f1c067c50942" providerId="LiveId" clId="{C5AFD1F9-8715-4631-891C-F8D82F991EBD}" dt="2021-09-05T12:10:41.746" v="767"/>
        <pc:sldMkLst>
          <pc:docMk/>
          <pc:sldMk cId="1879378635" sldId="277"/>
        </pc:sldMkLst>
        <pc:spChg chg="mod">
          <ac:chgData name="Andrew Willy" userId="6625f1c067c50942" providerId="LiveId" clId="{C5AFD1F9-8715-4631-891C-F8D82F991EBD}" dt="2021-09-05T12:10:41.745" v="766" actId="26606"/>
          <ac:spMkLst>
            <pc:docMk/>
            <pc:sldMk cId="1879378635" sldId="277"/>
            <ac:spMk id="2" creationId="{F30997F7-8406-4BDE-982B-04C98EF44CB1}"/>
          </ac:spMkLst>
        </pc:spChg>
        <pc:spChg chg="mod">
          <ac:chgData name="Andrew Willy" userId="6625f1c067c50942" providerId="LiveId" clId="{C5AFD1F9-8715-4631-891C-F8D82F991EBD}" dt="2021-09-05T12:10:41.745" v="766" actId="26606"/>
          <ac:spMkLst>
            <pc:docMk/>
            <pc:sldMk cId="1879378635" sldId="277"/>
            <ac:spMk id="3" creationId="{2FDF7EC4-8884-408E-A39C-9AB2AC05387C}"/>
          </ac:spMkLst>
        </pc:spChg>
        <pc:spChg chg="add">
          <ac:chgData name="Andrew Willy" userId="6625f1c067c50942" providerId="LiveId" clId="{C5AFD1F9-8715-4631-891C-F8D82F991EBD}" dt="2021-09-05T12:10:41.745" v="766" actId="26606"/>
          <ac:spMkLst>
            <pc:docMk/>
            <pc:sldMk cId="1879378635" sldId="277"/>
            <ac:spMk id="8" creationId="{943CAA20-3569-4189-9E48-239A229A86CA}"/>
          </ac:spMkLst>
        </pc:spChg>
        <pc:spChg chg="add">
          <ac:chgData name="Andrew Willy" userId="6625f1c067c50942" providerId="LiveId" clId="{C5AFD1F9-8715-4631-891C-F8D82F991EBD}" dt="2021-09-05T12:10:41.745" v="766" actId="26606"/>
          <ac:spMkLst>
            <pc:docMk/>
            <pc:sldMk cId="1879378635" sldId="277"/>
            <ac:spMk id="10" creationId="{DA542B6D-E775-4832-91DC-2D20F857813A}"/>
          </ac:spMkLst>
        </pc:spChg>
      </pc:sldChg>
      <pc:sldChg chg="addSp modSp new mod ord setBg addAnim">
        <pc:chgData name="Andrew Willy" userId="6625f1c067c50942" providerId="LiveId" clId="{C5AFD1F9-8715-4631-891C-F8D82F991EBD}" dt="2021-09-05T12:10:38.757" v="765"/>
        <pc:sldMkLst>
          <pc:docMk/>
          <pc:sldMk cId="604118044" sldId="278"/>
        </pc:sldMkLst>
        <pc:spChg chg="mod">
          <ac:chgData name="Andrew Willy" userId="6625f1c067c50942" providerId="LiveId" clId="{C5AFD1F9-8715-4631-891C-F8D82F991EBD}" dt="2021-09-05T12:10:38.756" v="764" actId="26606"/>
          <ac:spMkLst>
            <pc:docMk/>
            <pc:sldMk cId="604118044" sldId="278"/>
            <ac:spMk id="2" creationId="{0372949D-E22C-4BC5-8ECD-2CB0411CC4DE}"/>
          </ac:spMkLst>
        </pc:spChg>
        <pc:spChg chg="mod">
          <ac:chgData name="Andrew Willy" userId="6625f1c067c50942" providerId="LiveId" clId="{C5AFD1F9-8715-4631-891C-F8D82F991EBD}" dt="2021-09-05T12:10:38.756" v="764" actId="26606"/>
          <ac:spMkLst>
            <pc:docMk/>
            <pc:sldMk cId="604118044" sldId="278"/>
            <ac:spMk id="3" creationId="{6FA7B2C0-AECF-4A71-B032-53380806C39B}"/>
          </ac:spMkLst>
        </pc:spChg>
        <pc:spChg chg="add">
          <ac:chgData name="Andrew Willy" userId="6625f1c067c50942" providerId="LiveId" clId="{C5AFD1F9-8715-4631-891C-F8D82F991EBD}" dt="2021-09-05T12:10:38.756" v="764" actId="26606"/>
          <ac:spMkLst>
            <pc:docMk/>
            <pc:sldMk cId="604118044" sldId="278"/>
            <ac:spMk id="8" creationId="{ED8E54F9-849C-4865-8C5E-FD967B81D756}"/>
          </ac:spMkLst>
        </pc:spChg>
        <pc:spChg chg="add">
          <ac:chgData name="Andrew Willy" userId="6625f1c067c50942" providerId="LiveId" clId="{C5AFD1F9-8715-4631-891C-F8D82F991EBD}" dt="2021-09-05T12:10:38.756" v="764" actId="26606"/>
          <ac:spMkLst>
            <pc:docMk/>
            <pc:sldMk cId="604118044" sldId="278"/>
            <ac:spMk id="10" creationId="{391AE6B3-1D2D-4C67-A4DB-888635B527AC}"/>
          </ac:spMkLst>
        </pc:spChg>
        <pc:spChg chg="add">
          <ac:chgData name="Andrew Willy" userId="6625f1c067c50942" providerId="LiveId" clId="{C5AFD1F9-8715-4631-891C-F8D82F991EBD}" dt="2021-09-05T12:10:38.756" v="764" actId="26606"/>
          <ac:spMkLst>
            <pc:docMk/>
            <pc:sldMk cId="604118044" sldId="278"/>
            <ac:spMk id="12" creationId="{6D080EC2-42B5-4E04-BBF7-F0BC5CB7C997}"/>
          </ac:spMkLst>
        </pc:spChg>
      </pc:sldChg>
      <pc:sldChg chg="addSp delSp modSp new mod setBg">
        <pc:chgData name="Andrew Willy" userId="6625f1c067c50942" providerId="LiveId" clId="{C5AFD1F9-8715-4631-891C-F8D82F991EBD}" dt="2021-09-05T12:10:45.452" v="770" actId="26606"/>
        <pc:sldMkLst>
          <pc:docMk/>
          <pc:sldMk cId="191091332" sldId="279"/>
        </pc:sldMkLst>
        <pc:spChg chg="mod">
          <ac:chgData name="Andrew Willy" userId="6625f1c067c50942" providerId="LiveId" clId="{C5AFD1F9-8715-4631-891C-F8D82F991EBD}" dt="2021-09-05T12:10:45.452" v="770" actId="26606"/>
          <ac:spMkLst>
            <pc:docMk/>
            <pc:sldMk cId="191091332" sldId="279"/>
            <ac:spMk id="2" creationId="{C4EE3035-888F-4B18-8988-7DB660CA54A5}"/>
          </ac:spMkLst>
        </pc:spChg>
        <pc:spChg chg="mod">
          <ac:chgData name="Andrew Willy" userId="6625f1c067c50942" providerId="LiveId" clId="{C5AFD1F9-8715-4631-891C-F8D82F991EBD}" dt="2021-09-05T12:10:45.452" v="770" actId="26606"/>
          <ac:spMkLst>
            <pc:docMk/>
            <pc:sldMk cId="191091332" sldId="279"/>
            <ac:spMk id="3" creationId="{ED0240FA-CAB3-4A59-A15E-54802E23FC1D}"/>
          </ac:spMkLst>
        </pc:spChg>
        <pc:spChg chg="add del">
          <ac:chgData name="Andrew Willy" userId="6625f1c067c50942" providerId="LiveId" clId="{C5AFD1F9-8715-4631-891C-F8D82F991EBD}" dt="2021-09-05T12:10:45.446" v="769" actId="26606"/>
          <ac:spMkLst>
            <pc:docMk/>
            <pc:sldMk cId="191091332" sldId="279"/>
            <ac:spMk id="8" creationId="{100EDD19-6802-4EC3-95CE-CFFAB042CFD6}"/>
          </ac:spMkLst>
        </pc:spChg>
        <pc:spChg chg="add del">
          <ac:chgData name="Andrew Willy" userId="6625f1c067c50942" providerId="LiveId" clId="{C5AFD1F9-8715-4631-891C-F8D82F991EBD}" dt="2021-09-05T12:10:45.446" v="769" actId="26606"/>
          <ac:spMkLst>
            <pc:docMk/>
            <pc:sldMk cId="191091332" sldId="279"/>
            <ac:spMk id="10" creationId="{DB17E863-922E-4C26-BD64-E8FD41D28661}"/>
          </ac:spMkLst>
        </pc:spChg>
        <pc:spChg chg="add">
          <ac:chgData name="Andrew Willy" userId="6625f1c067c50942" providerId="LiveId" clId="{C5AFD1F9-8715-4631-891C-F8D82F991EBD}" dt="2021-09-05T12:10:45.452" v="770" actId="26606"/>
          <ac:spMkLst>
            <pc:docMk/>
            <pc:sldMk cId="191091332" sldId="279"/>
            <ac:spMk id="12" creationId="{777A147A-9ED8-46B4-8660-1B3C2AA880B5}"/>
          </ac:spMkLst>
        </pc:spChg>
        <pc:spChg chg="add">
          <ac:chgData name="Andrew Willy" userId="6625f1c067c50942" providerId="LiveId" clId="{C5AFD1F9-8715-4631-891C-F8D82F991EBD}" dt="2021-09-05T12:10:45.452" v="770" actId="26606"/>
          <ac:spMkLst>
            <pc:docMk/>
            <pc:sldMk cId="191091332" sldId="279"/>
            <ac:spMk id="13" creationId="{5D6C15A0-C087-4593-8414-2B4EC1CDC3DE}"/>
          </ac:spMkLst>
        </pc:spChg>
      </pc:sldChg>
      <pc:sldChg chg="addSp delSp modSp new mod setBg">
        <pc:chgData name="Andrew Willy" userId="6625f1c067c50942" providerId="LiveId" clId="{C5AFD1F9-8715-4631-891C-F8D82F991EBD}" dt="2021-09-05T12:10:48.541" v="771" actId="26606"/>
        <pc:sldMkLst>
          <pc:docMk/>
          <pc:sldMk cId="3800848323" sldId="280"/>
        </pc:sldMkLst>
        <pc:spChg chg="mod">
          <ac:chgData name="Andrew Willy" userId="6625f1c067c50942" providerId="LiveId" clId="{C5AFD1F9-8715-4631-891C-F8D82F991EBD}" dt="2021-09-05T12:10:48.541" v="771" actId="26606"/>
          <ac:spMkLst>
            <pc:docMk/>
            <pc:sldMk cId="3800848323" sldId="280"/>
            <ac:spMk id="2" creationId="{FC654E81-0B6B-456E-8731-E87EB120696D}"/>
          </ac:spMkLst>
        </pc:spChg>
        <pc:spChg chg="del mod">
          <ac:chgData name="Andrew Willy" userId="6625f1c067c50942" providerId="LiveId" clId="{C5AFD1F9-8715-4631-891C-F8D82F991EBD}" dt="2021-09-05T12:10:48.541" v="771" actId="26606"/>
          <ac:spMkLst>
            <pc:docMk/>
            <pc:sldMk cId="3800848323" sldId="280"/>
            <ac:spMk id="3" creationId="{4C1CCFEA-87F4-48FE-9F8A-B9F835F5FEEC}"/>
          </ac:spMkLst>
        </pc:spChg>
        <pc:spChg chg="add">
          <ac:chgData name="Andrew Willy" userId="6625f1c067c50942" providerId="LiveId" clId="{C5AFD1F9-8715-4631-891C-F8D82F991EBD}" dt="2021-09-05T12:10:48.541" v="771" actId="26606"/>
          <ac:spMkLst>
            <pc:docMk/>
            <pc:sldMk cId="3800848323" sldId="280"/>
            <ac:spMk id="9" creationId="{35DB3719-6FDC-4E5D-891D-FF40B7300F64}"/>
          </ac:spMkLst>
        </pc:spChg>
        <pc:spChg chg="add">
          <ac:chgData name="Andrew Willy" userId="6625f1c067c50942" providerId="LiveId" clId="{C5AFD1F9-8715-4631-891C-F8D82F991EBD}" dt="2021-09-05T12:10:48.541" v="771" actId="26606"/>
          <ac:spMkLst>
            <pc:docMk/>
            <pc:sldMk cId="3800848323" sldId="280"/>
            <ac:spMk id="11" creationId="{E0CBAC23-2E3F-4A90-BA59-F8299F6A5439}"/>
          </ac:spMkLst>
        </pc:spChg>
        <pc:graphicFrameChg chg="add">
          <ac:chgData name="Andrew Willy" userId="6625f1c067c50942" providerId="LiveId" clId="{C5AFD1F9-8715-4631-891C-F8D82F991EBD}" dt="2021-09-05T12:10:48.541" v="771" actId="26606"/>
          <ac:graphicFrameMkLst>
            <pc:docMk/>
            <pc:sldMk cId="3800848323" sldId="280"/>
            <ac:graphicFrameMk id="5" creationId="{03401460-0D36-43A3-9930-C55E8EE22115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245C57-A103-432D-85A8-FCDDA7707EF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47C927B8-BE4A-4394-BF0C-E12B050304A1}">
      <dgm:prSet/>
      <dgm:spPr/>
      <dgm:t>
        <a:bodyPr/>
        <a:lstStyle/>
        <a:p>
          <a:pPr>
            <a:defRPr cap="all"/>
          </a:pPr>
          <a:r>
            <a:rPr lang="en-ID"/>
            <a:t>Business background</a:t>
          </a:r>
          <a:endParaRPr lang="en-US"/>
        </a:p>
      </dgm:t>
    </dgm:pt>
    <dgm:pt modelId="{4C2751EE-9E09-45B7-9F31-BC85192B7440}" type="parTrans" cxnId="{045C2E1D-FD07-4F2D-A112-EB13D35AF8B4}">
      <dgm:prSet/>
      <dgm:spPr/>
      <dgm:t>
        <a:bodyPr/>
        <a:lstStyle/>
        <a:p>
          <a:endParaRPr lang="en-US"/>
        </a:p>
      </dgm:t>
    </dgm:pt>
    <dgm:pt modelId="{3272520F-81C5-4663-B71A-77451FBB9BEE}" type="sibTrans" cxnId="{045C2E1D-FD07-4F2D-A112-EB13D35AF8B4}">
      <dgm:prSet/>
      <dgm:spPr/>
      <dgm:t>
        <a:bodyPr/>
        <a:lstStyle/>
        <a:p>
          <a:endParaRPr lang="en-US"/>
        </a:p>
      </dgm:t>
    </dgm:pt>
    <dgm:pt modelId="{5C8D1BD5-784D-4C21-9794-B48CBCB87A69}">
      <dgm:prSet/>
      <dgm:spPr/>
      <dgm:t>
        <a:bodyPr/>
        <a:lstStyle/>
        <a:p>
          <a:pPr>
            <a:defRPr cap="all"/>
          </a:pPr>
          <a:r>
            <a:rPr lang="en-ID"/>
            <a:t>Eda and pre-processing</a:t>
          </a:r>
          <a:endParaRPr lang="en-US"/>
        </a:p>
      </dgm:t>
    </dgm:pt>
    <dgm:pt modelId="{8765DF5D-E4E4-4D2E-B3DF-4EBB54A1A23E}" type="parTrans" cxnId="{B21A909D-E3F9-4AC1-ACA3-7DCDA4C375CC}">
      <dgm:prSet/>
      <dgm:spPr/>
      <dgm:t>
        <a:bodyPr/>
        <a:lstStyle/>
        <a:p>
          <a:endParaRPr lang="en-US"/>
        </a:p>
      </dgm:t>
    </dgm:pt>
    <dgm:pt modelId="{2ECF1322-2AB2-4161-9225-6899471DE873}" type="sibTrans" cxnId="{B21A909D-E3F9-4AC1-ACA3-7DCDA4C375CC}">
      <dgm:prSet/>
      <dgm:spPr/>
      <dgm:t>
        <a:bodyPr/>
        <a:lstStyle/>
        <a:p>
          <a:endParaRPr lang="en-US"/>
        </a:p>
      </dgm:t>
    </dgm:pt>
    <dgm:pt modelId="{E7CC2447-435D-4DD5-A231-60C4EF10AFF4}">
      <dgm:prSet/>
      <dgm:spPr/>
      <dgm:t>
        <a:bodyPr/>
        <a:lstStyle/>
        <a:p>
          <a:pPr>
            <a:defRPr cap="all"/>
          </a:pPr>
          <a:r>
            <a:rPr lang="en-ID"/>
            <a:t>modelling</a:t>
          </a:r>
          <a:endParaRPr lang="en-US"/>
        </a:p>
      </dgm:t>
    </dgm:pt>
    <dgm:pt modelId="{D41D86A6-5CEC-434F-B131-0E10E974623E}" type="parTrans" cxnId="{B496B45C-5AE4-48AC-B060-FF370CF14912}">
      <dgm:prSet/>
      <dgm:spPr/>
      <dgm:t>
        <a:bodyPr/>
        <a:lstStyle/>
        <a:p>
          <a:endParaRPr lang="en-US"/>
        </a:p>
      </dgm:t>
    </dgm:pt>
    <dgm:pt modelId="{DE423E69-EF2C-4DB6-928D-6569704E3A11}" type="sibTrans" cxnId="{B496B45C-5AE4-48AC-B060-FF370CF14912}">
      <dgm:prSet/>
      <dgm:spPr/>
      <dgm:t>
        <a:bodyPr/>
        <a:lstStyle/>
        <a:p>
          <a:endParaRPr lang="en-US"/>
        </a:p>
      </dgm:t>
    </dgm:pt>
    <dgm:pt modelId="{5B4CE277-9BD7-4F6E-9EFE-F186B808907E}">
      <dgm:prSet/>
      <dgm:spPr/>
      <dgm:t>
        <a:bodyPr/>
        <a:lstStyle/>
        <a:p>
          <a:pPr>
            <a:defRPr cap="all"/>
          </a:pPr>
          <a:r>
            <a:rPr lang="en-ID"/>
            <a:t>conclusion</a:t>
          </a:r>
          <a:endParaRPr lang="en-US"/>
        </a:p>
      </dgm:t>
    </dgm:pt>
    <dgm:pt modelId="{89087784-C447-4358-A1B9-62A12C483AF4}" type="parTrans" cxnId="{4A5E3017-DA78-4771-944E-E76BA970C7E0}">
      <dgm:prSet/>
      <dgm:spPr/>
      <dgm:t>
        <a:bodyPr/>
        <a:lstStyle/>
        <a:p>
          <a:endParaRPr lang="en-US"/>
        </a:p>
      </dgm:t>
    </dgm:pt>
    <dgm:pt modelId="{551D79B9-F642-418D-8EB1-7CA2B7B8381C}" type="sibTrans" cxnId="{4A5E3017-DA78-4771-944E-E76BA970C7E0}">
      <dgm:prSet/>
      <dgm:spPr/>
      <dgm:t>
        <a:bodyPr/>
        <a:lstStyle/>
        <a:p>
          <a:endParaRPr lang="en-US"/>
        </a:p>
      </dgm:t>
    </dgm:pt>
    <dgm:pt modelId="{D40BE24D-D1DC-4FF6-8AAA-037C70F18578}" type="pres">
      <dgm:prSet presAssocID="{B0245C57-A103-432D-85A8-FCDDA7707EF0}" presName="root" presStyleCnt="0">
        <dgm:presLayoutVars>
          <dgm:dir/>
          <dgm:resizeHandles val="exact"/>
        </dgm:presLayoutVars>
      </dgm:prSet>
      <dgm:spPr/>
    </dgm:pt>
    <dgm:pt modelId="{D2DCA511-9EFB-42EE-8BBF-D36F956F244F}" type="pres">
      <dgm:prSet presAssocID="{47C927B8-BE4A-4394-BF0C-E12B050304A1}" presName="compNode" presStyleCnt="0"/>
      <dgm:spPr/>
    </dgm:pt>
    <dgm:pt modelId="{0A08EAE8-F08B-4922-8A2A-5EDAA6C1649E}" type="pres">
      <dgm:prSet presAssocID="{47C927B8-BE4A-4394-BF0C-E12B050304A1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185CD14-3BBD-4EB4-9096-F83B1779110E}" type="pres">
      <dgm:prSet presAssocID="{47C927B8-BE4A-4394-BF0C-E12B050304A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32CA76B8-95DE-4F4A-A44A-68CD663631D4}" type="pres">
      <dgm:prSet presAssocID="{47C927B8-BE4A-4394-BF0C-E12B050304A1}" presName="spaceRect" presStyleCnt="0"/>
      <dgm:spPr/>
    </dgm:pt>
    <dgm:pt modelId="{0DAF9399-18FE-4D92-BB05-959612F449ED}" type="pres">
      <dgm:prSet presAssocID="{47C927B8-BE4A-4394-BF0C-E12B050304A1}" presName="textRect" presStyleLbl="revTx" presStyleIdx="0" presStyleCnt="4">
        <dgm:presLayoutVars>
          <dgm:chMax val="1"/>
          <dgm:chPref val="1"/>
        </dgm:presLayoutVars>
      </dgm:prSet>
      <dgm:spPr/>
    </dgm:pt>
    <dgm:pt modelId="{E42EE01B-526C-4F13-B859-A8ACA01520B9}" type="pres">
      <dgm:prSet presAssocID="{3272520F-81C5-4663-B71A-77451FBB9BEE}" presName="sibTrans" presStyleCnt="0"/>
      <dgm:spPr/>
    </dgm:pt>
    <dgm:pt modelId="{314ED943-F3F1-4321-9A9C-DE5CC1D63437}" type="pres">
      <dgm:prSet presAssocID="{5C8D1BD5-784D-4C21-9794-B48CBCB87A69}" presName="compNode" presStyleCnt="0"/>
      <dgm:spPr/>
    </dgm:pt>
    <dgm:pt modelId="{634986BB-7146-4376-80F2-F68C8197B30E}" type="pres">
      <dgm:prSet presAssocID="{5C8D1BD5-784D-4C21-9794-B48CBCB87A69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AC786F3-AFE6-412A-9C02-46C851750FEF}" type="pres">
      <dgm:prSet presAssocID="{5C8D1BD5-784D-4C21-9794-B48CBCB87A6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48C74B63-8BD6-4316-92C0-BB0A485B90FA}" type="pres">
      <dgm:prSet presAssocID="{5C8D1BD5-784D-4C21-9794-B48CBCB87A69}" presName="spaceRect" presStyleCnt="0"/>
      <dgm:spPr/>
    </dgm:pt>
    <dgm:pt modelId="{D9AB95DA-A69A-41AE-95AA-35D4520AB4AC}" type="pres">
      <dgm:prSet presAssocID="{5C8D1BD5-784D-4C21-9794-B48CBCB87A69}" presName="textRect" presStyleLbl="revTx" presStyleIdx="1" presStyleCnt="4">
        <dgm:presLayoutVars>
          <dgm:chMax val="1"/>
          <dgm:chPref val="1"/>
        </dgm:presLayoutVars>
      </dgm:prSet>
      <dgm:spPr/>
    </dgm:pt>
    <dgm:pt modelId="{25342646-46D3-4681-8A76-3DEA1CC665A8}" type="pres">
      <dgm:prSet presAssocID="{2ECF1322-2AB2-4161-9225-6899471DE873}" presName="sibTrans" presStyleCnt="0"/>
      <dgm:spPr/>
    </dgm:pt>
    <dgm:pt modelId="{932CD30B-FE76-4D07-A547-A36BF86F96DC}" type="pres">
      <dgm:prSet presAssocID="{E7CC2447-435D-4DD5-A231-60C4EF10AFF4}" presName="compNode" presStyleCnt="0"/>
      <dgm:spPr/>
    </dgm:pt>
    <dgm:pt modelId="{06DFCD27-2AF0-4546-B859-21EC06234B9A}" type="pres">
      <dgm:prSet presAssocID="{E7CC2447-435D-4DD5-A231-60C4EF10AFF4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7FA469D-36DD-407C-B762-C0737FFE07A6}" type="pres">
      <dgm:prSet presAssocID="{E7CC2447-435D-4DD5-A231-60C4EF10AFF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890803F-9B27-48B8-B6B6-346AB99F93C1}" type="pres">
      <dgm:prSet presAssocID="{E7CC2447-435D-4DD5-A231-60C4EF10AFF4}" presName="spaceRect" presStyleCnt="0"/>
      <dgm:spPr/>
    </dgm:pt>
    <dgm:pt modelId="{988B1B04-5A10-4EDD-B78F-4315B4567EAD}" type="pres">
      <dgm:prSet presAssocID="{E7CC2447-435D-4DD5-A231-60C4EF10AFF4}" presName="textRect" presStyleLbl="revTx" presStyleIdx="2" presStyleCnt="4">
        <dgm:presLayoutVars>
          <dgm:chMax val="1"/>
          <dgm:chPref val="1"/>
        </dgm:presLayoutVars>
      </dgm:prSet>
      <dgm:spPr/>
    </dgm:pt>
    <dgm:pt modelId="{0E990093-FAEB-4564-A5CF-F78C56E68E01}" type="pres">
      <dgm:prSet presAssocID="{DE423E69-EF2C-4DB6-928D-6569704E3A11}" presName="sibTrans" presStyleCnt="0"/>
      <dgm:spPr/>
    </dgm:pt>
    <dgm:pt modelId="{1C88575E-5B69-4D5D-BF54-63F93EC92547}" type="pres">
      <dgm:prSet presAssocID="{5B4CE277-9BD7-4F6E-9EFE-F186B808907E}" presName="compNode" presStyleCnt="0"/>
      <dgm:spPr/>
    </dgm:pt>
    <dgm:pt modelId="{0507EFB3-3AFA-4ECE-AE7B-5A3698F0A297}" type="pres">
      <dgm:prSet presAssocID="{5B4CE277-9BD7-4F6E-9EFE-F186B808907E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C305D46-0EFA-4FBA-A112-ADC1AB4D29DC}" type="pres">
      <dgm:prSet presAssocID="{5B4CE277-9BD7-4F6E-9EFE-F186B808907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7023456F-022B-4398-8100-1161AABD363E}" type="pres">
      <dgm:prSet presAssocID="{5B4CE277-9BD7-4F6E-9EFE-F186B808907E}" presName="spaceRect" presStyleCnt="0"/>
      <dgm:spPr/>
    </dgm:pt>
    <dgm:pt modelId="{8309FA26-E18A-4B53-99C3-A5324DB417AD}" type="pres">
      <dgm:prSet presAssocID="{5B4CE277-9BD7-4F6E-9EFE-F186B808907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A5E3017-DA78-4771-944E-E76BA970C7E0}" srcId="{B0245C57-A103-432D-85A8-FCDDA7707EF0}" destId="{5B4CE277-9BD7-4F6E-9EFE-F186B808907E}" srcOrd="3" destOrd="0" parTransId="{89087784-C447-4358-A1B9-62A12C483AF4}" sibTransId="{551D79B9-F642-418D-8EB1-7CA2B7B8381C}"/>
    <dgm:cxn modelId="{045C2E1D-FD07-4F2D-A112-EB13D35AF8B4}" srcId="{B0245C57-A103-432D-85A8-FCDDA7707EF0}" destId="{47C927B8-BE4A-4394-BF0C-E12B050304A1}" srcOrd="0" destOrd="0" parTransId="{4C2751EE-9E09-45B7-9F31-BC85192B7440}" sibTransId="{3272520F-81C5-4663-B71A-77451FBB9BEE}"/>
    <dgm:cxn modelId="{1AAEC93E-6452-4AF0-BF54-F798756361E8}" type="presOf" srcId="{B0245C57-A103-432D-85A8-FCDDA7707EF0}" destId="{D40BE24D-D1DC-4FF6-8AAA-037C70F18578}" srcOrd="0" destOrd="0" presId="urn:microsoft.com/office/officeart/2018/5/layout/IconLeafLabelList"/>
    <dgm:cxn modelId="{B496B45C-5AE4-48AC-B060-FF370CF14912}" srcId="{B0245C57-A103-432D-85A8-FCDDA7707EF0}" destId="{E7CC2447-435D-4DD5-A231-60C4EF10AFF4}" srcOrd="2" destOrd="0" parTransId="{D41D86A6-5CEC-434F-B131-0E10E974623E}" sibTransId="{DE423E69-EF2C-4DB6-928D-6569704E3A11}"/>
    <dgm:cxn modelId="{B21A909D-E3F9-4AC1-ACA3-7DCDA4C375CC}" srcId="{B0245C57-A103-432D-85A8-FCDDA7707EF0}" destId="{5C8D1BD5-784D-4C21-9794-B48CBCB87A69}" srcOrd="1" destOrd="0" parTransId="{8765DF5D-E4E4-4D2E-B3DF-4EBB54A1A23E}" sibTransId="{2ECF1322-2AB2-4161-9225-6899471DE873}"/>
    <dgm:cxn modelId="{6879B4A2-4E37-4F41-9A43-29BD03A251EE}" type="presOf" srcId="{E7CC2447-435D-4DD5-A231-60C4EF10AFF4}" destId="{988B1B04-5A10-4EDD-B78F-4315B4567EAD}" srcOrd="0" destOrd="0" presId="urn:microsoft.com/office/officeart/2018/5/layout/IconLeafLabelList"/>
    <dgm:cxn modelId="{1222D6DE-D830-4578-8585-EB17EF7836A4}" type="presOf" srcId="{47C927B8-BE4A-4394-BF0C-E12B050304A1}" destId="{0DAF9399-18FE-4D92-BB05-959612F449ED}" srcOrd="0" destOrd="0" presId="urn:microsoft.com/office/officeart/2018/5/layout/IconLeafLabelList"/>
    <dgm:cxn modelId="{AB83D3F1-097A-44FE-BFA6-82A3929436FB}" type="presOf" srcId="{5B4CE277-9BD7-4F6E-9EFE-F186B808907E}" destId="{8309FA26-E18A-4B53-99C3-A5324DB417AD}" srcOrd="0" destOrd="0" presId="urn:microsoft.com/office/officeart/2018/5/layout/IconLeafLabelList"/>
    <dgm:cxn modelId="{80364EF9-07AA-4676-A428-F2B6C719FA86}" type="presOf" srcId="{5C8D1BD5-784D-4C21-9794-B48CBCB87A69}" destId="{D9AB95DA-A69A-41AE-95AA-35D4520AB4AC}" srcOrd="0" destOrd="0" presId="urn:microsoft.com/office/officeart/2018/5/layout/IconLeafLabelList"/>
    <dgm:cxn modelId="{4BDC717A-28DC-4C56-B1FD-75CDF6FC93CF}" type="presParOf" srcId="{D40BE24D-D1DC-4FF6-8AAA-037C70F18578}" destId="{D2DCA511-9EFB-42EE-8BBF-D36F956F244F}" srcOrd="0" destOrd="0" presId="urn:microsoft.com/office/officeart/2018/5/layout/IconLeafLabelList"/>
    <dgm:cxn modelId="{689DEDFF-6BCE-4F99-AF1F-DD58F103E287}" type="presParOf" srcId="{D2DCA511-9EFB-42EE-8BBF-D36F956F244F}" destId="{0A08EAE8-F08B-4922-8A2A-5EDAA6C1649E}" srcOrd="0" destOrd="0" presId="urn:microsoft.com/office/officeart/2018/5/layout/IconLeafLabelList"/>
    <dgm:cxn modelId="{D548CB95-5F50-40F5-B7D8-97AEAA7781F9}" type="presParOf" srcId="{D2DCA511-9EFB-42EE-8BBF-D36F956F244F}" destId="{5185CD14-3BBD-4EB4-9096-F83B1779110E}" srcOrd="1" destOrd="0" presId="urn:microsoft.com/office/officeart/2018/5/layout/IconLeafLabelList"/>
    <dgm:cxn modelId="{D9CD1FDC-7BC6-46D8-B63A-CA832E120EEC}" type="presParOf" srcId="{D2DCA511-9EFB-42EE-8BBF-D36F956F244F}" destId="{32CA76B8-95DE-4F4A-A44A-68CD663631D4}" srcOrd="2" destOrd="0" presId="urn:microsoft.com/office/officeart/2018/5/layout/IconLeafLabelList"/>
    <dgm:cxn modelId="{7D4E19F3-B93E-46E2-8690-25CC0E66018E}" type="presParOf" srcId="{D2DCA511-9EFB-42EE-8BBF-D36F956F244F}" destId="{0DAF9399-18FE-4D92-BB05-959612F449ED}" srcOrd="3" destOrd="0" presId="urn:microsoft.com/office/officeart/2018/5/layout/IconLeafLabelList"/>
    <dgm:cxn modelId="{A6AEA949-A737-4A14-A43F-0F685F49280A}" type="presParOf" srcId="{D40BE24D-D1DC-4FF6-8AAA-037C70F18578}" destId="{E42EE01B-526C-4F13-B859-A8ACA01520B9}" srcOrd="1" destOrd="0" presId="urn:microsoft.com/office/officeart/2018/5/layout/IconLeafLabelList"/>
    <dgm:cxn modelId="{8049F23C-81CC-4954-AFA2-3BE07DCB3B2E}" type="presParOf" srcId="{D40BE24D-D1DC-4FF6-8AAA-037C70F18578}" destId="{314ED943-F3F1-4321-9A9C-DE5CC1D63437}" srcOrd="2" destOrd="0" presId="urn:microsoft.com/office/officeart/2018/5/layout/IconLeafLabelList"/>
    <dgm:cxn modelId="{6D0BF8EB-7296-4463-AEFE-7E8F0EFC4202}" type="presParOf" srcId="{314ED943-F3F1-4321-9A9C-DE5CC1D63437}" destId="{634986BB-7146-4376-80F2-F68C8197B30E}" srcOrd="0" destOrd="0" presId="urn:microsoft.com/office/officeart/2018/5/layout/IconLeafLabelList"/>
    <dgm:cxn modelId="{4261B108-8693-4B5F-915B-34C7C88BB6E1}" type="presParOf" srcId="{314ED943-F3F1-4321-9A9C-DE5CC1D63437}" destId="{1AC786F3-AFE6-412A-9C02-46C851750FEF}" srcOrd="1" destOrd="0" presId="urn:microsoft.com/office/officeart/2018/5/layout/IconLeafLabelList"/>
    <dgm:cxn modelId="{48441BE0-1E0E-467C-A3A3-AB634F63618A}" type="presParOf" srcId="{314ED943-F3F1-4321-9A9C-DE5CC1D63437}" destId="{48C74B63-8BD6-4316-92C0-BB0A485B90FA}" srcOrd="2" destOrd="0" presId="urn:microsoft.com/office/officeart/2018/5/layout/IconLeafLabelList"/>
    <dgm:cxn modelId="{2F52A93F-8CB3-47CF-95E1-0A35682BD395}" type="presParOf" srcId="{314ED943-F3F1-4321-9A9C-DE5CC1D63437}" destId="{D9AB95DA-A69A-41AE-95AA-35D4520AB4AC}" srcOrd="3" destOrd="0" presId="urn:microsoft.com/office/officeart/2018/5/layout/IconLeafLabelList"/>
    <dgm:cxn modelId="{CB247DAD-E763-4B17-94D7-0EBB1257B3E5}" type="presParOf" srcId="{D40BE24D-D1DC-4FF6-8AAA-037C70F18578}" destId="{25342646-46D3-4681-8A76-3DEA1CC665A8}" srcOrd="3" destOrd="0" presId="urn:microsoft.com/office/officeart/2018/5/layout/IconLeafLabelList"/>
    <dgm:cxn modelId="{CC41A307-CB52-4B6E-9DF8-0533E1BFB427}" type="presParOf" srcId="{D40BE24D-D1DC-4FF6-8AAA-037C70F18578}" destId="{932CD30B-FE76-4D07-A547-A36BF86F96DC}" srcOrd="4" destOrd="0" presId="urn:microsoft.com/office/officeart/2018/5/layout/IconLeafLabelList"/>
    <dgm:cxn modelId="{193C2375-353F-4D37-9714-045BFD19D859}" type="presParOf" srcId="{932CD30B-FE76-4D07-A547-A36BF86F96DC}" destId="{06DFCD27-2AF0-4546-B859-21EC06234B9A}" srcOrd="0" destOrd="0" presId="urn:microsoft.com/office/officeart/2018/5/layout/IconLeafLabelList"/>
    <dgm:cxn modelId="{F2C9E6EA-B78A-4B3D-BCF4-407A18E45C33}" type="presParOf" srcId="{932CD30B-FE76-4D07-A547-A36BF86F96DC}" destId="{27FA469D-36DD-407C-B762-C0737FFE07A6}" srcOrd="1" destOrd="0" presId="urn:microsoft.com/office/officeart/2018/5/layout/IconLeafLabelList"/>
    <dgm:cxn modelId="{BD462D73-2443-4049-8FD9-C646E8BE8E68}" type="presParOf" srcId="{932CD30B-FE76-4D07-A547-A36BF86F96DC}" destId="{6890803F-9B27-48B8-B6B6-346AB99F93C1}" srcOrd="2" destOrd="0" presId="urn:microsoft.com/office/officeart/2018/5/layout/IconLeafLabelList"/>
    <dgm:cxn modelId="{A044600A-44EC-48DB-80DB-DE8DD9B4F6A7}" type="presParOf" srcId="{932CD30B-FE76-4D07-A547-A36BF86F96DC}" destId="{988B1B04-5A10-4EDD-B78F-4315B4567EAD}" srcOrd="3" destOrd="0" presId="urn:microsoft.com/office/officeart/2018/5/layout/IconLeafLabelList"/>
    <dgm:cxn modelId="{7ADCE496-7127-4B2B-8F8B-F69AF0844E56}" type="presParOf" srcId="{D40BE24D-D1DC-4FF6-8AAA-037C70F18578}" destId="{0E990093-FAEB-4564-A5CF-F78C56E68E01}" srcOrd="5" destOrd="0" presId="urn:microsoft.com/office/officeart/2018/5/layout/IconLeafLabelList"/>
    <dgm:cxn modelId="{1B562354-CC10-4B33-A3CF-B870555B2AAF}" type="presParOf" srcId="{D40BE24D-D1DC-4FF6-8AAA-037C70F18578}" destId="{1C88575E-5B69-4D5D-BF54-63F93EC92547}" srcOrd="6" destOrd="0" presId="urn:microsoft.com/office/officeart/2018/5/layout/IconLeafLabelList"/>
    <dgm:cxn modelId="{D4F75178-0802-40AC-8088-284740BA0352}" type="presParOf" srcId="{1C88575E-5B69-4D5D-BF54-63F93EC92547}" destId="{0507EFB3-3AFA-4ECE-AE7B-5A3698F0A297}" srcOrd="0" destOrd="0" presId="urn:microsoft.com/office/officeart/2018/5/layout/IconLeafLabelList"/>
    <dgm:cxn modelId="{0ADBD9C8-1DA6-488A-AB65-876C7092A2FC}" type="presParOf" srcId="{1C88575E-5B69-4D5D-BF54-63F93EC92547}" destId="{4C305D46-0EFA-4FBA-A112-ADC1AB4D29DC}" srcOrd="1" destOrd="0" presId="urn:microsoft.com/office/officeart/2018/5/layout/IconLeafLabelList"/>
    <dgm:cxn modelId="{91679AD7-7205-4AE9-A6E5-EA3750F73269}" type="presParOf" srcId="{1C88575E-5B69-4D5D-BF54-63F93EC92547}" destId="{7023456F-022B-4398-8100-1161AABD363E}" srcOrd="2" destOrd="0" presId="urn:microsoft.com/office/officeart/2018/5/layout/IconLeafLabelList"/>
    <dgm:cxn modelId="{D583A507-C7BD-441D-8260-214FCD78638A}" type="presParOf" srcId="{1C88575E-5B69-4D5D-BF54-63F93EC92547}" destId="{8309FA26-E18A-4B53-99C3-A5324DB417A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0A4F2E-A11F-468E-B84B-7C26E2D5AD5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728D3623-A994-43B0-AEBC-E8C15FA266BF}">
      <dgm:prSet/>
      <dgm:spPr/>
      <dgm:t>
        <a:bodyPr/>
        <a:lstStyle/>
        <a:p>
          <a:pPr>
            <a:defRPr cap="all"/>
          </a:pPr>
          <a:r>
            <a:rPr lang="en-ID"/>
            <a:t>Convolutional neural network</a:t>
          </a:r>
          <a:endParaRPr lang="en-US"/>
        </a:p>
      </dgm:t>
    </dgm:pt>
    <dgm:pt modelId="{F5264DE5-E786-45C7-8A76-70B2FBA53BED}" type="parTrans" cxnId="{395443F6-C398-4DF3-8A11-D7848D017C3E}">
      <dgm:prSet/>
      <dgm:spPr/>
      <dgm:t>
        <a:bodyPr/>
        <a:lstStyle/>
        <a:p>
          <a:endParaRPr lang="en-US"/>
        </a:p>
      </dgm:t>
    </dgm:pt>
    <dgm:pt modelId="{7135D5B8-6ACD-46F8-8F00-38FCF29CEC6E}" type="sibTrans" cxnId="{395443F6-C398-4DF3-8A11-D7848D017C3E}">
      <dgm:prSet/>
      <dgm:spPr/>
      <dgm:t>
        <a:bodyPr/>
        <a:lstStyle/>
        <a:p>
          <a:endParaRPr lang="en-US"/>
        </a:p>
      </dgm:t>
    </dgm:pt>
    <dgm:pt modelId="{092A527C-CA30-4194-B498-E060C688CDC8}">
      <dgm:prSet/>
      <dgm:spPr/>
      <dgm:t>
        <a:bodyPr/>
        <a:lstStyle/>
        <a:p>
          <a:pPr>
            <a:defRPr cap="all"/>
          </a:pPr>
          <a:r>
            <a:rPr lang="en-ID"/>
            <a:t>Metric : accuracy</a:t>
          </a:r>
          <a:endParaRPr lang="en-US"/>
        </a:p>
      </dgm:t>
    </dgm:pt>
    <dgm:pt modelId="{E1EB9B8C-B86F-4797-BF0B-2576C4605AF8}" type="parTrans" cxnId="{FA61D7A0-70A3-446A-AB74-0A2AD9AFE7E9}">
      <dgm:prSet/>
      <dgm:spPr/>
      <dgm:t>
        <a:bodyPr/>
        <a:lstStyle/>
        <a:p>
          <a:endParaRPr lang="en-US"/>
        </a:p>
      </dgm:t>
    </dgm:pt>
    <dgm:pt modelId="{4561D4E1-7957-45CC-A29C-032E7889EAF7}" type="sibTrans" cxnId="{FA61D7A0-70A3-446A-AB74-0A2AD9AFE7E9}">
      <dgm:prSet/>
      <dgm:spPr/>
      <dgm:t>
        <a:bodyPr/>
        <a:lstStyle/>
        <a:p>
          <a:endParaRPr lang="en-US"/>
        </a:p>
      </dgm:t>
    </dgm:pt>
    <dgm:pt modelId="{FAAB988C-E9A9-4851-9418-669183FE625B}" type="pres">
      <dgm:prSet presAssocID="{140A4F2E-A11F-468E-B84B-7C26E2D5AD50}" presName="root" presStyleCnt="0">
        <dgm:presLayoutVars>
          <dgm:dir/>
          <dgm:resizeHandles val="exact"/>
        </dgm:presLayoutVars>
      </dgm:prSet>
      <dgm:spPr/>
    </dgm:pt>
    <dgm:pt modelId="{2CA43881-813A-470E-AD05-88ED7AC2BD81}" type="pres">
      <dgm:prSet presAssocID="{728D3623-A994-43B0-AEBC-E8C15FA266BF}" presName="compNode" presStyleCnt="0"/>
      <dgm:spPr/>
    </dgm:pt>
    <dgm:pt modelId="{F1D9F7D3-45F8-4CFD-B304-D6A3EA029C51}" type="pres">
      <dgm:prSet presAssocID="{728D3623-A994-43B0-AEBC-E8C15FA266BF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EA3C2E9-B97E-4AB2-9616-33F4C5FE7EF5}" type="pres">
      <dgm:prSet presAssocID="{728D3623-A994-43B0-AEBC-E8C15FA266B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545ADF88-CEA1-4C38-B0BF-E5D37C4598B4}" type="pres">
      <dgm:prSet presAssocID="{728D3623-A994-43B0-AEBC-E8C15FA266BF}" presName="spaceRect" presStyleCnt="0"/>
      <dgm:spPr/>
    </dgm:pt>
    <dgm:pt modelId="{866E2FBB-F392-4B02-AFD3-77EC93F3881A}" type="pres">
      <dgm:prSet presAssocID="{728D3623-A994-43B0-AEBC-E8C15FA266BF}" presName="textRect" presStyleLbl="revTx" presStyleIdx="0" presStyleCnt="2">
        <dgm:presLayoutVars>
          <dgm:chMax val="1"/>
          <dgm:chPref val="1"/>
        </dgm:presLayoutVars>
      </dgm:prSet>
      <dgm:spPr/>
    </dgm:pt>
    <dgm:pt modelId="{F4CFC459-209B-47A7-9B2C-205945F72F94}" type="pres">
      <dgm:prSet presAssocID="{7135D5B8-6ACD-46F8-8F00-38FCF29CEC6E}" presName="sibTrans" presStyleCnt="0"/>
      <dgm:spPr/>
    </dgm:pt>
    <dgm:pt modelId="{6DF24AE6-007D-4CE0-9E0D-47178DE43521}" type="pres">
      <dgm:prSet presAssocID="{092A527C-CA30-4194-B498-E060C688CDC8}" presName="compNode" presStyleCnt="0"/>
      <dgm:spPr/>
    </dgm:pt>
    <dgm:pt modelId="{C09AF7BE-1004-4E40-939A-A2201FDD8D33}" type="pres">
      <dgm:prSet presAssocID="{092A527C-CA30-4194-B498-E060C688CDC8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D99B8B9A-C228-42E1-BC96-5BE4822BEB63}" type="pres">
      <dgm:prSet presAssocID="{092A527C-CA30-4194-B498-E060C688CDC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0516432-E648-41FB-A92D-9D4911CBF7F4}" type="pres">
      <dgm:prSet presAssocID="{092A527C-CA30-4194-B498-E060C688CDC8}" presName="spaceRect" presStyleCnt="0"/>
      <dgm:spPr/>
    </dgm:pt>
    <dgm:pt modelId="{7F773377-78C0-458A-9E96-2ABF4C58AEC1}" type="pres">
      <dgm:prSet presAssocID="{092A527C-CA30-4194-B498-E060C688CDC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9879575-334F-40F7-9BF7-5C039E19880A}" type="presOf" srcId="{092A527C-CA30-4194-B498-E060C688CDC8}" destId="{7F773377-78C0-458A-9E96-2ABF4C58AEC1}" srcOrd="0" destOrd="0" presId="urn:microsoft.com/office/officeart/2018/5/layout/IconLeafLabelList"/>
    <dgm:cxn modelId="{45DD668B-2CF9-41FA-8135-4E55378B8806}" type="presOf" srcId="{140A4F2E-A11F-468E-B84B-7C26E2D5AD50}" destId="{FAAB988C-E9A9-4851-9418-669183FE625B}" srcOrd="0" destOrd="0" presId="urn:microsoft.com/office/officeart/2018/5/layout/IconLeafLabelList"/>
    <dgm:cxn modelId="{FA61D7A0-70A3-446A-AB74-0A2AD9AFE7E9}" srcId="{140A4F2E-A11F-468E-B84B-7C26E2D5AD50}" destId="{092A527C-CA30-4194-B498-E060C688CDC8}" srcOrd="1" destOrd="0" parTransId="{E1EB9B8C-B86F-4797-BF0B-2576C4605AF8}" sibTransId="{4561D4E1-7957-45CC-A29C-032E7889EAF7}"/>
    <dgm:cxn modelId="{0A2B1BA8-831D-4D65-8572-DA2BB7704A78}" type="presOf" srcId="{728D3623-A994-43B0-AEBC-E8C15FA266BF}" destId="{866E2FBB-F392-4B02-AFD3-77EC93F3881A}" srcOrd="0" destOrd="0" presId="urn:microsoft.com/office/officeart/2018/5/layout/IconLeafLabelList"/>
    <dgm:cxn modelId="{395443F6-C398-4DF3-8A11-D7848D017C3E}" srcId="{140A4F2E-A11F-468E-B84B-7C26E2D5AD50}" destId="{728D3623-A994-43B0-AEBC-E8C15FA266BF}" srcOrd="0" destOrd="0" parTransId="{F5264DE5-E786-45C7-8A76-70B2FBA53BED}" sibTransId="{7135D5B8-6ACD-46F8-8F00-38FCF29CEC6E}"/>
    <dgm:cxn modelId="{AD52E83B-AFE1-40B0-914B-6C3C9EE1C59A}" type="presParOf" srcId="{FAAB988C-E9A9-4851-9418-669183FE625B}" destId="{2CA43881-813A-470E-AD05-88ED7AC2BD81}" srcOrd="0" destOrd="0" presId="urn:microsoft.com/office/officeart/2018/5/layout/IconLeafLabelList"/>
    <dgm:cxn modelId="{5058781E-CB00-41FD-B221-AE8EF6585D59}" type="presParOf" srcId="{2CA43881-813A-470E-AD05-88ED7AC2BD81}" destId="{F1D9F7D3-45F8-4CFD-B304-D6A3EA029C51}" srcOrd="0" destOrd="0" presId="urn:microsoft.com/office/officeart/2018/5/layout/IconLeafLabelList"/>
    <dgm:cxn modelId="{A7D92196-015B-4735-9D12-0A892E274B0A}" type="presParOf" srcId="{2CA43881-813A-470E-AD05-88ED7AC2BD81}" destId="{0EA3C2E9-B97E-4AB2-9616-33F4C5FE7EF5}" srcOrd="1" destOrd="0" presId="urn:microsoft.com/office/officeart/2018/5/layout/IconLeafLabelList"/>
    <dgm:cxn modelId="{F3937579-B8B6-43E7-A6E9-BB7CFE6C0C6F}" type="presParOf" srcId="{2CA43881-813A-470E-AD05-88ED7AC2BD81}" destId="{545ADF88-CEA1-4C38-B0BF-E5D37C4598B4}" srcOrd="2" destOrd="0" presId="urn:microsoft.com/office/officeart/2018/5/layout/IconLeafLabelList"/>
    <dgm:cxn modelId="{24095AB3-9E71-40FC-8400-27E6365C46A3}" type="presParOf" srcId="{2CA43881-813A-470E-AD05-88ED7AC2BD81}" destId="{866E2FBB-F392-4B02-AFD3-77EC93F3881A}" srcOrd="3" destOrd="0" presId="urn:microsoft.com/office/officeart/2018/5/layout/IconLeafLabelList"/>
    <dgm:cxn modelId="{D7BA055E-DCFE-4F7A-A744-C32B902800B2}" type="presParOf" srcId="{FAAB988C-E9A9-4851-9418-669183FE625B}" destId="{F4CFC459-209B-47A7-9B2C-205945F72F94}" srcOrd="1" destOrd="0" presId="urn:microsoft.com/office/officeart/2018/5/layout/IconLeafLabelList"/>
    <dgm:cxn modelId="{D74BD4DB-1C99-458A-88DF-643B597E7452}" type="presParOf" srcId="{FAAB988C-E9A9-4851-9418-669183FE625B}" destId="{6DF24AE6-007D-4CE0-9E0D-47178DE43521}" srcOrd="2" destOrd="0" presId="urn:microsoft.com/office/officeart/2018/5/layout/IconLeafLabelList"/>
    <dgm:cxn modelId="{352B2500-25A8-4561-9AC1-7198A8706907}" type="presParOf" srcId="{6DF24AE6-007D-4CE0-9E0D-47178DE43521}" destId="{C09AF7BE-1004-4E40-939A-A2201FDD8D33}" srcOrd="0" destOrd="0" presId="urn:microsoft.com/office/officeart/2018/5/layout/IconLeafLabelList"/>
    <dgm:cxn modelId="{7EF706DB-8770-4E94-8B86-FD21DF85E6F0}" type="presParOf" srcId="{6DF24AE6-007D-4CE0-9E0D-47178DE43521}" destId="{D99B8B9A-C228-42E1-BC96-5BE4822BEB63}" srcOrd="1" destOrd="0" presId="urn:microsoft.com/office/officeart/2018/5/layout/IconLeafLabelList"/>
    <dgm:cxn modelId="{7F5B4DEB-F70F-4F27-BEC6-7AC755876549}" type="presParOf" srcId="{6DF24AE6-007D-4CE0-9E0D-47178DE43521}" destId="{80516432-E648-41FB-A92D-9D4911CBF7F4}" srcOrd="2" destOrd="0" presId="urn:microsoft.com/office/officeart/2018/5/layout/IconLeafLabelList"/>
    <dgm:cxn modelId="{2A82C99E-CB22-43B4-80E2-46920202876C}" type="presParOf" srcId="{6DF24AE6-007D-4CE0-9E0D-47178DE43521}" destId="{7F773377-78C0-458A-9E96-2ABF4C58AEC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486EA1-1325-49B7-ADF9-1CBC5FF2865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29D3EB4-B259-4F02-92E6-D33874949A0B}">
      <dgm:prSet/>
      <dgm:spPr/>
      <dgm:t>
        <a:bodyPr/>
        <a:lstStyle/>
        <a:p>
          <a:r>
            <a:rPr lang="en-ID"/>
            <a:t>BaseLine Model</a:t>
          </a:r>
          <a:endParaRPr lang="en-US"/>
        </a:p>
      </dgm:t>
    </dgm:pt>
    <dgm:pt modelId="{37E0B278-D709-4AD8-BD79-A1823A9C72C3}" type="parTrans" cxnId="{EE147845-C553-4086-8474-32A95D948F11}">
      <dgm:prSet/>
      <dgm:spPr/>
      <dgm:t>
        <a:bodyPr/>
        <a:lstStyle/>
        <a:p>
          <a:endParaRPr lang="en-US"/>
        </a:p>
      </dgm:t>
    </dgm:pt>
    <dgm:pt modelId="{15A8A090-AF59-4B45-99CE-066EEF2FD823}" type="sibTrans" cxnId="{EE147845-C553-4086-8474-32A95D948F11}">
      <dgm:prSet/>
      <dgm:spPr/>
      <dgm:t>
        <a:bodyPr/>
        <a:lstStyle/>
        <a:p>
          <a:endParaRPr lang="en-US"/>
        </a:p>
      </dgm:t>
    </dgm:pt>
    <dgm:pt modelId="{CA5BE4C3-6C14-42F0-8D91-45636CCC4E1D}">
      <dgm:prSet/>
      <dgm:spPr/>
      <dgm:t>
        <a:bodyPr/>
        <a:lstStyle/>
        <a:p>
          <a:r>
            <a:rPr lang="en-ID"/>
            <a:t>VGG-16</a:t>
          </a:r>
          <a:endParaRPr lang="en-US"/>
        </a:p>
      </dgm:t>
    </dgm:pt>
    <dgm:pt modelId="{74EE9CB9-A534-421C-BFA1-C0C9A829D291}" type="parTrans" cxnId="{D4F03FEC-1D93-4D1E-ABB9-7D2D33FFC474}">
      <dgm:prSet/>
      <dgm:spPr/>
      <dgm:t>
        <a:bodyPr/>
        <a:lstStyle/>
        <a:p>
          <a:endParaRPr lang="en-US"/>
        </a:p>
      </dgm:t>
    </dgm:pt>
    <dgm:pt modelId="{844C0AF1-1EBC-468A-A186-D0BBCFFE9998}" type="sibTrans" cxnId="{D4F03FEC-1D93-4D1E-ABB9-7D2D33FFC474}">
      <dgm:prSet/>
      <dgm:spPr/>
      <dgm:t>
        <a:bodyPr/>
        <a:lstStyle/>
        <a:p>
          <a:endParaRPr lang="en-US"/>
        </a:p>
      </dgm:t>
    </dgm:pt>
    <dgm:pt modelId="{9B06BFD9-3E2C-4F4F-8F1E-160BFAB05F65}">
      <dgm:prSet/>
      <dgm:spPr/>
      <dgm:t>
        <a:bodyPr/>
        <a:lstStyle/>
        <a:p>
          <a:r>
            <a:rPr lang="en-ID"/>
            <a:t>ResNet50</a:t>
          </a:r>
          <a:endParaRPr lang="en-US"/>
        </a:p>
      </dgm:t>
    </dgm:pt>
    <dgm:pt modelId="{FC7D735D-87DF-4893-B9FB-B0C90416FF3F}" type="parTrans" cxnId="{D79E603A-F9B1-4629-8E75-EA1E903BBBCB}">
      <dgm:prSet/>
      <dgm:spPr/>
      <dgm:t>
        <a:bodyPr/>
        <a:lstStyle/>
        <a:p>
          <a:endParaRPr lang="en-US"/>
        </a:p>
      </dgm:t>
    </dgm:pt>
    <dgm:pt modelId="{6B65F3FB-7A79-4F5B-A249-17CF256F26A8}" type="sibTrans" cxnId="{D79E603A-F9B1-4629-8E75-EA1E903BBBCB}">
      <dgm:prSet/>
      <dgm:spPr/>
      <dgm:t>
        <a:bodyPr/>
        <a:lstStyle/>
        <a:p>
          <a:endParaRPr lang="en-US"/>
        </a:p>
      </dgm:t>
    </dgm:pt>
    <dgm:pt modelId="{45122109-ADB3-41DD-90B5-A8F03A95DF13}">
      <dgm:prSet/>
      <dgm:spPr/>
      <dgm:t>
        <a:bodyPr/>
        <a:lstStyle/>
        <a:p>
          <a:r>
            <a:rPr lang="en-ID"/>
            <a:t>EfficientNetB0</a:t>
          </a:r>
          <a:endParaRPr lang="en-US"/>
        </a:p>
      </dgm:t>
    </dgm:pt>
    <dgm:pt modelId="{828A813A-3F7F-4002-A0D7-507BD6F841A9}" type="parTrans" cxnId="{47D780AE-4EE3-4705-94E2-6B7BA697CAB1}">
      <dgm:prSet/>
      <dgm:spPr/>
      <dgm:t>
        <a:bodyPr/>
        <a:lstStyle/>
        <a:p>
          <a:endParaRPr lang="en-US"/>
        </a:p>
      </dgm:t>
    </dgm:pt>
    <dgm:pt modelId="{E4341BBB-6D0B-4D32-A3D8-634A6C2144D7}" type="sibTrans" cxnId="{47D780AE-4EE3-4705-94E2-6B7BA697CAB1}">
      <dgm:prSet/>
      <dgm:spPr/>
      <dgm:t>
        <a:bodyPr/>
        <a:lstStyle/>
        <a:p>
          <a:endParaRPr lang="en-US"/>
        </a:p>
      </dgm:t>
    </dgm:pt>
    <dgm:pt modelId="{26A252AB-FD6D-4167-9F30-2C12B00BB192}" type="pres">
      <dgm:prSet presAssocID="{67486EA1-1325-49B7-ADF9-1CBC5FF2865D}" presName="vert0" presStyleCnt="0">
        <dgm:presLayoutVars>
          <dgm:dir/>
          <dgm:animOne val="branch"/>
          <dgm:animLvl val="lvl"/>
        </dgm:presLayoutVars>
      </dgm:prSet>
      <dgm:spPr/>
    </dgm:pt>
    <dgm:pt modelId="{662FDF31-B488-4E13-9F67-C668638FDF16}" type="pres">
      <dgm:prSet presAssocID="{929D3EB4-B259-4F02-92E6-D33874949A0B}" presName="thickLine" presStyleLbl="alignNode1" presStyleIdx="0" presStyleCnt="4"/>
      <dgm:spPr/>
    </dgm:pt>
    <dgm:pt modelId="{AFECC93E-A9E0-48E6-9FF9-EA7DCBBE6895}" type="pres">
      <dgm:prSet presAssocID="{929D3EB4-B259-4F02-92E6-D33874949A0B}" presName="horz1" presStyleCnt="0"/>
      <dgm:spPr/>
    </dgm:pt>
    <dgm:pt modelId="{E6618A44-B2EF-4553-8856-81CC112F7DAE}" type="pres">
      <dgm:prSet presAssocID="{929D3EB4-B259-4F02-92E6-D33874949A0B}" presName="tx1" presStyleLbl="revTx" presStyleIdx="0" presStyleCnt="4"/>
      <dgm:spPr/>
    </dgm:pt>
    <dgm:pt modelId="{BBF9DF33-5C5C-4D83-8255-4F0436F09F62}" type="pres">
      <dgm:prSet presAssocID="{929D3EB4-B259-4F02-92E6-D33874949A0B}" presName="vert1" presStyleCnt="0"/>
      <dgm:spPr/>
    </dgm:pt>
    <dgm:pt modelId="{01971E65-EBFE-4D74-B8FC-BA8D65FF7DEE}" type="pres">
      <dgm:prSet presAssocID="{CA5BE4C3-6C14-42F0-8D91-45636CCC4E1D}" presName="thickLine" presStyleLbl="alignNode1" presStyleIdx="1" presStyleCnt="4"/>
      <dgm:spPr/>
    </dgm:pt>
    <dgm:pt modelId="{6A1919C1-37AC-4B8B-8A22-42542576ABC7}" type="pres">
      <dgm:prSet presAssocID="{CA5BE4C3-6C14-42F0-8D91-45636CCC4E1D}" presName="horz1" presStyleCnt="0"/>
      <dgm:spPr/>
    </dgm:pt>
    <dgm:pt modelId="{52218788-C3DC-4DCA-93F6-7FE0F9E0C0C9}" type="pres">
      <dgm:prSet presAssocID="{CA5BE4C3-6C14-42F0-8D91-45636CCC4E1D}" presName="tx1" presStyleLbl="revTx" presStyleIdx="1" presStyleCnt="4"/>
      <dgm:spPr/>
    </dgm:pt>
    <dgm:pt modelId="{2C88BA53-8B1A-4E02-913C-BE13833DB8ED}" type="pres">
      <dgm:prSet presAssocID="{CA5BE4C3-6C14-42F0-8D91-45636CCC4E1D}" presName="vert1" presStyleCnt="0"/>
      <dgm:spPr/>
    </dgm:pt>
    <dgm:pt modelId="{F4D2F95E-8DF8-4B3D-9090-EE6B6405DC2B}" type="pres">
      <dgm:prSet presAssocID="{9B06BFD9-3E2C-4F4F-8F1E-160BFAB05F65}" presName="thickLine" presStyleLbl="alignNode1" presStyleIdx="2" presStyleCnt="4"/>
      <dgm:spPr/>
    </dgm:pt>
    <dgm:pt modelId="{6255E390-8B16-4A3F-9C9B-EAF28F1EC60A}" type="pres">
      <dgm:prSet presAssocID="{9B06BFD9-3E2C-4F4F-8F1E-160BFAB05F65}" presName="horz1" presStyleCnt="0"/>
      <dgm:spPr/>
    </dgm:pt>
    <dgm:pt modelId="{9D2D5AF7-EC29-471E-959B-2B4B43D47F50}" type="pres">
      <dgm:prSet presAssocID="{9B06BFD9-3E2C-4F4F-8F1E-160BFAB05F65}" presName="tx1" presStyleLbl="revTx" presStyleIdx="2" presStyleCnt="4"/>
      <dgm:spPr/>
    </dgm:pt>
    <dgm:pt modelId="{B521CB99-FE86-4888-8170-AC361B73F8DD}" type="pres">
      <dgm:prSet presAssocID="{9B06BFD9-3E2C-4F4F-8F1E-160BFAB05F65}" presName="vert1" presStyleCnt="0"/>
      <dgm:spPr/>
    </dgm:pt>
    <dgm:pt modelId="{6B0EAB62-3523-4BCA-8CC9-8D8F6533009F}" type="pres">
      <dgm:prSet presAssocID="{45122109-ADB3-41DD-90B5-A8F03A95DF13}" presName="thickLine" presStyleLbl="alignNode1" presStyleIdx="3" presStyleCnt="4"/>
      <dgm:spPr/>
    </dgm:pt>
    <dgm:pt modelId="{FD9A297B-3C25-4CAF-B082-2E88CAEC6128}" type="pres">
      <dgm:prSet presAssocID="{45122109-ADB3-41DD-90B5-A8F03A95DF13}" presName="horz1" presStyleCnt="0"/>
      <dgm:spPr/>
    </dgm:pt>
    <dgm:pt modelId="{854B8B73-4F08-4A31-9574-F4B2D12995AC}" type="pres">
      <dgm:prSet presAssocID="{45122109-ADB3-41DD-90B5-A8F03A95DF13}" presName="tx1" presStyleLbl="revTx" presStyleIdx="3" presStyleCnt="4"/>
      <dgm:spPr/>
    </dgm:pt>
    <dgm:pt modelId="{06C395AE-CC36-4FD9-BA05-73630F6E749C}" type="pres">
      <dgm:prSet presAssocID="{45122109-ADB3-41DD-90B5-A8F03A95DF13}" presName="vert1" presStyleCnt="0"/>
      <dgm:spPr/>
    </dgm:pt>
  </dgm:ptLst>
  <dgm:cxnLst>
    <dgm:cxn modelId="{E575A62E-DF8C-42E9-9A5C-FF33FE031A15}" type="presOf" srcId="{67486EA1-1325-49B7-ADF9-1CBC5FF2865D}" destId="{26A252AB-FD6D-4167-9F30-2C12B00BB192}" srcOrd="0" destOrd="0" presId="urn:microsoft.com/office/officeart/2008/layout/LinedList"/>
    <dgm:cxn modelId="{D79E603A-F9B1-4629-8E75-EA1E903BBBCB}" srcId="{67486EA1-1325-49B7-ADF9-1CBC5FF2865D}" destId="{9B06BFD9-3E2C-4F4F-8F1E-160BFAB05F65}" srcOrd="2" destOrd="0" parTransId="{FC7D735D-87DF-4893-B9FB-B0C90416FF3F}" sibTransId="{6B65F3FB-7A79-4F5B-A249-17CF256F26A8}"/>
    <dgm:cxn modelId="{EE147845-C553-4086-8474-32A95D948F11}" srcId="{67486EA1-1325-49B7-ADF9-1CBC5FF2865D}" destId="{929D3EB4-B259-4F02-92E6-D33874949A0B}" srcOrd="0" destOrd="0" parTransId="{37E0B278-D709-4AD8-BD79-A1823A9C72C3}" sibTransId="{15A8A090-AF59-4B45-99CE-066EEF2FD823}"/>
    <dgm:cxn modelId="{37BA1F68-4EB2-4BA4-A461-20A2E8877208}" type="presOf" srcId="{929D3EB4-B259-4F02-92E6-D33874949A0B}" destId="{E6618A44-B2EF-4553-8856-81CC112F7DAE}" srcOrd="0" destOrd="0" presId="urn:microsoft.com/office/officeart/2008/layout/LinedList"/>
    <dgm:cxn modelId="{F9CFE06B-3CA3-41C4-8426-1007A907699F}" type="presOf" srcId="{CA5BE4C3-6C14-42F0-8D91-45636CCC4E1D}" destId="{52218788-C3DC-4DCA-93F6-7FE0F9E0C0C9}" srcOrd="0" destOrd="0" presId="urn:microsoft.com/office/officeart/2008/layout/LinedList"/>
    <dgm:cxn modelId="{47D780AE-4EE3-4705-94E2-6B7BA697CAB1}" srcId="{67486EA1-1325-49B7-ADF9-1CBC5FF2865D}" destId="{45122109-ADB3-41DD-90B5-A8F03A95DF13}" srcOrd="3" destOrd="0" parTransId="{828A813A-3F7F-4002-A0D7-507BD6F841A9}" sibTransId="{E4341BBB-6D0B-4D32-A3D8-634A6C2144D7}"/>
    <dgm:cxn modelId="{AA4E45B9-22CA-4C66-9FDE-7FE7293E710A}" type="presOf" srcId="{45122109-ADB3-41DD-90B5-A8F03A95DF13}" destId="{854B8B73-4F08-4A31-9574-F4B2D12995AC}" srcOrd="0" destOrd="0" presId="urn:microsoft.com/office/officeart/2008/layout/LinedList"/>
    <dgm:cxn modelId="{D4F03FEC-1D93-4D1E-ABB9-7D2D33FFC474}" srcId="{67486EA1-1325-49B7-ADF9-1CBC5FF2865D}" destId="{CA5BE4C3-6C14-42F0-8D91-45636CCC4E1D}" srcOrd="1" destOrd="0" parTransId="{74EE9CB9-A534-421C-BFA1-C0C9A829D291}" sibTransId="{844C0AF1-1EBC-468A-A186-D0BBCFFE9998}"/>
    <dgm:cxn modelId="{959DA1EE-D4AD-4443-A607-69F7CC3CB03E}" type="presOf" srcId="{9B06BFD9-3E2C-4F4F-8F1E-160BFAB05F65}" destId="{9D2D5AF7-EC29-471E-959B-2B4B43D47F50}" srcOrd="0" destOrd="0" presId="urn:microsoft.com/office/officeart/2008/layout/LinedList"/>
    <dgm:cxn modelId="{E8C0A266-5CED-41DB-932F-30F5B36A9CB7}" type="presParOf" srcId="{26A252AB-FD6D-4167-9F30-2C12B00BB192}" destId="{662FDF31-B488-4E13-9F67-C668638FDF16}" srcOrd="0" destOrd="0" presId="urn:microsoft.com/office/officeart/2008/layout/LinedList"/>
    <dgm:cxn modelId="{4E8044FF-CB64-4735-A8A0-C6F9D18697DD}" type="presParOf" srcId="{26A252AB-FD6D-4167-9F30-2C12B00BB192}" destId="{AFECC93E-A9E0-48E6-9FF9-EA7DCBBE6895}" srcOrd="1" destOrd="0" presId="urn:microsoft.com/office/officeart/2008/layout/LinedList"/>
    <dgm:cxn modelId="{9F65B59B-2F82-4C19-AE96-C303C622DF93}" type="presParOf" srcId="{AFECC93E-A9E0-48E6-9FF9-EA7DCBBE6895}" destId="{E6618A44-B2EF-4553-8856-81CC112F7DAE}" srcOrd="0" destOrd="0" presId="urn:microsoft.com/office/officeart/2008/layout/LinedList"/>
    <dgm:cxn modelId="{3A17C52D-A52B-4C4F-AC15-8BB8B38AD8FD}" type="presParOf" srcId="{AFECC93E-A9E0-48E6-9FF9-EA7DCBBE6895}" destId="{BBF9DF33-5C5C-4D83-8255-4F0436F09F62}" srcOrd="1" destOrd="0" presId="urn:microsoft.com/office/officeart/2008/layout/LinedList"/>
    <dgm:cxn modelId="{C61135AF-0AB2-46FF-8D1E-15301D0B0634}" type="presParOf" srcId="{26A252AB-FD6D-4167-9F30-2C12B00BB192}" destId="{01971E65-EBFE-4D74-B8FC-BA8D65FF7DEE}" srcOrd="2" destOrd="0" presId="urn:microsoft.com/office/officeart/2008/layout/LinedList"/>
    <dgm:cxn modelId="{1473FC7F-18D4-4F47-B55C-61922AAD79BF}" type="presParOf" srcId="{26A252AB-FD6D-4167-9F30-2C12B00BB192}" destId="{6A1919C1-37AC-4B8B-8A22-42542576ABC7}" srcOrd="3" destOrd="0" presId="urn:microsoft.com/office/officeart/2008/layout/LinedList"/>
    <dgm:cxn modelId="{3EE6C048-A24A-40F1-B1A3-01613D7D77DF}" type="presParOf" srcId="{6A1919C1-37AC-4B8B-8A22-42542576ABC7}" destId="{52218788-C3DC-4DCA-93F6-7FE0F9E0C0C9}" srcOrd="0" destOrd="0" presId="urn:microsoft.com/office/officeart/2008/layout/LinedList"/>
    <dgm:cxn modelId="{676B410B-1FEB-4CDB-B2C6-09A7330E632B}" type="presParOf" srcId="{6A1919C1-37AC-4B8B-8A22-42542576ABC7}" destId="{2C88BA53-8B1A-4E02-913C-BE13833DB8ED}" srcOrd="1" destOrd="0" presId="urn:microsoft.com/office/officeart/2008/layout/LinedList"/>
    <dgm:cxn modelId="{DAA47E48-CCF4-4E9C-BEC9-77F6C43110ED}" type="presParOf" srcId="{26A252AB-FD6D-4167-9F30-2C12B00BB192}" destId="{F4D2F95E-8DF8-4B3D-9090-EE6B6405DC2B}" srcOrd="4" destOrd="0" presId="urn:microsoft.com/office/officeart/2008/layout/LinedList"/>
    <dgm:cxn modelId="{67EB0AFB-1189-467C-B1D1-3A6FC0791882}" type="presParOf" srcId="{26A252AB-FD6D-4167-9F30-2C12B00BB192}" destId="{6255E390-8B16-4A3F-9C9B-EAF28F1EC60A}" srcOrd="5" destOrd="0" presId="urn:microsoft.com/office/officeart/2008/layout/LinedList"/>
    <dgm:cxn modelId="{71ACD286-EC89-4BB1-9A03-BE2EB26BD131}" type="presParOf" srcId="{6255E390-8B16-4A3F-9C9B-EAF28F1EC60A}" destId="{9D2D5AF7-EC29-471E-959B-2B4B43D47F50}" srcOrd="0" destOrd="0" presId="urn:microsoft.com/office/officeart/2008/layout/LinedList"/>
    <dgm:cxn modelId="{86F6C3C2-AB08-4FD9-B240-761834A1FD0A}" type="presParOf" srcId="{6255E390-8B16-4A3F-9C9B-EAF28F1EC60A}" destId="{B521CB99-FE86-4888-8170-AC361B73F8DD}" srcOrd="1" destOrd="0" presId="urn:microsoft.com/office/officeart/2008/layout/LinedList"/>
    <dgm:cxn modelId="{203AB5B0-B122-45C7-B0A4-67E438DFA83E}" type="presParOf" srcId="{26A252AB-FD6D-4167-9F30-2C12B00BB192}" destId="{6B0EAB62-3523-4BCA-8CC9-8D8F6533009F}" srcOrd="6" destOrd="0" presId="urn:microsoft.com/office/officeart/2008/layout/LinedList"/>
    <dgm:cxn modelId="{13664EE0-6A4F-4C10-BF31-CEB5F289913C}" type="presParOf" srcId="{26A252AB-FD6D-4167-9F30-2C12B00BB192}" destId="{FD9A297B-3C25-4CAF-B082-2E88CAEC6128}" srcOrd="7" destOrd="0" presId="urn:microsoft.com/office/officeart/2008/layout/LinedList"/>
    <dgm:cxn modelId="{B6407E33-71B0-4661-87D4-C21A5C586A03}" type="presParOf" srcId="{FD9A297B-3C25-4CAF-B082-2E88CAEC6128}" destId="{854B8B73-4F08-4A31-9574-F4B2D12995AC}" srcOrd="0" destOrd="0" presId="urn:microsoft.com/office/officeart/2008/layout/LinedList"/>
    <dgm:cxn modelId="{1B164C70-9C9E-4BB2-AB38-E34C9EFFC786}" type="presParOf" srcId="{FD9A297B-3C25-4CAF-B082-2E88CAEC6128}" destId="{06C395AE-CC36-4FD9-BA05-73630F6E749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8EAE8-F08B-4922-8A2A-5EDAA6C1649E}">
      <dsp:nvSpPr>
        <dsp:cNvPr id="0" name=""/>
        <dsp:cNvSpPr/>
      </dsp:nvSpPr>
      <dsp:spPr>
        <a:xfrm>
          <a:off x="973190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85CD14-3BBD-4EB4-9096-F83B1779110E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F9399-18FE-4D92-BB05-959612F449ED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D" sz="2500" kern="1200"/>
            <a:t>Business background</a:t>
          </a:r>
          <a:endParaRPr lang="en-US" sz="2500" kern="1200"/>
        </a:p>
      </dsp:txBody>
      <dsp:txXfrm>
        <a:off x="569079" y="2644614"/>
        <a:ext cx="2072362" cy="720000"/>
      </dsp:txXfrm>
    </dsp:sp>
    <dsp:sp modelId="{634986BB-7146-4376-80F2-F68C8197B30E}">
      <dsp:nvSpPr>
        <dsp:cNvPr id="0" name=""/>
        <dsp:cNvSpPr/>
      </dsp:nvSpPr>
      <dsp:spPr>
        <a:xfrm>
          <a:off x="3408216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786F3-AFE6-412A-9C02-46C851750FEF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B95DA-A69A-41AE-95AA-35D4520AB4AC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D" sz="2500" kern="1200"/>
            <a:t>Eda and pre-processing</a:t>
          </a:r>
          <a:endParaRPr lang="en-US" sz="2500" kern="1200"/>
        </a:p>
      </dsp:txBody>
      <dsp:txXfrm>
        <a:off x="3004105" y="2644614"/>
        <a:ext cx="2072362" cy="720000"/>
      </dsp:txXfrm>
    </dsp:sp>
    <dsp:sp modelId="{06DFCD27-2AF0-4546-B859-21EC06234B9A}">
      <dsp:nvSpPr>
        <dsp:cNvPr id="0" name=""/>
        <dsp:cNvSpPr/>
      </dsp:nvSpPr>
      <dsp:spPr>
        <a:xfrm>
          <a:off x="5843242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FA469D-36DD-407C-B762-C0737FFE07A6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B1B04-5A10-4EDD-B78F-4315B4567EAD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D" sz="2500" kern="1200"/>
            <a:t>modelling</a:t>
          </a:r>
          <a:endParaRPr lang="en-US" sz="2500" kern="1200"/>
        </a:p>
      </dsp:txBody>
      <dsp:txXfrm>
        <a:off x="5439131" y="2644614"/>
        <a:ext cx="2072362" cy="720000"/>
      </dsp:txXfrm>
    </dsp:sp>
    <dsp:sp modelId="{0507EFB3-3AFA-4ECE-AE7B-5A3698F0A297}">
      <dsp:nvSpPr>
        <dsp:cNvPr id="0" name=""/>
        <dsp:cNvSpPr/>
      </dsp:nvSpPr>
      <dsp:spPr>
        <a:xfrm>
          <a:off x="8278268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305D46-0EFA-4FBA-A112-ADC1AB4D29DC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9FA26-E18A-4B53-99C3-A5324DB417AD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D" sz="2500" kern="1200"/>
            <a:t>conclusion</a:t>
          </a:r>
          <a:endParaRPr lang="en-US" sz="2500" kern="1200"/>
        </a:p>
      </dsp:txBody>
      <dsp:txXfrm>
        <a:off x="7874157" y="2644614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D9F7D3-45F8-4CFD-B304-D6A3EA029C51}">
      <dsp:nvSpPr>
        <dsp:cNvPr id="0" name=""/>
        <dsp:cNvSpPr/>
      </dsp:nvSpPr>
      <dsp:spPr>
        <a:xfrm>
          <a:off x="2044800" y="174437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3C2E9-B97E-4AB2-9616-33F4C5FE7EF5}">
      <dsp:nvSpPr>
        <dsp:cNvPr id="0" name=""/>
        <dsp:cNvSpPr/>
      </dsp:nvSpPr>
      <dsp:spPr>
        <a:xfrm>
          <a:off x="2512800" y="642437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E2FBB-F392-4B02-AFD3-77EC93F3881A}">
      <dsp:nvSpPr>
        <dsp:cNvPr id="0" name=""/>
        <dsp:cNvSpPr/>
      </dsp:nvSpPr>
      <dsp:spPr>
        <a:xfrm>
          <a:off x="134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D" sz="2500" kern="1200"/>
            <a:t>Convolutional neural network</a:t>
          </a:r>
          <a:endParaRPr lang="en-US" sz="2500" kern="1200"/>
        </a:p>
      </dsp:txBody>
      <dsp:txXfrm>
        <a:off x="1342800" y="3054438"/>
        <a:ext cx="3600000" cy="720000"/>
      </dsp:txXfrm>
    </dsp:sp>
    <dsp:sp modelId="{C09AF7BE-1004-4E40-939A-A2201FDD8D33}">
      <dsp:nvSpPr>
        <dsp:cNvPr id="0" name=""/>
        <dsp:cNvSpPr/>
      </dsp:nvSpPr>
      <dsp:spPr>
        <a:xfrm>
          <a:off x="6274800" y="174437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B8B9A-C228-42E1-BC96-5BE4822BEB63}">
      <dsp:nvSpPr>
        <dsp:cNvPr id="0" name=""/>
        <dsp:cNvSpPr/>
      </dsp:nvSpPr>
      <dsp:spPr>
        <a:xfrm>
          <a:off x="6742800" y="642437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73377-78C0-458A-9E96-2ABF4C58AEC1}">
      <dsp:nvSpPr>
        <dsp:cNvPr id="0" name=""/>
        <dsp:cNvSpPr/>
      </dsp:nvSpPr>
      <dsp:spPr>
        <a:xfrm>
          <a:off x="557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D" sz="2500" kern="1200"/>
            <a:t>Metric : accuracy</a:t>
          </a:r>
          <a:endParaRPr lang="en-US" sz="2500" kern="1200"/>
        </a:p>
      </dsp:txBody>
      <dsp:txXfrm>
        <a:off x="5572800" y="3054438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FDF31-B488-4E13-9F67-C668638FDF16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18A44-B2EF-4553-8856-81CC112F7DAE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6400" kern="1200"/>
            <a:t>BaseLine Model</a:t>
          </a:r>
          <a:endParaRPr lang="en-US" sz="6400" kern="1200"/>
        </a:p>
      </dsp:txBody>
      <dsp:txXfrm>
        <a:off x="0" y="0"/>
        <a:ext cx="6900512" cy="1384035"/>
      </dsp:txXfrm>
    </dsp:sp>
    <dsp:sp modelId="{01971E65-EBFE-4D74-B8FC-BA8D65FF7DEE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18788-C3DC-4DCA-93F6-7FE0F9E0C0C9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6400" kern="1200"/>
            <a:t>VGG-16</a:t>
          </a:r>
          <a:endParaRPr lang="en-US" sz="6400" kern="1200"/>
        </a:p>
      </dsp:txBody>
      <dsp:txXfrm>
        <a:off x="0" y="1384035"/>
        <a:ext cx="6900512" cy="1384035"/>
      </dsp:txXfrm>
    </dsp:sp>
    <dsp:sp modelId="{F4D2F95E-8DF8-4B3D-9090-EE6B6405DC2B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D5AF7-EC29-471E-959B-2B4B43D47F50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6400" kern="1200"/>
            <a:t>ResNet50</a:t>
          </a:r>
          <a:endParaRPr lang="en-US" sz="6400" kern="1200"/>
        </a:p>
      </dsp:txBody>
      <dsp:txXfrm>
        <a:off x="0" y="2768070"/>
        <a:ext cx="6900512" cy="1384035"/>
      </dsp:txXfrm>
    </dsp:sp>
    <dsp:sp modelId="{6B0EAB62-3523-4BCA-8CC9-8D8F6533009F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B8B73-4F08-4A31-9574-F4B2D12995AC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6400" kern="1200"/>
            <a:t>EfficientNetB0</a:t>
          </a:r>
          <a:endParaRPr lang="en-US" sz="6400" kern="1200"/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97B5A-9291-4B99-8133-C11C9F1CB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0E6A8-FC61-4F88-84C8-1C2B692C2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78A83-7A0C-4B82-B3CB-10D5A38FE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BFF-6922-48A2-8C1F-993C9A45E805}" type="datetimeFigureOut">
              <a:rPr lang="en-ID" smtClean="0"/>
              <a:t>10/09/2021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B5AA3-BF0C-4D0D-978D-C24B0DEA7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6D725-D249-4270-A585-5AAE9B94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9C61-F5E3-4626-9939-575B73F7AE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025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18CA-DFC4-49F6-A1A2-B4A6D3D01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F8817-F45F-4B62-BD3E-AD3B39DF6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23E38-293A-486A-9162-5EE9E37A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BFF-6922-48A2-8C1F-993C9A45E805}" type="datetimeFigureOut">
              <a:rPr lang="en-ID" smtClean="0"/>
              <a:t>10/09/2021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18244-98A1-4D51-A7FE-8F60D031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97FDB-75CD-4323-BCE0-EBEA0FB7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9C61-F5E3-4626-9939-575B73F7AE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790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EB40C8-2D6C-4970-BB27-A23C879A5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CC338-04E8-49D6-A350-286A2E5BC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2B50A-E065-4525-ACC0-15FA35362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BFF-6922-48A2-8C1F-993C9A45E805}" type="datetimeFigureOut">
              <a:rPr lang="en-ID" smtClean="0"/>
              <a:t>10/09/2021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0FCA0-D9D2-4FCE-B614-1EE95DE7C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2390C-F508-498F-A360-A0DBB08F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9C61-F5E3-4626-9939-575B73F7AE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764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4ED2-DD27-4EF9-8986-A5CA37CE5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E6505-4186-4E58-9843-D9390B5D0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6A34B-E2B0-4664-866F-90D75BF8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BFF-6922-48A2-8C1F-993C9A45E805}" type="datetimeFigureOut">
              <a:rPr lang="en-ID" smtClean="0"/>
              <a:t>10/09/2021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CB28C-90F9-4F3D-BAD1-3641556E1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3B061-2640-4AB4-9195-E685DECC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9C61-F5E3-4626-9939-575B73F7AE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573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F8AB0-7F0F-4C8A-BD84-F966827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6162D-EB99-4A70-B0D9-341ADC65E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71E2B-D9E6-4A8B-ADE5-3D1A12BF7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BFF-6922-48A2-8C1F-993C9A45E805}" type="datetimeFigureOut">
              <a:rPr lang="en-ID" smtClean="0"/>
              <a:t>10/09/2021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958A4-F5B9-4285-9B68-B6C31C6EE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83FED-1535-4870-B9AE-ED3C9479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9C61-F5E3-4626-9939-575B73F7AE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334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B9DE-BE87-40B8-AAB1-8DED1BF2E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E41B5-D794-4029-BDA0-BDD2AF4E8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E1089-2059-4844-9295-15B1F0119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D9FAB-2AF3-4438-8479-9E60EB185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BFF-6922-48A2-8C1F-993C9A45E805}" type="datetimeFigureOut">
              <a:rPr lang="en-ID" smtClean="0"/>
              <a:t>10/09/2021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F3202-AAD5-4C14-BB30-B031441B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A607C-5A5D-46B6-8126-6D2077A6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9C61-F5E3-4626-9939-575B73F7AE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256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F9C9-C0A8-4208-8CB3-0B3CC683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AFF63-AAAE-47FF-96DC-AD6AB519A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4CDD-22C8-4999-B31C-BAEEEAD94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F62C7-5BB0-49C0-8F5B-44C266DD4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83D1C-2B6E-4F69-9140-1B9AF0121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11E92D-4FD0-4B1E-B04A-A114EC59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BFF-6922-48A2-8C1F-993C9A45E805}" type="datetimeFigureOut">
              <a:rPr lang="en-ID" smtClean="0"/>
              <a:t>10/09/2021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0A959C-E033-4EA3-A040-C409DA42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0EE849-9D65-49CD-9D4C-831AE3A32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9C61-F5E3-4626-9939-575B73F7AE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772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414D-2AFC-4ECD-BE31-321A3FCFD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D7E8E5-7BFF-46AF-AE22-3EEB5F24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BFF-6922-48A2-8C1F-993C9A45E805}" type="datetimeFigureOut">
              <a:rPr lang="en-ID" smtClean="0"/>
              <a:t>10/09/2021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33FE7-5C8A-40E2-854F-46AB6DBC1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53D3C-2C29-4F02-BF1C-4164B9FC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9C61-F5E3-4626-9939-575B73F7AE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453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DDD7F-1CCA-40B5-89D4-B8CEE726E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BFF-6922-48A2-8C1F-993C9A45E805}" type="datetimeFigureOut">
              <a:rPr lang="en-ID" smtClean="0"/>
              <a:t>10/09/2021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9BC1B8-CBAE-4BBA-9850-2FD060CA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4733D-BE6E-44EB-AEB4-43F4A8AC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9C61-F5E3-4626-9939-575B73F7AE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804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5E361-5A39-4C51-AC65-8CBB2CEC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5E300-F2C1-4F49-88FD-E70F8839F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07E06-51E9-4973-87D7-DEF69A0E4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C22A9-D92A-44B1-BE1E-1336FDE4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BFF-6922-48A2-8C1F-993C9A45E805}" type="datetimeFigureOut">
              <a:rPr lang="en-ID" smtClean="0"/>
              <a:t>10/09/2021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37156-EAEB-4772-B6F6-E94E1B92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38C9A-495B-4A69-85CA-63BB2DA0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9C61-F5E3-4626-9939-575B73F7AE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369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82C2-3CED-412B-A027-D5F8777DD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D1F9D9-F55E-47DD-956C-18A9A8907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6A33C-4CDB-4F1F-BA9D-6FCE2CA9D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2A7C3-685D-4FC9-88F6-613410F9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BFF-6922-48A2-8C1F-993C9A45E805}" type="datetimeFigureOut">
              <a:rPr lang="en-ID" smtClean="0"/>
              <a:t>10/09/2021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F6B1E-7FB3-485B-99E0-4BC3DB38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CF39C-F8C2-4671-ACB2-553EAE38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9C61-F5E3-4626-9939-575B73F7AE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903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8EAAED-20B0-4FBA-984A-9E5DE5D0C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B2D98-2C61-4267-B097-4B826ED72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1DD00-136F-4E87-BED6-E02006F08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64BFF-6922-48A2-8C1F-993C9A45E805}" type="datetimeFigureOut">
              <a:rPr lang="en-ID" smtClean="0"/>
              <a:t>10/09/2021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4D22-434C-47C2-940C-1919C97A1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A4BAF-F5B4-4028-9A0D-F91D642B5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59C61-F5E3-4626-9939-575B73F7AE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581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kaggle.com/navoneel/brain-mri-images-for-brain-tumor-detec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C4832-8B5A-4E8F-BC8E-2ABD9D61D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ID" sz="2000" dirty="0">
                <a:solidFill>
                  <a:srgbClr val="080808"/>
                </a:solidFill>
              </a:rPr>
              <a:t>Andrew Willy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E5C34-2226-4B58-AB10-F9EF4FE18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b="1" i="0">
                <a:solidFill>
                  <a:srgbClr val="080808"/>
                </a:solidFill>
                <a:effectLst/>
                <a:latin typeface="zeitung"/>
              </a:rPr>
              <a:t>Brain MRI Images for Brain Tumor Detection</a:t>
            </a:r>
            <a:br>
              <a:rPr lang="en-US" sz="3600" b="1" i="0">
                <a:solidFill>
                  <a:srgbClr val="080808"/>
                </a:solidFill>
                <a:effectLst/>
                <a:latin typeface="zeitung"/>
              </a:rPr>
            </a:br>
            <a:endParaRPr lang="en-ID" sz="360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2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42454C-D969-4819-AC69-00A41BAE9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88991"/>
            <a:ext cx="10905066" cy="4880016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90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F07919-F81C-4809-8BDB-DF1F91F6A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66309"/>
            <a:ext cx="10905066" cy="512538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60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905121-F873-40FE-998D-387278C81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Distribution of images ratios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3BCF7F-F55D-4E2B-83F7-E9ADE9CD8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818022"/>
            <a:ext cx="7214616" cy="519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12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288C4-16B3-4F6F-8DFF-927AB0D7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Cropping the Image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1BB8C4-0ACF-4284-878E-CD8C52063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359248"/>
            <a:ext cx="10905066" cy="302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95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3AF1FC-EB0C-40B9-99F7-1924BF7DF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48097"/>
            <a:ext cx="10905066" cy="496180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7522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8DB1F5-98B1-4FB7-AD22-EE1743726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79940"/>
            <a:ext cx="10905066" cy="509811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7340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1F042-2286-43BA-B824-F3B464398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Augment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434546-2E7B-4090-A869-C1E3EDD90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4264" y="640080"/>
            <a:ext cx="4298845" cy="557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72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834A45-F18A-4FFF-9E0A-6E062EE8A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52678"/>
            <a:ext cx="10905066" cy="5152642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82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871BC-C2C8-4365-839A-6AEFA0734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D" sz="5400"/>
              <a:t>Modelling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45AB1D-1048-4751-9694-989C014857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84763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7337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4A0BF-543F-4F9E-B7AB-F12690141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BaseLine Model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CEC08F-39D7-4628-9C4C-A5DC275AD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329" y="2426818"/>
            <a:ext cx="2718393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180576E-5410-4CFD-B6BD-72E65538C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4030083"/>
            <a:ext cx="5455917" cy="79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4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57018-2217-456D-8F61-C7AE5EEE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D" sz="3600"/>
              <a:t>TABLE OF CONTENTS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3C8778-7D5F-4F6B-A8EE-B9C13DFA77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4602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2499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4B5AD-C12F-4788-9AD0-9272182DD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VGG-16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8729A0-22AA-4C64-BAF5-D358F8F1C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314" y="2426818"/>
            <a:ext cx="2668422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324E9C8-3CDB-4E93-BDB0-862E801C6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4009623"/>
            <a:ext cx="5455917" cy="83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49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1CB95F-F0CD-477A-B7F5-C8D37D47B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413" y="639763"/>
            <a:ext cx="3430588" cy="508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FD3493-0474-46D3-983E-CA5C8DE08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413" y="5789613"/>
            <a:ext cx="3430588" cy="4302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838892-BD1F-4EC9-9A47-C203AB0D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ResNet50</a:t>
            </a:r>
          </a:p>
        </p:txBody>
      </p:sp>
    </p:spTree>
    <p:extLst>
      <p:ext uri="{BB962C8B-B14F-4D97-AF65-F5344CB8AC3E}">
        <p14:creationId xmlns:p14="http://schemas.microsoft.com/office/powerpoint/2010/main" val="1014769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25E6E64-E291-493E-AA76-87D7C93A8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3900" y="639763"/>
            <a:ext cx="3503613" cy="5184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2E6DB4-F34F-4A63-9D6F-551FA3816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900" y="5892800"/>
            <a:ext cx="3503613" cy="3254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E0A707-F865-4D61-8F59-C9AAF13E7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EfficientNetB0</a:t>
            </a:r>
          </a:p>
        </p:txBody>
      </p:sp>
    </p:spTree>
    <p:extLst>
      <p:ext uri="{BB962C8B-B14F-4D97-AF65-F5344CB8AC3E}">
        <p14:creationId xmlns:p14="http://schemas.microsoft.com/office/powerpoint/2010/main" val="3565109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ED192160-451A-4AE8-ADD7-6DB9CB576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BD6804-9FA5-45AF-80A5-15A942F06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Confusion Matrix VGG-16</a:t>
            </a:r>
          </a:p>
        </p:txBody>
      </p:sp>
    </p:spTree>
    <p:extLst>
      <p:ext uri="{BB962C8B-B14F-4D97-AF65-F5344CB8AC3E}">
        <p14:creationId xmlns:p14="http://schemas.microsoft.com/office/powerpoint/2010/main" val="4263891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2AE0932B-DC38-4F70-9A21-CE14F30C4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6896" y="643467"/>
            <a:ext cx="5758207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65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6BF3D4-7CD2-4AD6-A242-5A4EA0998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3486" y="643467"/>
            <a:ext cx="5585028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44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95666-0D24-4BE8-8A03-2CC1150E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Classification Report : validation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458F64-617A-45B9-8CD8-0ABCD0B6C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22244"/>
            <a:ext cx="10905066" cy="410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21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030D8-C296-4F47-97D3-C73CCFC01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Classification Report: Test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07B02B-6266-497D-A8B1-453FB7F8B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95783"/>
            <a:ext cx="10905066" cy="395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75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2719D-406B-49E7-94F0-18C8C17AE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ID" sz="5400" dirty="0"/>
              <a:t>Link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2CA9F-12B5-4B6E-9CE3-1807D5F7D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ID" sz="2200"/>
              <a:t>https://github.com/Sebercheres/Deep_Learning_Final_Project</a:t>
            </a:r>
          </a:p>
        </p:txBody>
      </p:sp>
      <p:pic>
        <p:nvPicPr>
          <p:cNvPr id="5" name="Picture 4" descr="White Jigsaw puzzle on yellow colour background">
            <a:extLst>
              <a:ext uri="{FF2B5EF4-FFF2-40B4-BE49-F238E27FC236}">
                <a16:creationId xmlns:a16="http://schemas.microsoft.com/office/drawing/2014/main" id="{6567DAEA-D6B5-43B7-ACD7-78CF4B968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49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2642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F0A37-31B0-468A-8122-441D352DA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A1B68-417D-4E4A-8BCF-746D0325E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best model was VGG-16 with accuracy of 90% for unseen data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6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FBDE0F-A290-462F-A549-FBC54D8A2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DDC5E-4EEB-4512-B467-3D7FF638C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are a Data </a:t>
            </a:r>
            <a:r>
              <a:rPr lang="en-US" sz="2400" dirty="0" err="1"/>
              <a:t>Scientis</a:t>
            </a:r>
            <a:r>
              <a:rPr lang="en-US" sz="2400" dirty="0"/>
              <a:t> 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Trying to help hospital to classify if a tumor in a brain is detected.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6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35507-6104-4E4C-A86D-3179071B0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ID" sz="5400"/>
              <a:t>Thank You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5A038-55DD-44B6-B514-0F0744BAB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ID" sz="2200"/>
              <a:t>See You Next Time</a:t>
            </a:r>
          </a:p>
        </p:txBody>
      </p:sp>
      <p:pic>
        <p:nvPicPr>
          <p:cNvPr id="5" name="Picture 4" descr="Calendar on table">
            <a:extLst>
              <a:ext uri="{FF2B5EF4-FFF2-40B4-BE49-F238E27FC236}">
                <a16:creationId xmlns:a16="http://schemas.microsoft.com/office/drawing/2014/main" id="{E8168E82-2ED2-497A-BBE8-C932E4BB99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4260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2949D-E22C-4BC5-8ECD-2CB0411CC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Business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B2C0-AECF-4A71-B032-53380806C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695230"/>
            <a:ext cx="9144000" cy="16265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objectives is trying to predict if there are a tumor inside a human brain.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1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0997F7-8406-4BDE-982B-04C98EF44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Expected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F7EC4-8884-408E-A39C-9AB2AC053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output is either the brain has a tumor or not.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7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EE3035-888F-4B18-8988-7DB660CA5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ID" sz="5400"/>
              <a:t>Project Limitation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240FA-CAB3-4A59-A15E-54802E23F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ID" sz="2200"/>
              <a:t>We got little time</a:t>
            </a:r>
          </a:p>
          <a:p>
            <a:r>
              <a:rPr lang="en-ID" sz="2200"/>
              <a:t>The data is not much</a:t>
            </a:r>
          </a:p>
        </p:txBody>
      </p:sp>
    </p:spTree>
    <p:extLst>
      <p:ext uri="{BB962C8B-B14F-4D97-AF65-F5344CB8AC3E}">
        <p14:creationId xmlns:p14="http://schemas.microsoft.com/office/powerpoint/2010/main" val="19109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654E81-0B6B-456E-8731-E87EB120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D" sz="5400"/>
              <a:t>Analytic Approach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401460-0D36-43A3-9930-C55E8EE221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503483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0848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40040-06F8-4CB6-9D9B-18338DAFB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 and Preprocessing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3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C87A9-A592-4E6D-9EC2-1378A688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n-ID" sz="360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A2EB9-F310-4D82-94BB-51064647B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>
            <a:normAutofit/>
          </a:bodyPr>
          <a:lstStyle/>
          <a:p>
            <a:r>
              <a:rPr lang="en-ID" sz="2000" dirty="0">
                <a:hlinkClick r:id="rId2"/>
              </a:rPr>
              <a:t>https://www.kaggle.com/navoneel/brain-mri-images-for-brain-tumor-detection</a:t>
            </a:r>
            <a:endParaRPr lang="en-ID" sz="2000" dirty="0"/>
          </a:p>
          <a:p>
            <a:r>
              <a:rPr lang="en-ID" sz="2000" dirty="0"/>
              <a:t>155 images of brain </a:t>
            </a:r>
            <a:r>
              <a:rPr lang="en-ID" sz="2000" dirty="0" err="1"/>
              <a:t>tumor</a:t>
            </a:r>
            <a:r>
              <a:rPr lang="en-ID" sz="2000" dirty="0"/>
              <a:t> and 98 images of normal brain.</a:t>
            </a:r>
          </a:p>
          <a:p>
            <a:r>
              <a:rPr lang="en-ID" sz="2000" dirty="0"/>
              <a:t>I split the data into 3 categories train, validation and test.</a:t>
            </a:r>
          </a:p>
          <a:p>
            <a:r>
              <a:rPr lang="en-ID" sz="2000" dirty="0"/>
              <a:t>193 Images for Training, 50 images for validation, and 10 for unseen data.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8A3F3A-37C5-4D3B-84F6-5012E7A27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89" y="713127"/>
            <a:ext cx="4549968" cy="543174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4827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217</Words>
  <Application>Microsoft Office PowerPoint</Application>
  <PresentationFormat>Widescreen</PresentationFormat>
  <Paragraphs>46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zeitung</vt:lpstr>
      <vt:lpstr>Office Theme</vt:lpstr>
      <vt:lpstr>Brain MRI Images for Brain Tumor Detection </vt:lpstr>
      <vt:lpstr>TABLE OF CONTENTS</vt:lpstr>
      <vt:lpstr>Business background</vt:lpstr>
      <vt:lpstr>Business Objectives</vt:lpstr>
      <vt:lpstr>Expected Output</vt:lpstr>
      <vt:lpstr>Project Limitation</vt:lpstr>
      <vt:lpstr>Analytic Approach</vt:lpstr>
      <vt:lpstr>Eda and Preprocessing</vt:lpstr>
      <vt:lpstr>Data</vt:lpstr>
      <vt:lpstr>PowerPoint Presentation</vt:lpstr>
      <vt:lpstr>PowerPoint Presentation</vt:lpstr>
      <vt:lpstr>Distribution of images ratios</vt:lpstr>
      <vt:lpstr>Cropping the Image</vt:lpstr>
      <vt:lpstr>PowerPoint Presentation</vt:lpstr>
      <vt:lpstr>PowerPoint Presentation</vt:lpstr>
      <vt:lpstr>Augment </vt:lpstr>
      <vt:lpstr>PowerPoint Presentation</vt:lpstr>
      <vt:lpstr>Modelling</vt:lpstr>
      <vt:lpstr>BaseLine Model</vt:lpstr>
      <vt:lpstr>VGG-16</vt:lpstr>
      <vt:lpstr>ResNet50</vt:lpstr>
      <vt:lpstr>EfficientNetB0</vt:lpstr>
      <vt:lpstr>Confusion Matrix VGG-16</vt:lpstr>
      <vt:lpstr>PowerPoint Presentation</vt:lpstr>
      <vt:lpstr>PowerPoint Presentation</vt:lpstr>
      <vt:lpstr>Classification Report : validation data</vt:lpstr>
      <vt:lpstr>Classification Report: Test Data</vt:lpstr>
      <vt:lpstr>Link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MRI Images for Brain Tumor Detection </dc:title>
  <dc:creator>Andrew Willy</dc:creator>
  <cp:lastModifiedBy>Andrew Willy</cp:lastModifiedBy>
  <cp:revision>2</cp:revision>
  <dcterms:created xsi:type="dcterms:W3CDTF">2021-09-05T11:41:37Z</dcterms:created>
  <dcterms:modified xsi:type="dcterms:W3CDTF">2021-09-10T15:17:39Z</dcterms:modified>
</cp:coreProperties>
</file>