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86EA1-1325-49B7-ADF9-1CBC5FF2865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9D3EB4-B259-4F02-92E6-D33874949A0B}">
      <dgm:prSet/>
      <dgm:spPr/>
      <dgm:t>
        <a:bodyPr/>
        <a:lstStyle/>
        <a:p>
          <a:r>
            <a:rPr lang="en-ID"/>
            <a:t>BaseLine Model</a:t>
          </a:r>
          <a:endParaRPr lang="en-US"/>
        </a:p>
      </dgm:t>
    </dgm:pt>
    <dgm:pt modelId="{37E0B278-D709-4AD8-BD79-A1823A9C72C3}" type="parTrans" cxnId="{EE147845-C553-4086-8474-32A95D948F11}">
      <dgm:prSet/>
      <dgm:spPr/>
      <dgm:t>
        <a:bodyPr/>
        <a:lstStyle/>
        <a:p>
          <a:endParaRPr lang="en-US"/>
        </a:p>
      </dgm:t>
    </dgm:pt>
    <dgm:pt modelId="{15A8A090-AF59-4B45-99CE-066EEF2FD823}" type="sibTrans" cxnId="{EE147845-C553-4086-8474-32A95D948F11}">
      <dgm:prSet/>
      <dgm:spPr/>
      <dgm:t>
        <a:bodyPr/>
        <a:lstStyle/>
        <a:p>
          <a:endParaRPr lang="en-US"/>
        </a:p>
      </dgm:t>
    </dgm:pt>
    <dgm:pt modelId="{CA5BE4C3-6C14-42F0-8D91-45636CCC4E1D}">
      <dgm:prSet/>
      <dgm:spPr/>
      <dgm:t>
        <a:bodyPr/>
        <a:lstStyle/>
        <a:p>
          <a:r>
            <a:rPr lang="en-ID"/>
            <a:t>VGG-16</a:t>
          </a:r>
          <a:endParaRPr lang="en-US"/>
        </a:p>
      </dgm:t>
    </dgm:pt>
    <dgm:pt modelId="{74EE9CB9-A534-421C-BFA1-C0C9A829D291}" type="parTrans" cxnId="{D4F03FEC-1D93-4D1E-ABB9-7D2D33FFC474}">
      <dgm:prSet/>
      <dgm:spPr/>
      <dgm:t>
        <a:bodyPr/>
        <a:lstStyle/>
        <a:p>
          <a:endParaRPr lang="en-US"/>
        </a:p>
      </dgm:t>
    </dgm:pt>
    <dgm:pt modelId="{844C0AF1-1EBC-468A-A186-D0BBCFFE9998}" type="sibTrans" cxnId="{D4F03FEC-1D93-4D1E-ABB9-7D2D33FFC474}">
      <dgm:prSet/>
      <dgm:spPr/>
      <dgm:t>
        <a:bodyPr/>
        <a:lstStyle/>
        <a:p>
          <a:endParaRPr lang="en-US"/>
        </a:p>
      </dgm:t>
    </dgm:pt>
    <dgm:pt modelId="{9B06BFD9-3E2C-4F4F-8F1E-160BFAB05F65}">
      <dgm:prSet/>
      <dgm:spPr/>
      <dgm:t>
        <a:bodyPr/>
        <a:lstStyle/>
        <a:p>
          <a:r>
            <a:rPr lang="en-ID"/>
            <a:t>ResNet50</a:t>
          </a:r>
          <a:endParaRPr lang="en-US"/>
        </a:p>
      </dgm:t>
    </dgm:pt>
    <dgm:pt modelId="{FC7D735D-87DF-4893-B9FB-B0C90416FF3F}" type="parTrans" cxnId="{D79E603A-F9B1-4629-8E75-EA1E903BBBCB}">
      <dgm:prSet/>
      <dgm:spPr/>
      <dgm:t>
        <a:bodyPr/>
        <a:lstStyle/>
        <a:p>
          <a:endParaRPr lang="en-US"/>
        </a:p>
      </dgm:t>
    </dgm:pt>
    <dgm:pt modelId="{6B65F3FB-7A79-4F5B-A249-17CF256F26A8}" type="sibTrans" cxnId="{D79E603A-F9B1-4629-8E75-EA1E903BBBCB}">
      <dgm:prSet/>
      <dgm:spPr/>
      <dgm:t>
        <a:bodyPr/>
        <a:lstStyle/>
        <a:p>
          <a:endParaRPr lang="en-US"/>
        </a:p>
      </dgm:t>
    </dgm:pt>
    <dgm:pt modelId="{45122109-ADB3-41DD-90B5-A8F03A95DF13}">
      <dgm:prSet/>
      <dgm:spPr/>
      <dgm:t>
        <a:bodyPr/>
        <a:lstStyle/>
        <a:p>
          <a:r>
            <a:rPr lang="en-ID"/>
            <a:t>EfficientNetB0</a:t>
          </a:r>
          <a:endParaRPr lang="en-US"/>
        </a:p>
      </dgm:t>
    </dgm:pt>
    <dgm:pt modelId="{828A813A-3F7F-4002-A0D7-507BD6F841A9}" type="parTrans" cxnId="{47D780AE-4EE3-4705-94E2-6B7BA697CAB1}">
      <dgm:prSet/>
      <dgm:spPr/>
      <dgm:t>
        <a:bodyPr/>
        <a:lstStyle/>
        <a:p>
          <a:endParaRPr lang="en-US"/>
        </a:p>
      </dgm:t>
    </dgm:pt>
    <dgm:pt modelId="{E4341BBB-6D0B-4D32-A3D8-634A6C2144D7}" type="sibTrans" cxnId="{47D780AE-4EE3-4705-94E2-6B7BA697CAB1}">
      <dgm:prSet/>
      <dgm:spPr/>
      <dgm:t>
        <a:bodyPr/>
        <a:lstStyle/>
        <a:p>
          <a:endParaRPr lang="en-US"/>
        </a:p>
      </dgm:t>
    </dgm:pt>
    <dgm:pt modelId="{26A252AB-FD6D-4167-9F30-2C12B00BB192}" type="pres">
      <dgm:prSet presAssocID="{67486EA1-1325-49B7-ADF9-1CBC5FF2865D}" presName="vert0" presStyleCnt="0">
        <dgm:presLayoutVars>
          <dgm:dir/>
          <dgm:animOne val="branch"/>
          <dgm:animLvl val="lvl"/>
        </dgm:presLayoutVars>
      </dgm:prSet>
      <dgm:spPr/>
    </dgm:pt>
    <dgm:pt modelId="{662FDF31-B488-4E13-9F67-C668638FDF16}" type="pres">
      <dgm:prSet presAssocID="{929D3EB4-B259-4F02-92E6-D33874949A0B}" presName="thickLine" presStyleLbl="alignNode1" presStyleIdx="0" presStyleCnt="4"/>
      <dgm:spPr/>
    </dgm:pt>
    <dgm:pt modelId="{AFECC93E-A9E0-48E6-9FF9-EA7DCBBE6895}" type="pres">
      <dgm:prSet presAssocID="{929D3EB4-B259-4F02-92E6-D33874949A0B}" presName="horz1" presStyleCnt="0"/>
      <dgm:spPr/>
    </dgm:pt>
    <dgm:pt modelId="{E6618A44-B2EF-4553-8856-81CC112F7DAE}" type="pres">
      <dgm:prSet presAssocID="{929D3EB4-B259-4F02-92E6-D33874949A0B}" presName="tx1" presStyleLbl="revTx" presStyleIdx="0" presStyleCnt="4"/>
      <dgm:spPr/>
    </dgm:pt>
    <dgm:pt modelId="{BBF9DF33-5C5C-4D83-8255-4F0436F09F62}" type="pres">
      <dgm:prSet presAssocID="{929D3EB4-B259-4F02-92E6-D33874949A0B}" presName="vert1" presStyleCnt="0"/>
      <dgm:spPr/>
    </dgm:pt>
    <dgm:pt modelId="{01971E65-EBFE-4D74-B8FC-BA8D65FF7DEE}" type="pres">
      <dgm:prSet presAssocID="{CA5BE4C3-6C14-42F0-8D91-45636CCC4E1D}" presName="thickLine" presStyleLbl="alignNode1" presStyleIdx="1" presStyleCnt="4"/>
      <dgm:spPr/>
    </dgm:pt>
    <dgm:pt modelId="{6A1919C1-37AC-4B8B-8A22-42542576ABC7}" type="pres">
      <dgm:prSet presAssocID="{CA5BE4C3-6C14-42F0-8D91-45636CCC4E1D}" presName="horz1" presStyleCnt="0"/>
      <dgm:spPr/>
    </dgm:pt>
    <dgm:pt modelId="{52218788-C3DC-4DCA-93F6-7FE0F9E0C0C9}" type="pres">
      <dgm:prSet presAssocID="{CA5BE4C3-6C14-42F0-8D91-45636CCC4E1D}" presName="tx1" presStyleLbl="revTx" presStyleIdx="1" presStyleCnt="4"/>
      <dgm:spPr/>
    </dgm:pt>
    <dgm:pt modelId="{2C88BA53-8B1A-4E02-913C-BE13833DB8ED}" type="pres">
      <dgm:prSet presAssocID="{CA5BE4C3-6C14-42F0-8D91-45636CCC4E1D}" presName="vert1" presStyleCnt="0"/>
      <dgm:spPr/>
    </dgm:pt>
    <dgm:pt modelId="{F4D2F95E-8DF8-4B3D-9090-EE6B6405DC2B}" type="pres">
      <dgm:prSet presAssocID="{9B06BFD9-3E2C-4F4F-8F1E-160BFAB05F65}" presName="thickLine" presStyleLbl="alignNode1" presStyleIdx="2" presStyleCnt="4"/>
      <dgm:spPr/>
    </dgm:pt>
    <dgm:pt modelId="{6255E390-8B16-4A3F-9C9B-EAF28F1EC60A}" type="pres">
      <dgm:prSet presAssocID="{9B06BFD9-3E2C-4F4F-8F1E-160BFAB05F65}" presName="horz1" presStyleCnt="0"/>
      <dgm:spPr/>
    </dgm:pt>
    <dgm:pt modelId="{9D2D5AF7-EC29-471E-959B-2B4B43D47F50}" type="pres">
      <dgm:prSet presAssocID="{9B06BFD9-3E2C-4F4F-8F1E-160BFAB05F65}" presName="tx1" presStyleLbl="revTx" presStyleIdx="2" presStyleCnt="4"/>
      <dgm:spPr/>
    </dgm:pt>
    <dgm:pt modelId="{B521CB99-FE86-4888-8170-AC361B73F8DD}" type="pres">
      <dgm:prSet presAssocID="{9B06BFD9-3E2C-4F4F-8F1E-160BFAB05F65}" presName="vert1" presStyleCnt="0"/>
      <dgm:spPr/>
    </dgm:pt>
    <dgm:pt modelId="{6B0EAB62-3523-4BCA-8CC9-8D8F6533009F}" type="pres">
      <dgm:prSet presAssocID="{45122109-ADB3-41DD-90B5-A8F03A95DF13}" presName="thickLine" presStyleLbl="alignNode1" presStyleIdx="3" presStyleCnt="4"/>
      <dgm:spPr/>
    </dgm:pt>
    <dgm:pt modelId="{FD9A297B-3C25-4CAF-B082-2E88CAEC6128}" type="pres">
      <dgm:prSet presAssocID="{45122109-ADB3-41DD-90B5-A8F03A95DF13}" presName="horz1" presStyleCnt="0"/>
      <dgm:spPr/>
    </dgm:pt>
    <dgm:pt modelId="{854B8B73-4F08-4A31-9574-F4B2D12995AC}" type="pres">
      <dgm:prSet presAssocID="{45122109-ADB3-41DD-90B5-A8F03A95DF13}" presName="tx1" presStyleLbl="revTx" presStyleIdx="3" presStyleCnt="4"/>
      <dgm:spPr/>
    </dgm:pt>
    <dgm:pt modelId="{06C395AE-CC36-4FD9-BA05-73630F6E749C}" type="pres">
      <dgm:prSet presAssocID="{45122109-ADB3-41DD-90B5-A8F03A95DF13}" presName="vert1" presStyleCnt="0"/>
      <dgm:spPr/>
    </dgm:pt>
  </dgm:ptLst>
  <dgm:cxnLst>
    <dgm:cxn modelId="{E575A62E-DF8C-42E9-9A5C-FF33FE031A15}" type="presOf" srcId="{67486EA1-1325-49B7-ADF9-1CBC5FF2865D}" destId="{26A252AB-FD6D-4167-9F30-2C12B00BB192}" srcOrd="0" destOrd="0" presId="urn:microsoft.com/office/officeart/2008/layout/LinedList"/>
    <dgm:cxn modelId="{D79E603A-F9B1-4629-8E75-EA1E903BBBCB}" srcId="{67486EA1-1325-49B7-ADF9-1CBC5FF2865D}" destId="{9B06BFD9-3E2C-4F4F-8F1E-160BFAB05F65}" srcOrd="2" destOrd="0" parTransId="{FC7D735D-87DF-4893-B9FB-B0C90416FF3F}" sibTransId="{6B65F3FB-7A79-4F5B-A249-17CF256F26A8}"/>
    <dgm:cxn modelId="{EE147845-C553-4086-8474-32A95D948F11}" srcId="{67486EA1-1325-49B7-ADF9-1CBC5FF2865D}" destId="{929D3EB4-B259-4F02-92E6-D33874949A0B}" srcOrd="0" destOrd="0" parTransId="{37E0B278-D709-4AD8-BD79-A1823A9C72C3}" sibTransId="{15A8A090-AF59-4B45-99CE-066EEF2FD823}"/>
    <dgm:cxn modelId="{37BA1F68-4EB2-4BA4-A461-20A2E8877208}" type="presOf" srcId="{929D3EB4-B259-4F02-92E6-D33874949A0B}" destId="{E6618A44-B2EF-4553-8856-81CC112F7DAE}" srcOrd="0" destOrd="0" presId="urn:microsoft.com/office/officeart/2008/layout/LinedList"/>
    <dgm:cxn modelId="{F9CFE06B-3CA3-41C4-8426-1007A907699F}" type="presOf" srcId="{CA5BE4C3-6C14-42F0-8D91-45636CCC4E1D}" destId="{52218788-C3DC-4DCA-93F6-7FE0F9E0C0C9}" srcOrd="0" destOrd="0" presId="urn:microsoft.com/office/officeart/2008/layout/LinedList"/>
    <dgm:cxn modelId="{47D780AE-4EE3-4705-94E2-6B7BA697CAB1}" srcId="{67486EA1-1325-49B7-ADF9-1CBC5FF2865D}" destId="{45122109-ADB3-41DD-90B5-A8F03A95DF13}" srcOrd="3" destOrd="0" parTransId="{828A813A-3F7F-4002-A0D7-507BD6F841A9}" sibTransId="{E4341BBB-6D0B-4D32-A3D8-634A6C2144D7}"/>
    <dgm:cxn modelId="{AA4E45B9-22CA-4C66-9FDE-7FE7293E710A}" type="presOf" srcId="{45122109-ADB3-41DD-90B5-A8F03A95DF13}" destId="{854B8B73-4F08-4A31-9574-F4B2D12995AC}" srcOrd="0" destOrd="0" presId="urn:microsoft.com/office/officeart/2008/layout/LinedList"/>
    <dgm:cxn modelId="{D4F03FEC-1D93-4D1E-ABB9-7D2D33FFC474}" srcId="{67486EA1-1325-49B7-ADF9-1CBC5FF2865D}" destId="{CA5BE4C3-6C14-42F0-8D91-45636CCC4E1D}" srcOrd="1" destOrd="0" parTransId="{74EE9CB9-A534-421C-BFA1-C0C9A829D291}" sibTransId="{844C0AF1-1EBC-468A-A186-D0BBCFFE9998}"/>
    <dgm:cxn modelId="{959DA1EE-D4AD-4443-A607-69F7CC3CB03E}" type="presOf" srcId="{9B06BFD9-3E2C-4F4F-8F1E-160BFAB05F65}" destId="{9D2D5AF7-EC29-471E-959B-2B4B43D47F50}" srcOrd="0" destOrd="0" presId="urn:microsoft.com/office/officeart/2008/layout/LinedList"/>
    <dgm:cxn modelId="{E8C0A266-5CED-41DB-932F-30F5B36A9CB7}" type="presParOf" srcId="{26A252AB-FD6D-4167-9F30-2C12B00BB192}" destId="{662FDF31-B488-4E13-9F67-C668638FDF16}" srcOrd="0" destOrd="0" presId="urn:microsoft.com/office/officeart/2008/layout/LinedList"/>
    <dgm:cxn modelId="{4E8044FF-CB64-4735-A8A0-C6F9D18697DD}" type="presParOf" srcId="{26A252AB-FD6D-4167-9F30-2C12B00BB192}" destId="{AFECC93E-A9E0-48E6-9FF9-EA7DCBBE6895}" srcOrd="1" destOrd="0" presId="urn:microsoft.com/office/officeart/2008/layout/LinedList"/>
    <dgm:cxn modelId="{9F65B59B-2F82-4C19-AE96-C303C622DF93}" type="presParOf" srcId="{AFECC93E-A9E0-48E6-9FF9-EA7DCBBE6895}" destId="{E6618A44-B2EF-4553-8856-81CC112F7DAE}" srcOrd="0" destOrd="0" presId="urn:microsoft.com/office/officeart/2008/layout/LinedList"/>
    <dgm:cxn modelId="{3A17C52D-A52B-4C4F-AC15-8BB8B38AD8FD}" type="presParOf" srcId="{AFECC93E-A9E0-48E6-9FF9-EA7DCBBE6895}" destId="{BBF9DF33-5C5C-4D83-8255-4F0436F09F62}" srcOrd="1" destOrd="0" presId="urn:microsoft.com/office/officeart/2008/layout/LinedList"/>
    <dgm:cxn modelId="{C61135AF-0AB2-46FF-8D1E-15301D0B0634}" type="presParOf" srcId="{26A252AB-FD6D-4167-9F30-2C12B00BB192}" destId="{01971E65-EBFE-4D74-B8FC-BA8D65FF7DEE}" srcOrd="2" destOrd="0" presId="urn:microsoft.com/office/officeart/2008/layout/LinedList"/>
    <dgm:cxn modelId="{1473FC7F-18D4-4F47-B55C-61922AAD79BF}" type="presParOf" srcId="{26A252AB-FD6D-4167-9F30-2C12B00BB192}" destId="{6A1919C1-37AC-4B8B-8A22-42542576ABC7}" srcOrd="3" destOrd="0" presId="urn:microsoft.com/office/officeart/2008/layout/LinedList"/>
    <dgm:cxn modelId="{3EE6C048-A24A-40F1-B1A3-01613D7D77DF}" type="presParOf" srcId="{6A1919C1-37AC-4B8B-8A22-42542576ABC7}" destId="{52218788-C3DC-4DCA-93F6-7FE0F9E0C0C9}" srcOrd="0" destOrd="0" presId="urn:microsoft.com/office/officeart/2008/layout/LinedList"/>
    <dgm:cxn modelId="{676B410B-1FEB-4CDB-B2C6-09A7330E632B}" type="presParOf" srcId="{6A1919C1-37AC-4B8B-8A22-42542576ABC7}" destId="{2C88BA53-8B1A-4E02-913C-BE13833DB8ED}" srcOrd="1" destOrd="0" presId="urn:microsoft.com/office/officeart/2008/layout/LinedList"/>
    <dgm:cxn modelId="{DAA47E48-CCF4-4E9C-BEC9-77F6C43110ED}" type="presParOf" srcId="{26A252AB-FD6D-4167-9F30-2C12B00BB192}" destId="{F4D2F95E-8DF8-4B3D-9090-EE6B6405DC2B}" srcOrd="4" destOrd="0" presId="urn:microsoft.com/office/officeart/2008/layout/LinedList"/>
    <dgm:cxn modelId="{67EB0AFB-1189-467C-B1D1-3A6FC0791882}" type="presParOf" srcId="{26A252AB-FD6D-4167-9F30-2C12B00BB192}" destId="{6255E390-8B16-4A3F-9C9B-EAF28F1EC60A}" srcOrd="5" destOrd="0" presId="urn:microsoft.com/office/officeart/2008/layout/LinedList"/>
    <dgm:cxn modelId="{71ACD286-EC89-4BB1-9A03-BE2EB26BD131}" type="presParOf" srcId="{6255E390-8B16-4A3F-9C9B-EAF28F1EC60A}" destId="{9D2D5AF7-EC29-471E-959B-2B4B43D47F50}" srcOrd="0" destOrd="0" presId="urn:microsoft.com/office/officeart/2008/layout/LinedList"/>
    <dgm:cxn modelId="{86F6C3C2-AB08-4FD9-B240-761834A1FD0A}" type="presParOf" srcId="{6255E390-8B16-4A3F-9C9B-EAF28F1EC60A}" destId="{B521CB99-FE86-4888-8170-AC361B73F8DD}" srcOrd="1" destOrd="0" presId="urn:microsoft.com/office/officeart/2008/layout/LinedList"/>
    <dgm:cxn modelId="{203AB5B0-B122-45C7-B0A4-67E438DFA83E}" type="presParOf" srcId="{26A252AB-FD6D-4167-9F30-2C12B00BB192}" destId="{6B0EAB62-3523-4BCA-8CC9-8D8F6533009F}" srcOrd="6" destOrd="0" presId="urn:microsoft.com/office/officeart/2008/layout/LinedList"/>
    <dgm:cxn modelId="{13664EE0-6A4F-4C10-BF31-CEB5F289913C}" type="presParOf" srcId="{26A252AB-FD6D-4167-9F30-2C12B00BB192}" destId="{FD9A297B-3C25-4CAF-B082-2E88CAEC6128}" srcOrd="7" destOrd="0" presId="urn:microsoft.com/office/officeart/2008/layout/LinedList"/>
    <dgm:cxn modelId="{B6407E33-71B0-4661-87D4-C21A5C586A03}" type="presParOf" srcId="{FD9A297B-3C25-4CAF-B082-2E88CAEC6128}" destId="{854B8B73-4F08-4A31-9574-F4B2D12995AC}" srcOrd="0" destOrd="0" presId="urn:microsoft.com/office/officeart/2008/layout/LinedList"/>
    <dgm:cxn modelId="{1B164C70-9C9E-4BB2-AB38-E34C9EFFC786}" type="presParOf" srcId="{FD9A297B-3C25-4CAF-B082-2E88CAEC6128}" destId="{06C395AE-CC36-4FD9-BA05-73630F6E74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FDF31-B488-4E13-9F67-C668638FDF1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18A44-B2EF-4553-8856-81CC112F7DA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BaseLine Model</a:t>
          </a:r>
          <a:endParaRPr lang="en-US" sz="6400" kern="1200"/>
        </a:p>
      </dsp:txBody>
      <dsp:txXfrm>
        <a:off x="0" y="0"/>
        <a:ext cx="6900512" cy="1384035"/>
      </dsp:txXfrm>
    </dsp:sp>
    <dsp:sp modelId="{01971E65-EBFE-4D74-B8FC-BA8D65FF7DE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18788-C3DC-4DCA-93F6-7FE0F9E0C0C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VGG-16</a:t>
          </a:r>
          <a:endParaRPr lang="en-US" sz="6400" kern="1200"/>
        </a:p>
      </dsp:txBody>
      <dsp:txXfrm>
        <a:off x="0" y="1384035"/>
        <a:ext cx="6900512" cy="1384035"/>
      </dsp:txXfrm>
    </dsp:sp>
    <dsp:sp modelId="{F4D2F95E-8DF8-4B3D-9090-EE6B6405DC2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5AF7-EC29-471E-959B-2B4B43D47F5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ResNet50</a:t>
          </a:r>
          <a:endParaRPr lang="en-US" sz="6400" kern="1200"/>
        </a:p>
      </dsp:txBody>
      <dsp:txXfrm>
        <a:off x="0" y="2768070"/>
        <a:ext cx="6900512" cy="1384035"/>
      </dsp:txXfrm>
    </dsp:sp>
    <dsp:sp modelId="{6B0EAB62-3523-4BCA-8CC9-8D8F6533009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B8B73-4F08-4A31-9574-F4B2D12995A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EfficientNetB0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7B5A-9291-4B99-8133-C11C9F1C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0E6A8-FC61-4F88-84C8-1C2B692C2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8A83-7A0C-4B82-B3CB-10D5A38F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5AA3-BF0C-4D0D-978D-C24B0DEA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D725-D249-4270-A585-5AAE9B94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2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CA-DFC4-49F6-A1A2-B4A6D3D0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8817-F45F-4B62-BD3E-AD3B39DF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3E38-293A-486A-9162-5EE9E37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8244-98A1-4D51-A7FE-8F60D031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7FDB-75CD-4323-BCE0-EBEA0FB7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9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B40C8-2D6C-4970-BB27-A23C879A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CC338-04E8-49D6-A350-286A2E5B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B50A-E065-4525-ACC0-15FA3536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FCA0-D9D2-4FCE-B614-1EE95DE7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390C-F508-498F-A360-A0DBB08F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764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4ED2-DD27-4EF9-8986-A5CA37CE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6505-4186-4E58-9843-D9390B5D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A34B-E2B0-4664-866F-90D75BF8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B28C-90F9-4F3D-BAD1-3641556E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B061-2640-4AB4-9195-E685DEC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573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8AB0-7F0F-4C8A-BD84-F966827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162D-EB99-4A70-B0D9-341ADC65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1E2B-D9E6-4A8B-ADE5-3D1A12BF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58A4-F5B9-4285-9B68-B6C31C6E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3FED-1535-4870-B9AE-ED3C9479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33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B9DE-BE87-40B8-AAB1-8DED1BF2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41B5-D794-4029-BDA0-BDD2AF4E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E1089-2059-4844-9295-15B1F0119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D9FAB-2AF3-4438-8479-9E60EB1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3202-AAD5-4C14-BB30-B031441B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607C-5A5D-46B6-8126-6D2077A6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25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9C9-C0A8-4208-8CB3-0B3CC683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FF63-AAAE-47FF-96DC-AD6AB519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4CDD-22C8-4999-B31C-BAEEEAD9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F62C7-5BB0-49C0-8F5B-44C266DD4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83D1C-2B6E-4F69-9140-1B9AF0121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1E92D-4FD0-4B1E-B04A-A114EC59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A959C-E033-4EA3-A040-C409DA4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EE849-9D65-49CD-9D4C-831AE3A3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7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414D-2AFC-4ECD-BE31-321A3FCF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E8E5-7BFF-46AF-AE22-3EEB5F2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33FE7-5C8A-40E2-854F-46AB6DB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3D3C-2C29-4F02-BF1C-4164B9FC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5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DDD7F-1CCA-40B5-89D4-B8CEE72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BC1B8-CBAE-4BBA-9850-2FD060CA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733D-BE6E-44EB-AEB4-43F4A8AC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0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361-5A39-4C51-AC65-8CBB2CEC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E300-F2C1-4F49-88FD-E70F8839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7E06-51E9-4973-87D7-DEF69A0E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22A9-D92A-44B1-BE1E-1336FDE4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7156-EAEB-4772-B6F6-E94E1B9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38C9A-495B-4A69-85CA-63BB2D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6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82C2-3CED-412B-A027-D5F8777D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1F9D9-F55E-47DD-956C-18A9A8907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A33C-4CDB-4F1F-BA9D-6FCE2CA9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A7C3-685D-4FC9-88F6-613410F9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6B1E-7FB3-485B-99E0-4BC3DB38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F39C-F8C2-4671-ACB2-553EAE3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03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EAAED-20B0-4FBA-984A-9E5DE5D0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2D98-2C61-4267-B097-4B826ED7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DD00-136F-4E87-BED6-E02006F0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BFF-6922-48A2-8C1F-993C9A45E805}" type="datetimeFigureOut">
              <a:rPr lang="en-ID" smtClean="0"/>
              <a:t>05/09/2021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4D22-434C-47C2-940C-1919C97A1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4BAF-F5B4-4028-9A0D-F91D642B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8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navoneel/brain-mri-images-for-brain-tumor-det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4832-8B5A-4E8F-BC8E-2ABD9D61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ID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E5C34-2226-4B58-AB10-F9EF4FE18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080808"/>
                </a:solidFill>
                <a:effectLst/>
                <a:latin typeface="zeitung"/>
              </a:rPr>
              <a:t>Brain MRI Images for Brain Tumor Detection</a:t>
            </a:r>
            <a:br>
              <a:rPr lang="en-US" sz="3600" b="1" i="0">
                <a:solidFill>
                  <a:srgbClr val="080808"/>
                </a:solidFill>
                <a:effectLst/>
                <a:latin typeface="zeitung"/>
              </a:rPr>
            </a:br>
            <a:endParaRPr lang="en-ID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34A45-F18A-4FFF-9E0A-6E062EE8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871BC-C2C8-4365-839A-6AEFA07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D" sz="5400"/>
              <a:t>Modelling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5AB1D-1048-4751-9694-989C01485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8476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33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4A0BF-543F-4F9E-B7AB-F1269014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BaseLine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EC08F-39D7-4628-9C4C-A5DC275A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329" y="2426818"/>
            <a:ext cx="271839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80576E-5410-4CFD-B6BD-72E65538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30083"/>
            <a:ext cx="5455917" cy="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4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B5AD-C12F-4788-9AD0-9272182D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VGG-16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729A0-22AA-4C64-BAF5-D358F8F1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314" y="2426818"/>
            <a:ext cx="266842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24E9C8-3CDB-4E93-BDB0-862E801C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09623"/>
            <a:ext cx="5455917" cy="8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4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38892-BD1F-4EC9-9A47-C203AB0D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ResNet50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F5D08-1321-42C7-9A0E-3A234701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329" y="2426818"/>
            <a:ext cx="271839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5B5E03-228D-4426-B58A-415925CF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934604"/>
            <a:ext cx="5455917" cy="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0A707-F865-4D61-8F59-C9AAF13E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EfficientNetB0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62155-8768-4D3B-97CE-85096B220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338" y="2426818"/>
            <a:ext cx="274837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822770-0AC3-4E34-9A41-5F027A3B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927784"/>
            <a:ext cx="5455917" cy="9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F0A37-31B0-468A-8122-441D352D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1B68-417D-4E4A-8BCF-746D0325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model was VGG-16 with accuracy of 90% for unseen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35507-6104-4E4C-A86D-3179071B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D" sz="5400"/>
              <a:t>Thank You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A038-55DD-44B6-B514-0F0744B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D" sz="2200"/>
              <a:t>See You Next Time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E8168E82-2ED2-497A-BBE8-C932E4BB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26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87A9-A592-4E6D-9EC2-1378A68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ID" sz="36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2EB9-F310-4D82-94BB-51064647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ID" sz="2000">
                <a:hlinkClick r:id="rId2"/>
              </a:rPr>
              <a:t>https://www.kaggle.com/navoneel/brain-mri-images-for-brain-tumor-detection</a:t>
            </a:r>
            <a:endParaRPr lang="en-ID" sz="2000"/>
          </a:p>
          <a:p>
            <a:r>
              <a:rPr lang="en-ID" sz="2000"/>
              <a:t>155 images of brain tumor and 98 images of normal brain.</a:t>
            </a:r>
          </a:p>
          <a:p>
            <a:r>
              <a:rPr lang="en-ID" sz="2000"/>
              <a:t>I split the data into 3 categories train, validation and test.</a:t>
            </a:r>
          </a:p>
          <a:p>
            <a:r>
              <a:rPr lang="en-ID" sz="2000"/>
              <a:t>193 Images for Training, 50 images for validation, and 10 for unseen data.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A3F3A-37C5-4D3B-84F6-5012E7A2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89" y="713127"/>
            <a:ext cx="4549968" cy="54317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8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2454C-D969-4819-AC69-00A41BAE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07919-F81C-4809-8BDB-DF1F91F6A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05121-F873-40FE-998D-387278C8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images ratios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BCF7F-F55D-4E2B-83F7-E9ADE9CD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18022"/>
            <a:ext cx="7214616" cy="51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88C4-16B3-4F6F-8DFF-927AB0D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Cropping the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BB8C4-0ACF-4284-878E-CD8C52063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59248"/>
            <a:ext cx="10905066" cy="30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AF1FC-EB0C-40B9-99F7-1924BF7D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5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DB1F5-98B1-4FB7-AD22-EE174372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34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1F042-2286-43BA-B824-F3B46439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34546-2E7B-4090-A869-C1E3EDD90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264" y="640080"/>
            <a:ext cx="4298845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zeitung</vt:lpstr>
      <vt:lpstr>Office Theme</vt:lpstr>
      <vt:lpstr>Brain MRI Images for Brain Tumor Detection </vt:lpstr>
      <vt:lpstr>Data</vt:lpstr>
      <vt:lpstr>PowerPoint Presentation</vt:lpstr>
      <vt:lpstr>PowerPoint Presentation</vt:lpstr>
      <vt:lpstr>Distribution of images ratios</vt:lpstr>
      <vt:lpstr>Cropping the Image</vt:lpstr>
      <vt:lpstr>PowerPoint Presentation</vt:lpstr>
      <vt:lpstr>PowerPoint Presentation</vt:lpstr>
      <vt:lpstr>Augment </vt:lpstr>
      <vt:lpstr>PowerPoint Presentation</vt:lpstr>
      <vt:lpstr>Modelling</vt:lpstr>
      <vt:lpstr>BaseLine Model</vt:lpstr>
      <vt:lpstr>VGG-16</vt:lpstr>
      <vt:lpstr>ResNet50</vt:lpstr>
      <vt:lpstr>EfficientNetB0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MRI Images for Brain Tumor Detection </dc:title>
  <dc:creator>Andrew Willy</dc:creator>
  <cp:lastModifiedBy>Andrew Willy</cp:lastModifiedBy>
  <cp:revision>1</cp:revision>
  <dcterms:created xsi:type="dcterms:W3CDTF">2021-09-05T11:41:37Z</dcterms:created>
  <dcterms:modified xsi:type="dcterms:W3CDTF">2021-09-05T11:55:18Z</dcterms:modified>
</cp:coreProperties>
</file>