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9754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2469952"/>
            <a:ext cx="12902327" cy="21293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Viewing and Understanding DataFrames using pandas</a:t>
            </a:r>
            <a:endParaRPr lang="en-US" sz="6707" dirty="0"/>
          </a:p>
        </p:txBody>
      </p:sp>
      <p:sp>
        <p:nvSpPr>
          <p:cNvPr id="5" name="Text 3"/>
          <p:cNvSpPr/>
          <p:nvPr/>
        </p:nvSpPr>
        <p:spPr>
          <a:xfrm>
            <a:off x="864037" y="4969550"/>
            <a:ext cx="1290232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After reading tabular data as a DataFrame, you would need to have a glimpse of the data. You can either view a small sample of the dataset or a summary of the data in the form of summary statistics.</a:t>
            </a:r>
            <a:endParaRPr lang="en-US" sz="1944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2400538"/>
            <a:ext cx="12594431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How to view data using .head() and .tail()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789164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.head()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4421743"/>
            <a:ext cx="6150054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You can view the first few rows of a DataFrame using the .head() method. You can specify the number of rows through the n argument (the default value is 5).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7623929" y="3789164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.tail()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7623929" y="4421743"/>
            <a:ext cx="6150054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You can view the last few rows of a DataFrame using the .tail() method. You can specify the number of rows through the n argument (the default value is 5).</a:t>
            </a:r>
            <a:endParaRPr lang="en-US" sz="1944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864037" y="1028700"/>
            <a:ext cx="11039713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Understanding data using .describe()</a:t>
            </a:r>
            <a:endParaRPr lang="en-US" sz="4860" dirty="0"/>
          </a:p>
        </p:txBody>
      </p:sp>
      <p:sp>
        <p:nvSpPr>
          <p:cNvPr id="5" name="Shape 3"/>
          <p:cNvSpPr/>
          <p:nvPr/>
        </p:nvSpPr>
        <p:spPr>
          <a:xfrm>
            <a:off x="864037" y="2448163"/>
            <a:ext cx="555427" cy="555427"/>
          </a:xfrm>
          <a:prstGeom prst="roundRect">
            <a:avLst>
              <a:gd name="adj" fmla="val 6668"/>
            </a:avLst>
          </a:prstGeom>
          <a:solidFill>
            <a:srgbClr val="F3EEE3"/>
          </a:solidFill>
          <a:ln/>
        </p:spPr>
      </p:sp>
      <p:sp>
        <p:nvSpPr>
          <p:cNvPr id="6" name="Text 4"/>
          <p:cNvSpPr/>
          <p:nvPr/>
        </p:nvSpPr>
        <p:spPr>
          <a:xfrm>
            <a:off x="1054894" y="2540675"/>
            <a:ext cx="173712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1</a:t>
            </a:r>
            <a:endParaRPr lang="en-US" sz="2916" dirty="0"/>
          </a:p>
        </p:txBody>
      </p:sp>
      <p:sp>
        <p:nvSpPr>
          <p:cNvPr id="7" name="Text 5"/>
          <p:cNvSpPr/>
          <p:nvPr/>
        </p:nvSpPr>
        <p:spPr>
          <a:xfrm>
            <a:off x="1666280" y="2448163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Summary Statistics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1666280" y="2982039"/>
            <a:ext cx="3333988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.describe() method prints the summary statistics of all numeric columns, such as count, mean, standard deviation, range, and quartiles of numeric columns.</a:t>
            </a:r>
            <a:endParaRPr lang="en-US" sz="1944" dirty="0"/>
          </a:p>
        </p:txBody>
      </p:sp>
      <p:sp>
        <p:nvSpPr>
          <p:cNvPr id="9" name="Shape 7"/>
          <p:cNvSpPr/>
          <p:nvPr/>
        </p:nvSpPr>
        <p:spPr>
          <a:xfrm>
            <a:off x="5247084" y="2448163"/>
            <a:ext cx="555427" cy="555427"/>
          </a:xfrm>
          <a:prstGeom prst="roundRect">
            <a:avLst>
              <a:gd name="adj" fmla="val 6668"/>
            </a:avLst>
          </a:prstGeom>
          <a:solidFill>
            <a:srgbClr val="F3EEE3"/>
          </a:solidFill>
          <a:ln/>
        </p:spPr>
      </p:sp>
      <p:sp>
        <p:nvSpPr>
          <p:cNvPr id="10" name="Text 8"/>
          <p:cNvSpPr/>
          <p:nvPr/>
        </p:nvSpPr>
        <p:spPr>
          <a:xfrm>
            <a:off x="5421749" y="2540675"/>
            <a:ext cx="20597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2</a:t>
            </a:r>
            <a:endParaRPr lang="en-US" sz="2916" dirty="0"/>
          </a:p>
        </p:txBody>
      </p:sp>
      <p:sp>
        <p:nvSpPr>
          <p:cNvPr id="11" name="Text 9"/>
          <p:cNvSpPr/>
          <p:nvPr/>
        </p:nvSpPr>
        <p:spPr>
          <a:xfrm>
            <a:off x="6049328" y="2448163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Percentiles</a:t>
            </a:r>
            <a:endParaRPr lang="en-US" sz="2430" dirty="0"/>
          </a:p>
        </p:txBody>
      </p:sp>
      <p:sp>
        <p:nvSpPr>
          <p:cNvPr id="12" name="Text 10"/>
          <p:cNvSpPr/>
          <p:nvPr/>
        </p:nvSpPr>
        <p:spPr>
          <a:xfrm>
            <a:off x="6049328" y="2982039"/>
            <a:ext cx="3333988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You can modify the quartiles using the percentiles argument. For example, you can look at the 30%, 50%, and 70% percentiles of the numeric columns in DataFrame df.</a:t>
            </a:r>
            <a:endParaRPr lang="en-US" sz="1944" dirty="0"/>
          </a:p>
        </p:txBody>
      </p:sp>
      <p:sp>
        <p:nvSpPr>
          <p:cNvPr id="13" name="Shape 11"/>
          <p:cNvSpPr/>
          <p:nvPr/>
        </p:nvSpPr>
        <p:spPr>
          <a:xfrm>
            <a:off x="9630132" y="2448163"/>
            <a:ext cx="555427" cy="555427"/>
          </a:xfrm>
          <a:prstGeom prst="roundRect">
            <a:avLst>
              <a:gd name="adj" fmla="val 6668"/>
            </a:avLst>
          </a:prstGeom>
          <a:solidFill>
            <a:srgbClr val="F3EEE3"/>
          </a:solidFill>
          <a:ln/>
        </p:spPr>
      </p:sp>
      <p:sp>
        <p:nvSpPr>
          <p:cNvPr id="14" name="Text 12"/>
          <p:cNvSpPr/>
          <p:nvPr/>
        </p:nvSpPr>
        <p:spPr>
          <a:xfrm>
            <a:off x="9803725" y="2540675"/>
            <a:ext cx="208121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3</a:t>
            </a:r>
            <a:endParaRPr lang="en-US" sz="2916" dirty="0"/>
          </a:p>
        </p:txBody>
      </p:sp>
      <p:sp>
        <p:nvSpPr>
          <p:cNvPr id="15" name="Text 13"/>
          <p:cNvSpPr/>
          <p:nvPr/>
        </p:nvSpPr>
        <p:spPr>
          <a:xfrm>
            <a:off x="10432375" y="2448163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2B4150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Data Types</a:t>
            </a:r>
            <a:endParaRPr lang="en-US" sz="2430" dirty="0"/>
          </a:p>
        </p:txBody>
      </p:sp>
      <p:sp>
        <p:nvSpPr>
          <p:cNvPr id="16" name="Text 14"/>
          <p:cNvSpPr/>
          <p:nvPr/>
        </p:nvSpPr>
        <p:spPr>
          <a:xfrm>
            <a:off x="10432375" y="2982039"/>
            <a:ext cx="3333988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You can isolate specific data types in your summary output by using the include argument. For example, you can summarize the columns with the integer data type.</a:t>
            </a:r>
            <a:endParaRPr lang="en-US" sz="1944" dirty="0"/>
          </a:p>
        </p:txBody>
      </p:sp>
      <p:sp>
        <p:nvSpPr>
          <p:cNvPr id="18" name="Text 16"/>
          <p:cNvSpPr/>
          <p:nvPr/>
        </p:nvSpPr>
        <p:spPr>
          <a:xfrm>
            <a:off x="1022509" y="5969318"/>
            <a:ext cx="238482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endParaRPr lang="en-US" sz="2916" dirty="0"/>
          </a:p>
        </p:txBody>
      </p:sp>
      <p:sp>
        <p:nvSpPr>
          <p:cNvPr id="19" name="Text 17"/>
          <p:cNvSpPr/>
          <p:nvPr/>
        </p:nvSpPr>
        <p:spPr>
          <a:xfrm>
            <a:off x="1666280" y="5876806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endParaRPr lang="en-US" sz="2430" dirty="0"/>
          </a:p>
        </p:txBody>
      </p:sp>
      <p:sp>
        <p:nvSpPr>
          <p:cNvPr id="20" name="Text 18"/>
          <p:cNvSpPr/>
          <p:nvPr/>
        </p:nvSpPr>
        <p:spPr>
          <a:xfrm>
            <a:off x="1666280" y="6775407"/>
            <a:ext cx="1210008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3346371"/>
            <a:ext cx="11085314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Transpose summary statistics with .T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4488180"/>
            <a:ext cx="129023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Often, practitioners find it easy to view such statistics by transposing them with the .T attribute.</a:t>
            </a:r>
            <a:endParaRPr lang="en-US" sz="1944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2753797"/>
            <a:ext cx="9757053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Understanding data using .info()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895606"/>
            <a:ext cx="12902327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.info() method is a quick way to look at the data types, missing values, and data size of a DataFrame. You can set the show_counts argument to True, which gives a few over the total non-missing values in each column. You can also set memory_usage to True, which shows the total memory usage of the DataFrame elements. When verbose is set to True, it prints the full summary from .info().</a:t>
            </a:r>
            <a:endParaRPr lang="en-US" sz="1944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50437" y="2565559"/>
            <a:ext cx="7415927" cy="15430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Understanding your data using .shape</a:t>
            </a:r>
            <a:endParaRPr lang="en-US" sz="4860" dirty="0"/>
          </a:p>
        </p:txBody>
      </p:sp>
      <p:sp>
        <p:nvSpPr>
          <p:cNvPr id="6" name="Text 3"/>
          <p:cNvSpPr/>
          <p:nvPr/>
        </p:nvSpPr>
        <p:spPr>
          <a:xfrm>
            <a:off x="6350437" y="4478893"/>
            <a:ext cx="74159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number of rows and columns of a DataFrame can be identified using the .shape attribute of the DataFrame. It returns a tuple (row, column) and can be indexed to get only rows, and only columns count as output.</a:t>
            </a:r>
            <a:endParaRPr lang="en-US" sz="1944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3148846"/>
            <a:ext cx="105156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Get all columns and column names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4290655"/>
            <a:ext cx="1290232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Calling the .columns attribute of a DataFrame object returns the column names in the form of an Index object. As a reminder, a pandas index is the address/label of the row or column. It can be converted to a list using a list() function.</a:t>
            </a:r>
            <a:endParaRPr lang="en-US" sz="194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480</Words>
  <Application>Microsoft Office PowerPoint</Application>
  <PresentationFormat>Custom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MuseoModerno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Mengaye Yechale</cp:lastModifiedBy>
  <cp:revision>3</cp:revision>
  <dcterms:created xsi:type="dcterms:W3CDTF">2024-08-20T00:53:09Z</dcterms:created>
  <dcterms:modified xsi:type="dcterms:W3CDTF">2024-08-20T03:21:01Z</dcterms:modified>
</cp:coreProperties>
</file>