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57" r:id="rId5"/>
    <p:sldId id="269" r:id="rId6"/>
    <p:sldId id="261" r:id="rId7"/>
    <p:sldId id="270" r:id="rId8"/>
    <p:sldId id="258" r:id="rId9"/>
    <p:sldId id="260" r:id="rId10"/>
    <p:sldId id="262" r:id="rId11"/>
    <p:sldId id="263" r:id="rId12"/>
    <p:sldId id="264" r:id="rId13"/>
    <p:sldId id="271" r:id="rId14"/>
    <p:sldId id="265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02" autoAdjust="0"/>
  </p:normalViewPr>
  <p:slideViewPr>
    <p:cSldViewPr snapToGrid="0">
      <p:cViewPr varScale="1">
        <p:scale>
          <a:sx n="81" d="100"/>
          <a:sy n="81" d="100"/>
        </p:scale>
        <p:origin x="16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D6B79-68C1-41EE-9021-D904313DA10A}" type="datetimeFigureOut">
              <a:rPr lang="en-US" smtClean="0"/>
              <a:t>18-Mar-19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FC4B3-A76D-4668-BDAF-03E84D8EBE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first thing that you may</a:t>
            </a:r>
            <a:r>
              <a:rPr lang="en-US" baseline="0" dirty="0" smtClean="0"/>
              <a:t> ask is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Systems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Equipment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Spells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Talent trees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Runes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Pets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Passives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Enviroment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Character types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do we need a stats manager?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Can’t we just have some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increment and decrement those?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we have multiple systems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in each system a lot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FC4B3-A76D-4668-BDAF-03E84D8EB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18-Mar-19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 MANAGER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Jaume Montagut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Guix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TODO 3: Add a spell through the XML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79603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TODO </a:t>
            </a:r>
            <a:r>
              <a:rPr lang="en-US" dirty="0"/>
              <a:t>3: Add a spell through the </a:t>
            </a:r>
            <a:r>
              <a:rPr lang="en-US" b="1" dirty="0" smtClean="0"/>
              <a:t>XML</a:t>
            </a:r>
            <a:endParaRPr lang="en-US" b="1" dirty="0"/>
          </a:p>
          <a:p>
            <a:pPr lvl="1"/>
            <a:r>
              <a:rPr lang="en-US" dirty="0" smtClean="0"/>
              <a:t>Spell </a:t>
            </a:r>
            <a:r>
              <a:rPr lang="en-US" dirty="0"/>
              <a:t>should modify the stat you just created in TODO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 smtClean="0"/>
              <a:t>Leave </a:t>
            </a:r>
            <a:r>
              <a:rPr lang="en-US" dirty="0"/>
              <a:t>function name as "add </a:t>
            </a:r>
            <a:r>
              <a:rPr lang="en-US" dirty="0" smtClean="0"/>
              <a:t>buff”</a:t>
            </a:r>
            <a:endParaRPr lang="en-US" dirty="0"/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sprite you prefer in the </a:t>
            </a:r>
            <a:r>
              <a:rPr lang="en-US" dirty="0" smtClean="0"/>
              <a:t>atlas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New icon should appear bellow the character</a:t>
            </a:r>
          </a:p>
          <a:p>
            <a:pPr lvl="1"/>
            <a:r>
              <a:rPr lang="en-US" dirty="0" smtClean="0"/>
              <a:t>When you press it, it should modify the stat you created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20" y="2313610"/>
            <a:ext cx="3365604" cy="95884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263" y="3518155"/>
            <a:ext cx="4022735" cy="29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TODO 4: Add a custom spell, p.1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Create a function similar to Cut() (found in Module_Buff.cpp)</a:t>
            </a:r>
          </a:p>
          <a:p>
            <a:pPr lvl="1"/>
            <a:r>
              <a:rPr lang="en-US" dirty="0" smtClean="0"/>
              <a:t>Dwarf should deal damage to Goblin based on the stat you created in TODO 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Wait for final part</a:t>
            </a:r>
          </a:p>
        </p:txBody>
      </p:sp>
    </p:spTree>
    <p:extLst>
      <p:ext uri="{BB962C8B-B14F-4D97-AF65-F5344CB8AC3E}">
        <p14:creationId xmlns:p14="http://schemas.microsoft.com/office/powerpoint/2010/main" val="15340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TODO 5: Add a custom spell, p.2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Create a new spell in the </a:t>
            </a:r>
            <a:r>
              <a:rPr lang="en-US" b="1" dirty="0" smtClean="0"/>
              <a:t>XML </a:t>
            </a:r>
            <a:r>
              <a:rPr lang="en-US" dirty="0" smtClean="0"/>
              <a:t>(same as before)</a:t>
            </a:r>
          </a:p>
          <a:p>
            <a:pPr lvl="1"/>
            <a:r>
              <a:rPr lang="en-US" dirty="0" smtClean="0"/>
              <a:t>This time change the function name to the name of your spell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Wait for final </a:t>
            </a:r>
            <a:r>
              <a:rPr lang="en-US" dirty="0" smtClean="0"/>
              <a:t>part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&amp; function pointers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86940"/>
            <a:ext cx="5544404" cy="3277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582" y="2386940"/>
            <a:ext cx="4624416" cy="32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TODO 6: Add a custom spell, p.3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3101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Link </a:t>
            </a:r>
            <a:r>
              <a:rPr lang="en-US" dirty="0"/>
              <a:t>the spell so that it’s called when you press it</a:t>
            </a:r>
          </a:p>
          <a:p>
            <a:pPr lvl="1"/>
            <a:r>
              <a:rPr lang="en-US" dirty="0"/>
              <a:t>Link the name you created in the XML with the function using the map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Result:</a:t>
            </a:r>
          </a:p>
          <a:p>
            <a:pPr lvl="1"/>
            <a:r>
              <a:rPr lang="en-US" dirty="0" smtClean="0"/>
              <a:t>When you press the spell, it should deal damage to the</a:t>
            </a:r>
            <a:br>
              <a:rPr lang="en-US" dirty="0" smtClean="0"/>
            </a:br>
            <a:r>
              <a:rPr lang="en-US" dirty="0" smtClean="0"/>
              <a:t>goblin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34" y="3538847"/>
            <a:ext cx="4269051" cy="31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Contact me:</a:t>
            </a:r>
            <a:br>
              <a:rPr lang="en-US" dirty="0" smtClean="0"/>
            </a:br>
            <a:r>
              <a:rPr lang="en-US" sz="3600" dirty="0" smtClean="0"/>
              <a:t>jaume.montagut.i.guix@gmail.com</a:t>
            </a:r>
            <a:endParaRPr lang="en-U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7933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Special thanks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Yessica</a:t>
            </a:r>
            <a:r>
              <a:rPr lang="en-US" sz="1600" dirty="0" smtClean="0"/>
              <a:t> </a:t>
            </a:r>
            <a:r>
              <a:rPr lang="en-US" sz="1600" dirty="0" err="1" smtClean="0"/>
              <a:t>Servin</a:t>
            </a:r>
            <a:r>
              <a:rPr lang="en-US" sz="1600" dirty="0" smtClean="0"/>
              <a:t> Dominguez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Alejandro </a:t>
            </a:r>
            <a:r>
              <a:rPr lang="en-US" sz="1600" dirty="0" err="1" smtClean="0"/>
              <a:t>Gamarra</a:t>
            </a:r>
            <a:r>
              <a:rPr lang="en-US" sz="1600" dirty="0" smtClean="0"/>
              <a:t> Niño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76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spam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88508"/>
          </a:xfrm>
        </p:spPr>
        <p:txBody>
          <a:bodyPr anchor="b"/>
          <a:lstStyle/>
          <a:p>
            <a:pPr algn="ctr"/>
            <a:r>
              <a:rPr lang="en-US" dirty="0"/>
              <a:t>http://upcvideogames.com/juegos/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14" y="2531045"/>
            <a:ext cx="7138370" cy="30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downloading the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</a:t>
            </a:r>
            <a:endParaRPr lang="en-US" dirty="0"/>
          </a:p>
        </p:txBody>
      </p:sp>
      <p:pic>
        <p:nvPicPr>
          <p:cNvPr id="1026" name="Picture 2" descr="Resultado de imagen de diablo 3 st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326594"/>
            <a:ext cx="4246473" cy="40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mario kart st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85" y="2698666"/>
            <a:ext cx="5842660" cy="32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731386"/>
            <a:ext cx="85344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32" y="2240752"/>
            <a:ext cx="7335733" cy="42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2 characters</a:t>
            </a:r>
          </a:p>
          <a:p>
            <a:pPr lvl="1"/>
            <a:r>
              <a:rPr lang="en-US" dirty="0" smtClean="0"/>
              <a:t>Dwarf </a:t>
            </a:r>
            <a:r>
              <a:rPr lang="en-US" dirty="0" smtClean="0"/>
              <a:t>= attacker</a:t>
            </a:r>
          </a:p>
          <a:p>
            <a:pPr lvl="1"/>
            <a:r>
              <a:rPr lang="en-US" dirty="0" smtClean="0"/>
              <a:t>Goblin = </a:t>
            </a:r>
            <a:r>
              <a:rPr lang="en-US" dirty="0" smtClean="0"/>
              <a:t>defender</a:t>
            </a:r>
          </a:p>
          <a:p>
            <a:pPr lvl="1"/>
            <a:endParaRPr lang="en-US" dirty="0"/>
          </a:p>
          <a:p>
            <a:r>
              <a:rPr lang="en-US" dirty="0" smtClean="0"/>
              <a:t>3 spells</a:t>
            </a:r>
          </a:p>
          <a:p>
            <a:pPr lvl="1"/>
            <a:r>
              <a:rPr lang="en-US" dirty="0" smtClean="0"/>
              <a:t>Cut</a:t>
            </a:r>
          </a:p>
          <a:p>
            <a:pPr lvl="1"/>
            <a:r>
              <a:rPr lang="en-US" dirty="0" smtClean="0"/>
              <a:t>Rage</a:t>
            </a:r>
          </a:p>
          <a:p>
            <a:pPr lvl="1"/>
            <a:r>
              <a:rPr lang="en-US" dirty="0" smtClean="0"/>
              <a:t>Illumination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6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Damage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387811"/>
          </a:xfrm>
        </p:spPr>
        <p:txBody>
          <a:bodyPr anchor="t"/>
          <a:lstStyle/>
          <a:p>
            <a:r>
              <a:rPr lang="en-US" dirty="0" smtClean="0"/>
              <a:t>Base: 2</a:t>
            </a:r>
          </a:p>
          <a:p>
            <a:r>
              <a:rPr lang="en-US" dirty="0" smtClean="0"/>
              <a:t>Spell 1: +8</a:t>
            </a:r>
          </a:p>
          <a:p>
            <a:r>
              <a:rPr lang="en-US" dirty="0" smtClean="0"/>
              <a:t>Spell 2: +50%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10000" y="3977855"/>
            <a:ext cx="2764473" cy="13878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Spell 1 &gt; Spell 2</a:t>
            </a:r>
          </a:p>
          <a:p>
            <a:pPr lvl="1"/>
            <a:r>
              <a:rPr lang="en-US" dirty="0" smtClean="0"/>
              <a:t>2 + 8 = 10</a:t>
            </a:r>
          </a:p>
          <a:p>
            <a:pPr lvl="1"/>
            <a:r>
              <a:rPr lang="en-US" dirty="0" smtClean="0"/>
              <a:t>10 + 10 * 0.5 = 15</a:t>
            </a:r>
            <a:endParaRPr lang="en-U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075719" y="3977854"/>
            <a:ext cx="2764473" cy="13878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Spell 2 &gt; Spell 1</a:t>
            </a:r>
          </a:p>
          <a:p>
            <a:pPr lvl="1"/>
            <a:r>
              <a:rPr lang="en-US" dirty="0" smtClean="0"/>
              <a:t>2 + 2 * 0.5 = 3</a:t>
            </a:r>
          </a:p>
          <a:p>
            <a:pPr lvl="1"/>
            <a:r>
              <a:rPr lang="en-US" dirty="0" smtClean="0"/>
              <a:t>3 + 8 = 11</a:t>
            </a:r>
          </a:p>
        </p:txBody>
      </p:sp>
    </p:spTree>
    <p:extLst>
      <p:ext uri="{BB962C8B-B14F-4D97-AF65-F5344CB8AC3E}">
        <p14:creationId xmlns:p14="http://schemas.microsoft.com/office/powerpoint/2010/main" val="22883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TODO 1: Stat calculation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TODO </a:t>
            </a:r>
            <a:r>
              <a:rPr lang="en-US" dirty="0"/>
              <a:t>1: Calculate the final stat value as explained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First </a:t>
            </a:r>
            <a:r>
              <a:rPr lang="en-US" dirty="0"/>
              <a:t>add all flat (additive) buffs</a:t>
            </a:r>
          </a:p>
          <a:p>
            <a:pPr lvl="1"/>
            <a:r>
              <a:rPr lang="en-US" dirty="0" smtClean="0"/>
              <a:t>  Then </a:t>
            </a:r>
            <a:r>
              <a:rPr lang="en-US" dirty="0"/>
              <a:t>add all percent (multiplicative) </a:t>
            </a:r>
            <a:r>
              <a:rPr lang="en-US" dirty="0" smtClean="0"/>
              <a:t>buffs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When pressing “rage” or “illumination” stats should</a:t>
            </a:r>
            <a:br>
              <a:rPr lang="en-US" dirty="0" smtClean="0"/>
            </a:br>
            <a:r>
              <a:rPr lang="en-US" dirty="0" smtClean="0"/>
              <a:t>change like in the image.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353" y="2285746"/>
            <a:ext cx="4787919" cy="35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TODO 2: Add a stat through the XML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15229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TODO 2: </a:t>
            </a:r>
            <a:r>
              <a:rPr lang="en-US" dirty="0"/>
              <a:t>Add a stat through the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Name it whatever you prefer, for example:</a:t>
            </a:r>
          </a:p>
          <a:p>
            <a:pPr lvl="2"/>
            <a:r>
              <a:rPr lang="en-US" dirty="0" smtClean="0"/>
              <a:t>Intelligence</a:t>
            </a:r>
          </a:p>
          <a:p>
            <a:pPr lvl="2"/>
            <a:r>
              <a:rPr lang="en-US" dirty="0" smtClean="0"/>
              <a:t>Dexterity</a:t>
            </a:r>
          </a:p>
          <a:p>
            <a:pPr lvl="2"/>
            <a:r>
              <a:rPr lang="en-US" dirty="0" smtClean="0"/>
              <a:t>Strength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stat name should appear above the character with</a:t>
            </a:r>
            <a:br>
              <a:rPr lang="en-US" dirty="0" smtClean="0"/>
            </a:br>
            <a:r>
              <a:rPr lang="en-US" dirty="0" smtClean="0"/>
              <a:t>the base value you entered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233" y="4142555"/>
            <a:ext cx="3462053" cy="25446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119" y="2082170"/>
            <a:ext cx="3932280" cy="20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236</TotalTime>
  <Words>443</Words>
  <Application>Microsoft Office PowerPoint</Application>
  <PresentationFormat>Panorámica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Citable</vt:lpstr>
      <vt:lpstr>BUFF MANAGER</vt:lpstr>
      <vt:lpstr>Start downloading the files.</vt:lpstr>
      <vt:lpstr>The importance</vt:lpstr>
      <vt:lpstr>The problem</vt:lpstr>
      <vt:lpstr>The idea</vt:lpstr>
      <vt:lpstr>The project</vt:lpstr>
      <vt:lpstr>Damage</vt:lpstr>
      <vt:lpstr>The TODO 1: Stat calculation</vt:lpstr>
      <vt:lpstr>The TODO 2: Add a stat through the XML</vt:lpstr>
      <vt:lpstr>The TODO 3: Add a spell through the XML</vt:lpstr>
      <vt:lpstr>The TODO 4: Add a custom spell, p.1</vt:lpstr>
      <vt:lpstr>The TODO 5: Add a custom spell, p.2</vt:lpstr>
      <vt:lpstr>Dictionaries &amp; function pointers</vt:lpstr>
      <vt:lpstr>The TODO 6: Add a custom spell, p.3</vt:lpstr>
      <vt:lpstr>Contact me: jaume.montagut.i.guix@gmail.com</vt:lpstr>
      <vt:lpstr>The spam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 MANAGER</dc:title>
  <dc:creator>Jaume Montagut</dc:creator>
  <cp:lastModifiedBy>Jaume Montagut</cp:lastModifiedBy>
  <cp:revision>12</cp:revision>
  <dcterms:created xsi:type="dcterms:W3CDTF">2019-03-18T01:18:14Z</dcterms:created>
  <dcterms:modified xsi:type="dcterms:W3CDTF">2019-03-18T05:24:56Z</dcterms:modified>
</cp:coreProperties>
</file>